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5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470025"/>
          </a:xfrm>
        </p:spPr>
        <p:txBody>
          <a:bodyPr/>
          <a:lstStyle/>
          <a:p>
            <a:r>
              <a:rPr lang="es-CL" b="1" dirty="0" smtClean="0"/>
              <a:t>CONDUCCION DE VEHICULOS Y GRUAS HORQUILLA</a:t>
            </a:r>
            <a:endParaRPr lang="es-CL" b="1" dirty="0"/>
          </a:p>
        </p:txBody>
      </p:sp>
      <p:pic>
        <p:nvPicPr>
          <p:cNvPr id="1026" name="Picture 2" descr="C:\Users\Pablo\Desktop\totus\PARA IMPRIMIR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7664" cy="1547664"/>
          </a:xfrm>
          <a:prstGeom prst="rect">
            <a:avLst/>
          </a:prstGeom>
          <a:noFill/>
        </p:spPr>
      </p:pic>
      <p:pic>
        <p:nvPicPr>
          <p:cNvPr id="1028" name="Picture 4" descr="http://bimg2.mlstatic.com/grua-horquilla-cat-p5000-norscot-55223-_MLC-F-3287942297_102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08920"/>
            <a:ext cx="4703505" cy="392742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34670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 smtClean="0"/>
              <a:t>Realizado por: </a:t>
            </a:r>
            <a:r>
              <a:rPr lang="es-CL" b="1" u="sng" dirty="0" smtClean="0"/>
              <a:t>P</a:t>
            </a:r>
            <a:r>
              <a:rPr lang="es-CL" b="1" u="sng" dirty="0" smtClean="0"/>
              <a:t>ablo Gutiérrez</a:t>
            </a:r>
          </a:p>
          <a:p>
            <a:endParaRPr lang="es-CL" b="1" u="sng" dirty="0" smtClean="0"/>
          </a:p>
          <a:p>
            <a:r>
              <a:rPr lang="es-CL" b="1" u="sng" dirty="0" smtClean="0"/>
              <a:t>Cargo: experto en prevención de riesgos</a:t>
            </a:r>
            <a:endParaRPr lang="es-CL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80512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b="1" dirty="0" smtClean="0">
                <a:solidFill>
                  <a:schemeClr val="bg1"/>
                </a:solidFill>
              </a:rPr>
              <a:t>CONSECUENCIAS 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Se define como hecho o acontecimiento que se deriva o resulta de otro.</a:t>
            </a:r>
            <a:endParaRPr lang="es-CL" dirty="0"/>
          </a:p>
        </p:txBody>
      </p:sp>
      <p:pic>
        <p:nvPicPr>
          <p:cNvPr id="14338" name="Picture 2" descr="http://4.bp.blogspot.com/-lDdbfBilvlI/UHCjktVEniI/AAAAAAAAMnE/OazW9W742sw/s1600/escal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80927"/>
            <a:ext cx="3096344" cy="38921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LESIONES MULTIPLES Y FATALES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5362" name="Picture 2" descr="http://www.scielo.org.ve/img/fbpe/ic/v43n2/art4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8478270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rimeramolina.com/wp-content/uploads/2012/10/644160_4709730579100_199970202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16388" name="Picture 4" descr="http://primeramolina.com/wp-content/uploads/2012/07/3ra-B-224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3" y="0"/>
            <a:ext cx="4716017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3559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Choques vehiculares</a:t>
            </a:r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b="1" dirty="0" smtClean="0">
                <a:solidFill>
                  <a:schemeClr val="bg1"/>
                </a:solidFill>
              </a:rPr>
              <a:t>Observe y reflexione</a:t>
            </a:r>
            <a:endParaRPr lang="es-CL" b="1" dirty="0">
              <a:solidFill>
                <a:schemeClr val="bg1"/>
              </a:solidFill>
            </a:endParaRPr>
          </a:p>
        </p:txBody>
      </p:sp>
      <p:pic>
        <p:nvPicPr>
          <p:cNvPr id="17410" name="Picture 2" descr="fotos fuertes accidente horri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5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otos fuertes accidente horri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tos fuertes accidente horri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573016"/>
          </a:xfrm>
          <a:prstGeom prst="rect">
            <a:avLst/>
          </a:prstGeom>
          <a:noFill/>
        </p:spPr>
      </p:pic>
      <p:pic>
        <p:nvPicPr>
          <p:cNvPr id="19460" name="Picture 4" descr="fotos fuertes accidente horrib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1008"/>
            <a:ext cx="9144000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otos fuertes accidente horri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MANEJO EN ESTADO DE EBRIEDAD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1506" name="Picture 2" descr="http://www.zerene.cl/cph_upl/fil_c5bb2b75df_201002162314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4716015" cy="5733256"/>
          </a:xfrm>
          <a:prstGeom prst="rect">
            <a:avLst/>
          </a:prstGeom>
          <a:noFill/>
        </p:spPr>
      </p:pic>
      <p:pic>
        <p:nvPicPr>
          <p:cNvPr id="21508" name="Picture 4" descr="http://www.forodefotos.com/attachments/fotos-de-risa/20865d1306276738-fotos-de-borrachos-imagenes-de-borrachos-accident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204864"/>
            <a:ext cx="4716016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Si vas a tomar pasa las llaves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2530" name="Picture 2" descr="http://www.elmagallanews.cl/sites/elmagallanews.cl/files/imagecache/380x285/imagen_noticia/combina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  <p:pic>
        <p:nvPicPr>
          <p:cNvPr id="22532" name="Picture 4" descr="http://www.arrobamujer.com/static/blog-images/llave-auto-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1277379" cy="1124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La vida es corta , ¡CUIDATE!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3554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2634911" cy="2448272"/>
          </a:xfrm>
          <a:prstGeom prst="rect">
            <a:avLst/>
          </a:prstGeom>
          <a:noFill/>
        </p:spPr>
      </p:pic>
      <p:pic>
        <p:nvPicPr>
          <p:cNvPr id="23556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268760"/>
            <a:ext cx="2411760" cy="2448272"/>
          </a:xfrm>
          <a:prstGeom prst="rect">
            <a:avLst/>
          </a:prstGeom>
          <a:noFill/>
        </p:spPr>
      </p:pic>
      <p:pic>
        <p:nvPicPr>
          <p:cNvPr id="23558" name="Picture 6" descr="fotos fuert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268760"/>
            <a:ext cx="2565656" cy="252028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9512" y="3933056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s-CL" sz="2400" b="1" dirty="0" smtClean="0"/>
              <a:t>Cada 35 minutos , 8 jóvenes en diferentes partes del mundo , mueren a causa de la imprudencia , del manejo en estado de ebriedad , en Chile no es la excepción …</a:t>
            </a:r>
          </a:p>
          <a:p>
            <a:pPr>
              <a:buFontTx/>
              <a:buChar char="-"/>
            </a:pPr>
            <a:endParaRPr lang="es-CL" dirty="0" smtClean="0"/>
          </a:p>
          <a:p>
            <a:pPr>
              <a:buFontTx/>
              <a:buChar char="-"/>
            </a:pPr>
            <a:endParaRPr lang="es-CL" dirty="0" smtClean="0"/>
          </a:p>
          <a:p>
            <a:pPr>
              <a:buFontTx/>
              <a:buChar char="-"/>
            </a:pPr>
            <a:r>
              <a:rPr lang="es-CL" sz="3200" b="1" dirty="0" smtClean="0"/>
              <a:t>OJO CON LAS SIGUIENTES IMAGENES</a:t>
            </a:r>
            <a:endParaRPr lang="es-CL" sz="3200" b="1" dirty="0"/>
          </a:p>
        </p:txBody>
      </p:sp>
      <p:sp>
        <p:nvSpPr>
          <p:cNvPr id="8" name="7 Flecha derecha"/>
          <p:cNvSpPr/>
          <p:nvPr/>
        </p:nvSpPr>
        <p:spPr>
          <a:xfrm>
            <a:off x="6948264" y="5589240"/>
            <a:ext cx="1584176" cy="64807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5472608" cy="550681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52536" y="5934670"/>
            <a:ext cx="95770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CHOQUE DIRECTO CONTRA TRONCO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284984"/>
          </a:xfrm>
          <a:prstGeom prst="rect">
            <a:avLst/>
          </a:prstGeom>
          <a:noFill/>
        </p:spPr>
      </p:pic>
      <p:pic>
        <p:nvPicPr>
          <p:cNvPr id="25604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4984"/>
            <a:ext cx="9144000" cy="3573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6628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571875"/>
          </a:xfrm>
          <a:prstGeom prst="rect">
            <a:avLst/>
          </a:prstGeom>
          <a:noFill/>
        </p:spPr>
      </p:pic>
      <p:pic>
        <p:nvPicPr>
          <p:cNvPr id="7" name="Picture 6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14675"/>
            <a:ext cx="9144000" cy="3743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8676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771901"/>
          </a:xfrm>
          <a:prstGeom prst="rect">
            <a:avLst/>
          </a:prstGeom>
          <a:noFill/>
        </p:spPr>
      </p:pic>
      <p:pic>
        <p:nvPicPr>
          <p:cNvPr id="29700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38549"/>
            <a:ext cx="9144000" cy="3219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otos fuer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219451"/>
          </a:xfrm>
          <a:prstGeom prst="rect">
            <a:avLst/>
          </a:prstGeom>
          <a:noFill/>
        </p:spPr>
      </p:pic>
      <p:pic>
        <p:nvPicPr>
          <p:cNvPr id="30724" name="Picture 4" descr="fotos fuer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9144000" cy="3645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carretes.cl/imagen-consejo_min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9249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996952"/>
            <a:ext cx="7596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u="sng" dirty="0" smtClean="0"/>
              <a:t>MEDIDAS PREVENTIVAS:</a:t>
            </a:r>
          </a:p>
          <a:p>
            <a:endParaRPr lang="es-CL" sz="2400" b="1" dirty="0" smtClean="0"/>
          </a:p>
          <a:p>
            <a:r>
              <a:rPr lang="es-CL" sz="2400" b="1" dirty="0" smtClean="0"/>
              <a:t>Cumple con la ley de transito</a:t>
            </a:r>
          </a:p>
          <a:p>
            <a:r>
              <a:rPr lang="es-CL" sz="2400" b="1" dirty="0" smtClean="0"/>
              <a:t>Descender en pendiente: hacerlo con caja de cambios enganchada</a:t>
            </a:r>
          </a:p>
          <a:p>
            <a:r>
              <a:rPr lang="es-CL" sz="2400" b="1" dirty="0" smtClean="0"/>
              <a:t>No frenar bruscamente</a:t>
            </a:r>
          </a:p>
          <a:p>
            <a:r>
              <a:rPr lang="es-CL" sz="2400" b="1" dirty="0" smtClean="0"/>
              <a:t>Tener equipamiento de emergencia en buenas condiciones</a:t>
            </a:r>
          </a:p>
          <a:p>
            <a:r>
              <a:rPr lang="es-CL" sz="2400" b="1" dirty="0" smtClean="0"/>
              <a:t>No consumir bebidas alcohólicas.</a:t>
            </a:r>
          </a:p>
          <a:p>
            <a:r>
              <a:rPr lang="es-CL" sz="2400" b="1" dirty="0" smtClean="0"/>
              <a:t>Usar cuñas para mantener frenado el vehículo</a:t>
            </a:r>
          </a:p>
        </p:txBody>
      </p:sp>
      <p:pic>
        <p:nvPicPr>
          <p:cNvPr id="31748" name="Picture 4" descr="http://seguritos.cl/imagen/mutual%20de%20seguridad%20cch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39508" y="2924944"/>
            <a:ext cx="1804492" cy="1299045"/>
          </a:xfrm>
          <a:prstGeom prst="rect">
            <a:avLst/>
          </a:prstGeom>
          <a:noFill/>
        </p:spPr>
      </p:pic>
      <p:pic>
        <p:nvPicPr>
          <p:cNvPr id="31750" name="Picture 6" descr="http://www.salfacorp.com/images/html/logo_tot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4437112"/>
            <a:ext cx="2127315" cy="792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145</Words>
  <Application>Microsoft Office PowerPoint</Application>
  <PresentationFormat>Presentación en pantalla (4:3)</PresentationFormat>
  <Paragraphs>25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CONDUCCION DE VEHICULOS Y GRUAS HORQUILLA</vt:lpstr>
      <vt:lpstr>CONSECUENCIAS </vt:lpstr>
      <vt:lpstr>LESIONES MULTIPLES Y FATALES</vt:lpstr>
      <vt:lpstr>Diapositiva 4</vt:lpstr>
      <vt:lpstr>Observe y reflexione</vt:lpstr>
      <vt:lpstr>Diapositiva 6</vt:lpstr>
      <vt:lpstr>Diapositiva 7</vt:lpstr>
      <vt:lpstr>Diapositiva 8</vt:lpstr>
      <vt:lpstr>MANEJO EN ESTADO DE EBRIEDAD</vt:lpstr>
      <vt:lpstr>Si vas a tomar pasa las llaves</vt:lpstr>
      <vt:lpstr>La vida es corta , ¡CUIDATE!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CONDUCCION DE VEHICULOS Y GRUAS HORQUILLA</dc:title>
  <dc:creator>Pablo</dc:creator>
  <cp:lastModifiedBy>Pablo</cp:lastModifiedBy>
  <cp:revision>12</cp:revision>
  <dcterms:created xsi:type="dcterms:W3CDTF">2012-12-17T13:04:27Z</dcterms:created>
  <dcterms:modified xsi:type="dcterms:W3CDTF">2012-12-17T15:03:24Z</dcterms:modified>
</cp:coreProperties>
</file>