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2.xml" ContentType="application/vnd.openxmlformats-officedocument.theme+xml"/>
  <Override PartName="/ppt/theme/theme3.xml" ContentType="application/vnd.openxmlformats-officedocument.theme+xml"/>
  <Override PartName="/ppt/comments/comment1.xml" ContentType="application/vnd.openxmlformats-officedocument.presentationml.comment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1"/>
  </p:sldMasterIdLst>
  <p:notesMasterIdLst>
    <p:notesMasterId r:id="rId42"/>
  </p:notesMasterIdLst>
  <p:handoutMasterIdLst>
    <p:handoutMasterId r:id="rId43"/>
  </p:handoutMasterIdLst>
  <p:sldIdLst>
    <p:sldId id="256" r:id="rId2"/>
    <p:sldId id="327" r:id="rId3"/>
    <p:sldId id="257" r:id="rId4"/>
    <p:sldId id="320" r:id="rId5"/>
    <p:sldId id="321" r:id="rId6"/>
    <p:sldId id="322" r:id="rId7"/>
    <p:sldId id="323" r:id="rId8"/>
    <p:sldId id="324" r:id="rId9"/>
    <p:sldId id="325" r:id="rId10"/>
    <p:sldId id="326" r:id="rId11"/>
    <p:sldId id="329" r:id="rId12"/>
    <p:sldId id="330" r:id="rId13"/>
    <p:sldId id="331" r:id="rId14"/>
    <p:sldId id="332" r:id="rId15"/>
    <p:sldId id="333" r:id="rId16"/>
    <p:sldId id="334" r:id="rId17"/>
    <p:sldId id="335" r:id="rId18"/>
    <p:sldId id="336" r:id="rId19"/>
    <p:sldId id="337" r:id="rId20"/>
    <p:sldId id="328" r:id="rId21"/>
    <p:sldId id="338" r:id="rId22"/>
    <p:sldId id="340" r:id="rId23"/>
    <p:sldId id="341" r:id="rId24"/>
    <p:sldId id="342" r:id="rId25"/>
    <p:sldId id="344" r:id="rId26"/>
    <p:sldId id="345" r:id="rId27"/>
    <p:sldId id="346" r:id="rId28"/>
    <p:sldId id="348" r:id="rId29"/>
    <p:sldId id="347" r:id="rId30"/>
    <p:sldId id="349" r:id="rId31"/>
    <p:sldId id="350" r:id="rId32"/>
    <p:sldId id="351" r:id="rId33"/>
    <p:sldId id="360" r:id="rId34"/>
    <p:sldId id="361" r:id="rId35"/>
    <p:sldId id="362" r:id="rId36"/>
    <p:sldId id="363" r:id="rId37"/>
    <p:sldId id="364" r:id="rId38"/>
    <p:sldId id="365" r:id="rId39"/>
    <p:sldId id="366" r:id="rId40"/>
    <p:sldId id="367" r:id="rId4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RLANDO ALARCON" initials="OA" lastIdx="1" clrIdx="0">
    <p:extLst>
      <p:ext uri="{19B8F6BF-5375-455C-9EA6-DF929625EA0E}">
        <p15:presenceInfo xmlns:p15="http://schemas.microsoft.com/office/powerpoint/2012/main" userId="ORLANDO ALARC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365D1"/>
    <a:srgbClr val="EF8990"/>
    <a:srgbClr val="EADCF4"/>
    <a:srgbClr val="FFFFCC"/>
    <a:srgbClr val="00F2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0" autoAdjust="0"/>
    <p:restoredTop sz="94640"/>
  </p:normalViewPr>
  <p:slideViewPr>
    <p:cSldViewPr snapToGrid="0">
      <p:cViewPr varScale="1">
        <p:scale>
          <a:sx n="87" d="100"/>
          <a:sy n="87" d="100"/>
        </p:scale>
        <p:origin x="1024" y="192"/>
      </p:cViewPr>
      <p:guideLst/>
    </p:cSldViewPr>
  </p:slideViewPr>
  <p:notesTextViewPr>
    <p:cViewPr>
      <p:scale>
        <a:sx n="1" d="1"/>
        <a:sy n="1" d="1"/>
      </p:scale>
      <p:origin x="0" y="0"/>
    </p:cViewPr>
  </p:notesTextViewPr>
  <p:notesViewPr>
    <p:cSldViewPr snapToGrid="0">
      <p:cViewPr varScale="1">
        <p:scale>
          <a:sx n="56" d="100"/>
          <a:sy n="56" d="100"/>
        </p:scale>
        <p:origin x="199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08-16T15:39:34.523" idx="1">
    <p:pos x="10" y="10"/>
    <p:text/>
    <p:extLst>
      <p:ext uri="{C676402C-5697-4E1C-873F-D02D1690AC5C}">
        <p15:threadingInfo xmlns:p15="http://schemas.microsoft.com/office/powerpoint/2012/main" timeZoneBias="240"/>
      </p:ext>
    </p:extLst>
  </p:cm>
</p:cmLst>
</file>

<file path=ppt/diagrams/_rels/data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image" Target="../media/image25.jpg"/><Relationship Id="rId5" Type="http://schemas.openxmlformats.org/officeDocument/2006/relationships/image" Target="../media/image29.jpeg"/><Relationship Id="rId4" Type="http://schemas.openxmlformats.org/officeDocument/2006/relationships/image" Target="../media/image28.jpg"/></Relationships>
</file>

<file path=ppt/diagrams/_rels/drawing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image" Target="../media/image25.jpg"/><Relationship Id="rId5" Type="http://schemas.openxmlformats.org/officeDocument/2006/relationships/image" Target="../media/image29.jpeg"/><Relationship Id="rId4" Type="http://schemas.openxmlformats.org/officeDocument/2006/relationships/image" Target="../media/image28.jpg"/></Relationships>
</file>

<file path=ppt/diagrams/colors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47C9BC-7DA9-4102-AE9A-3682D0D8CE6C}" type="doc">
      <dgm:prSet loTypeId="urn:microsoft.com/office/officeart/2005/8/layout/vList2" loCatId="list" qsTypeId="urn:microsoft.com/office/officeart/2005/8/quickstyle/simple1" qsCatId="simple" csTypeId="urn:microsoft.com/office/officeart/2005/8/colors/accent6_4" csCatId="accent6"/>
      <dgm:spPr/>
      <dgm:t>
        <a:bodyPr/>
        <a:lstStyle/>
        <a:p>
          <a:endParaRPr lang="es-ES"/>
        </a:p>
      </dgm:t>
    </dgm:pt>
    <dgm:pt modelId="{7518B4E0-2C11-4C30-BAE6-32012DB60E35}">
      <dgm:prSet/>
      <dgm:spPr/>
      <dgm:t>
        <a:bodyPr/>
        <a:lstStyle/>
        <a:p>
          <a:pPr algn="ctr" rtl="0"/>
          <a:r>
            <a:rPr lang="es-ES" b="1" dirty="0"/>
            <a:t>CAMPAÑA “MANEJO A LA DEFENSIVA”</a:t>
          </a:r>
          <a:endParaRPr lang="es-CL" dirty="0"/>
        </a:p>
      </dgm:t>
    </dgm:pt>
    <dgm:pt modelId="{01910617-7F40-411C-B062-6E4D9AFC6D85}" type="parTrans" cxnId="{8F028059-D3E9-4B3C-B196-244EF991EB56}">
      <dgm:prSet/>
      <dgm:spPr/>
      <dgm:t>
        <a:bodyPr/>
        <a:lstStyle/>
        <a:p>
          <a:endParaRPr lang="es-ES"/>
        </a:p>
      </dgm:t>
    </dgm:pt>
    <dgm:pt modelId="{EE27028F-C202-41BD-B709-2341C1C9FDBD}" type="sibTrans" cxnId="{8F028059-D3E9-4B3C-B196-244EF991EB56}">
      <dgm:prSet/>
      <dgm:spPr/>
      <dgm:t>
        <a:bodyPr/>
        <a:lstStyle/>
        <a:p>
          <a:endParaRPr lang="es-ES"/>
        </a:p>
      </dgm:t>
    </dgm:pt>
    <dgm:pt modelId="{216D11A4-EC4D-4546-BBC4-43F9DAA9D525}" type="pres">
      <dgm:prSet presAssocID="{1F47C9BC-7DA9-4102-AE9A-3682D0D8CE6C}" presName="linear" presStyleCnt="0">
        <dgm:presLayoutVars>
          <dgm:animLvl val="lvl"/>
          <dgm:resizeHandles val="exact"/>
        </dgm:presLayoutVars>
      </dgm:prSet>
      <dgm:spPr/>
    </dgm:pt>
    <dgm:pt modelId="{1C5232BB-DCF5-4AF7-8D7D-11FD9CA5C407}" type="pres">
      <dgm:prSet presAssocID="{7518B4E0-2C11-4C30-BAE6-32012DB60E35}" presName="parentText" presStyleLbl="node1" presStyleIdx="0" presStyleCnt="1">
        <dgm:presLayoutVars>
          <dgm:chMax val="0"/>
          <dgm:bulletEnabled val="1"/>
        </dgm:presLayoutVars>
      </dgm:prSet>
      <dgm:spPr/>
    </dgm:pt>
  </dgm:ptLst>
  <dgm:cxnLst>
    <dgm:cxn modelId="{8F028059-D3E9-4B3C-B196-244EF991EB56}" srcId="{1F47C9BC-7DA9-4102-AE9A-3682D0D8CE6C}" destId="{7518B4E0-2C11-4C30-BAE6-32012DB60E35}" srcOrd="0" destOrd="0" parTransId="{01910617-7F40-411C-B062-6E4D9AFC6D85}" sibTransId="{EE27028F-C202-41BD-B709-2341C1C9FDBD}"/>
    <dgm:cxn modelId="{57DAC66E-4556-4A78-B8E7-14C3209BFC42}" type="presOf" srcId="{1F47C9BC-7DA9-4102-AE9A-3682D0D8CE6C}" destId="{216D11A4-EC4D-4546-BBC4-43F9DAA9D525}" srcOrd="0" destOrd="0" presId="urn:microsoft.com/office/officeart/2005/8/layout/vList2"/>
    <dgm:cxn modelId="{C3CABC7D-C68F-4C4F-9CA2-902CD9409437}" type="presOf" srcId="{7518B4E0-2C11-4C30-BAE6-32012DB60E35}" destId="{1C5232BB-DCF5-4AF7-8D7D-11FD9CA5C407}" srcOrd="0" destOrd="0" presId="urn:microsoft.com/office/officeart/2005/8/layout/vList2"/>
    <dgm:cxn modelId="{974EA5B2-3CEF-483E-A036-7958A16CEF36}" type="presParOf" srcId="{216D11A4-EC4D-4546-BBC4-43F9DAA9D525}" destId="{1C5232BB-DCF5-4AF7-8D7D-11FD9CA5C40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13E479-E5F3-4EDC-9F3C-53D76DD4B1AE}" type="doc">
      <dgm:prSet loTypeId="urn:microsoft.com/office/officeart/2005/8/layout/chevron2" loCatId="process" qsTypeId="urn:microsoft.com/office/officeart/2005/8/quickstyle/simple1" qsCatId="simple" csTypeId="urn:microsoft.com/office/officeart/2005/8/colors/accent6_4" csCatId="accent6" phldr="1"/>
      <dgm:spPr/>
      <dgm:t>
        <a:bodyPr/>
        <a:lstStyle/>
        <a:p>
          <a:endParaRPr lang="es-ES"/>
        </a:p>
      </dgm:t>
    </dgm:pt>
    <dgm:pt modelId="{7C8AE6D6-542A-4412-B648-52C965CD6362}">
      <dgm:prSet/>
      <dgm:spPr/>
      <dgm:t>
        <a:bodyPr/>
        <a:lstStyle/>
        <a:p>
          <a:pPr rtl="0"/>
          <a:r>
            <a:rPr lang="es-ES" b="1" i="0" baseline="0" dirty="0"/>
            <a:t>Estoy apurado, ¿acelero mi vehículo?</a:t>
          </a:r>
          <a:endParaRPr lang="es-CL" dirty="0"/>
        </a:p>
      </dgm:t>
    </dgm:pt>
    <dgm:pt modelId="{D31303F3-86BB-4136-92A2-4DA81971FFD1}" type="parTrans" cxnId="{AA4038E7-EF6E-4E24-BF3A-5EC1ED75ED44}">
      <dgm:prSet/>
      <dgm:spPr/>
      <dgm:t>
        <a:bodyPr/>
        <a:lstStyle/>
        <a:p>
          <a:endParaRPr lang="es-ES"/>
        </a:p>
      </dgm:t>
    </dgm:pt>
    <dgm:pt modelId="{CCE81B98-47E8-41DA-A9DF-A1121BF57A4B}" type="sibTrans" cxnId="{AA4038E7-EF6E-4E24-BF3A-5EC1ED75ED44}">
      <dgm:prSet/>
      <dgm:spPr/>
      <dgm:t>
        <a:bodyPr/>
        <a:lstStyle/>
        <a:p>
          <a:endParaRPr lang="es-ES"/>
        </a:p>
      </dgm:t>
    </dgm:pt>
    <dgm:pt modelId="{267BB0B3-CCA8-45E6-8F97-EFD7F15CAA89}">
      <dgm:prSet/>
      <dgm:spPr/>
      <dgm:t>
        <a:bodyPr/>
        <a:lstStyle/>
        <a:p>
          <a:pPr algn="just" rtl="0"/>
          <a:r>
            <a:rPr lang="es-ES" b="1" dirty="0"/>
            <a:t>Cuando estamos apurados, ya sea por una emergencia o por un retraso, tendemos a pensar en acelerar y la conducción a la defensiva pasará a ser sólo un recuerdo. Sin embargo, no olvide que cuando tenemos poco tiempo para realizar un viaje, lo que no sobra es tiempo y en estos viajes es donde más debemos aplicar los principios de la conducción defensiva, ya que si bien el objetivo fundamental de ésta es no poner en peligro la vida de nadie, su otro objetivo no menos importante es ahorrar tiempo y </a:t>
          </a:r>
          <a:r>
            <a:rPr lang="es-CL" b="1" dirty="0"/>
            <a:t>dinero.</a:t>
          </a:r>
          <a:endParaRPr lang="es-CL" dirty="0"/>
        </a:p>
      </dgm:t>
    </dgm:pt>
    <dgm:pt modelId="{BB252032-34B3-4A0F-8FB6-C823D109B4EA}" type="parTrans" cxnId="{0C4AFFD5-FE55-4700-86A7-DC52D28FB27B}">
      <dgm:prSet/>
      <dgm:spPr/>
      <dgm:t>
        <a:bodyPr/>
        <a:lstStyle/>
        <a:p>
          <a:endParaRPr lang="es-ES"/>
        </a:p>
      </dgm:t>
    </dgm:pt>
    <dgm:pt modelId="{918E5386-61BD-4F59-96B3-9EFF6366770F}" type="sibTrans" cxnId="{0C4AFFD5-FE55-4700-86A7-DC52D28FB27B}">
      <dgm:prSet/>
      <dgm:spPr/>
      <dgm:t>
        <a:bodyPr/>
        <a:lstStyle/>
        <a:p>
          <a:endParaRPr lang="es-ES"/>
        </a:p>
      </dgm:t>
    </dgm:pt>
    <dgm:pt modelId="{D6E3E01F-2E6A-4A9F-AD45-84669136FEEC}" type="pres">
      <dgm:prSet presAssocID="{1013E479-E5F3-4EDC-9F3C-53D76DD4B1AE}" presName="linearFlow" presStyleCnt="0">
        <dgm:presLayoutVars>
          <dgm:dir/>
          <dgm:animLvl val="lvl"/>
          <dgm:resizeHandles val="exact"/>
        </dgm:presLayoutVars>
      </dgm:prSet>
      <dgm:spPr/>
    </dgm:pt>
    <dgm:pt modelId="{1DF092B6-A319-4604-B397-A4D1B0544BF3}" type="pres">
      <dgm:prSet presAssocID="{7C8AE6D6-542A-4412-B648-52C965CD6362}" presName="composite" presStyleCnt="0"/>
      <dgm:spPr/>
    </dgm:pt>
    <dgm:pt modelId="{5134B1B2-E1D5-49C3-BAF8-7548C42CD721}" type="pres">
      <dgm:prSet presAssocID="{7C8AE6D6-542A-4412-B648-52C965CD6362}" presName="parentText" presStyleLbl="alignNode1" presStyleIdx="0" presStyleCnt="1">
        <dgm:presLayoutVars>
          <dgm:chMax val="1"/>
          <dgm:bulletEnabled val="1"/>
        </dgm:presLayoutVars>
      </dgm:prSet>
      <dgm:spPr/>
    </dgm:pt>
    <dgm:pt modelId="{7491049E-479D-46F3-8072-197A7210DC1E}" type="pres">
      <dgm:prSet presAssocID="{7C8AE6D6-542A-4412-B648-52C965CD6362}" presName="descendantText" presStyleLbl="alignAcc1" presStyleIdx="0" presStyleCnt="1" custScaleY="196982" custLinFactNeighborX="0">
        <dgm:presLayoutVars>
          <dgm:bulletEnabled val="1"/>
        </dgm:presLayoutVars>
      </dgm:prSet>
      <dgm:spPr/>
    </dgm:pt>
  </dgm:ptLst>
  <dgm:cxnLst>
    <dgm:cxn modelId="{54487820-A490-443A-AAA9-C6CB52F570F1}" type="presOf" srcId="{267BB0B3-CCA8-45E6-8F97-EFD7F15CAA89}" destId="{7491049E-479D-46F3-8072-197A7210DC1E}" srcOrd="0" destOrd="0" presId="urn:microsoft.com/office/officeart/2005/8/layout/chevron2"/>
    <dgm:cxn modelId="{AF01F526-11C1-41F7-9D08-6F4F727FC158}" type="presOf" srcId="{1013E479-E5F3-4EDC-9F3C-53D76DD4B1AE}" destId="{D6E3E01F-2E6A-4A9F-AD45-84669136FEEC}" srcOrd="0" destOrd="0" presId="urn:microsoft.com/office/officeart/2005/8/layout/chevron2"/>
    <dgm:cxn modelId="{31D2B2A6-B7F7-431A-BC00-7F35A8674679}" type="presOf" srcId="{7C8AE6D6-542A-4412-B648-52C965CD6362}" destId="{5134B1B2-E1D5-49C3-BAF8-7548C42CD721}" srcOrd="0" destOrd="0" presId="urn:microsoft.com/office/officeart/2005/8/layout/chevron2"/>
    <dgm:cxn modelId="{0C4AFFD5-FE55-4700-86A7-DC52D28FB27B}" srcId="{7C8AE6D6-542A-4412-B648-52C965CD6362}" destId="{267BB0B3-CCA8-45E6-8F97-EFD7F15CAA89}" srcOrd="0" destOrd="0" parTransId="{BB252032-34B3-4A0F-8FB6-C823D109B4EA}" sibTransId="{918E5386-61BD-4F59-96B3-9EFF6366770F}"/>
    <dgm:cxn modelId="{AA4038E7-EF6E-4E24-BF3A-5EC1ED75ED44}" srcId="{1013E479-E5F3-4EDC-9F3C-53D76DD4B1AE}" destId="{7C8AE6D6-542A-4412-B648-52C965CD6362}" srcOrd="0" destOrd="0" parTransId="{D31303F3-86BB-4136-92A2-4DA81971FFD1}" sibTransId="{CCE81B98-47E8-41DA-A9DF-A1121BF57A4B}"/>
    <dgm:cxn modelId="{17770A39-F9E7-4475-BD24-37CE1846BA6C}" type="presParOf" srcId="{D6E3E01F-2E6A-4A9F-AD45-84669136FEEC}" destId="{1DF092B6-A319-4604-B397-A4D1B0544BF3}" srcOrd="0" destOrd="0" presId="urn:microsoft.com/office/officeart/2005/8/layout/chevron2"/>
    <dgm:cxn modelId="{0AEA6530-1E12-49BC-8770-1193A4A35122}" type="presParOf" srcId="{1DF092B6-A319-4604-B397-A4D1B0544BF3}" destId="{5134B1B2-E1D5-49C3-BAF8-7548C42CD721}" srcOrd="0" destOrd="0" presId="urn:microsoft.com/office/officeart/2005/8/layout/chevron2"/>
    <dgm:cxn modelId="{AF06CA78-C841-4A9B-8DE6-7B56BF5BF6AB}" type="presParOf" srcId="{1DF092B6-A319-4604-B397-A4D1B0544BF3}" destId="{7491049E-479D-46F3-8072-197A7210DC1E}"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DF5AAC1-580B-44DB-BF46-8B36294AE3DA}"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s-ES"/>
        </a:p>
      </dgm:t>
    </dgm:pt>
    <dgm:pt modelId="{EEFB415E-A53F-4929-B07B-4EF87C4C06DE}">
      <dgm:prSet phldrT="[Texto]" custT="1"/>
      <dgm:spPr>
        <a:solidFill>
          <a:schemeClr val="accent6">
            <a:lumMod val="75000"/>
          </a:schemeClr>
        </a:solidFill>
      </dgm:spPr>
      <dgm:t>
        <a:bodyPr/>
        <a:lstStyle/>
        <a:p>
          <a:pPr algn="ctr"/>
          <a:r>
            <a:rPr lang="es-ES" sz="1300" b="1" dirty="0"/>
            <a:t>CONOCIMIENTO:</a:t>
          </a:r>
        </a:p>
        <a:p>
          <a:pPr algn="ctr"/>
          <a:r>
            <a:rPr lang="es-ES" sz="1300" dirty="0"/>
            <a:t> Un conductor defensivo debe conocer:</a:t>
          </a:r>
        </a:p>
        <a:p>
          <a:pPr algn="ctr"/>
          <a:r>
            <a:rPr lang="es-ES" sz="1300" dirty="0"/>
            <a:t>· Ley de Tránsito.</a:t>
          </a:r>
        </a:p>
        <a:p>
          <a:pPr algn="ctr"/>
          <a:r>
            <a:rPr lang="es-ES" sz="1300" dirty="0"/>
            <a:t>· Técnicas de prevención de riesgos de accidentes de tránsito.</a:t>
          </a:r>
        </a:p>
        <a:p>
          <a:pPr algn="ctr"/>
          <a:r>
            <a:rPr lang="es-ES" sz="1300" dirty="0"/>
            <a:t>· Reconocer los peligros existentes en la vía.</a:t>
          </a:r>
        </a:p>
        <a:p>
          <a:pPr algn="ctr"/>
          <a:r>
            <a:rPr lang="es-ES" sz="1300" dirty="0"/>
            <a:t>· Saber actuar correctamente y a tiempo.</a:t>
          </a:r>
        </a:p>
      </dgm:t>
    </dgm:pt>
    <dgm:pt modelId="{E3C73A93-AD1B-4206-B47D-676018F4DB03}" type="parTrans" cxnId="{1B10CFD4-445F-48AA-AF2A-DD1A8EC88FA1}">
      <dgm:prSet/>
      <dgm:spPr/>
      <dgm:t>
        <a:bodyPr/>
        <a:lstStyle/>
        <a:p>
          <a:pPr algn="ctr"/>
          <a:endParaRPr lang="es-ES"/>
        </a:p>
      </dgm:t>
    </dgm:pt>
    <dgm:pt modelId="{490D6E95-4FA3-4801-9327-4AD75A4DD884}" type="sibTrans" cxnId="{1B10CFD4-445F-48AA-AF2A-DD1A8EC88FA1}">
      <dgm:prSet/>
      <dgm:spPr/>
      <dgm:t>
        <a:bodyPr/>
        <a:lstStyle/>
        <a:p>
          <a:pPr algn="ctr"/>
          <a:endParaRPr lang="es-ES"/>
        </a:p>
      </dgm:t>
    </dgm:pt>
    <dgm:pt modelId="{CE707423-4112-4F73-99FE-2E41FDC404C7}">
      <dgm:prSet phldrT="[Texto]" custT="1"/>
      <dgm:spPr>
        <a:solidFill>
          <a:schemeClr val="accent6">
            <a:lumMod val="75000"/>
          </a:schemeClr>
        </a:solidFill>
      </dgm:spPr>
      <dgm:t>
        <a:bodyPr/>
        <a:lstStyle/>
        <a:p>
          <a:pPr algn="ctr"/>
          <a:r>
            <a:rPr lang="es-ES" sz="1300" b="1" dirty="0"/>
            <a:t>AGUDEZA MENTAL:</a:t>
          </a:r>
        </a:p>
        <a:p>
          <a:pPr algn="ctr"/>
          <a:r>
            <a:rPr lang="es-ES" sz="1300" dirty="0"/>
            <a:t> Un conductor defensivo debe permanecer alerta cuando maneja un vehículo</a:t>
          </a:r>
        </a:p>
        <a:p>
          <a:pPr algn="ctr"/>
          <a:r>
            <a:rPr lang="es-ES" sz="1300" dirty="0"/>
            <a:t>· Tener conciencia respecto de las condiciones físicas y mentales que podrían influir sobre su manejo.</a:t>
          </a:r>
        </a:p>
        <a:p>
          <a:pPr algn="ctr"/>
          <a:r>
            <a:rPr lang="es-ES" sz="1300" dirty="0"/>
            <a:t>· Permanecer atento a las situaciones del tránsito, examinando constantemente los espejos retrovisores, tanto interior como exteriores.</a:t>
          </a:r>
        </a:p>
      </dgm:t>
    </dgm:pt>
    <dgm:pt modelId="{441B2F57-F884-47C9-8FED-3FEE7999401C}" type="parTrans" cxnId="{6A5A75E0-889E-472C-850A-D9BFE36F73D3}">
      <dgm:prSet/>
      <dgm:spPr/>
      <dgm:t>
        <a:bodyPr/>
        <a:lstStyle/>
        <a:p>
          <a:pPr algn="ctr"/>
          <a:endParaRPr lang="es-ES"/>
        </a:p>
      </dgm:t>
    </dgm:pt>
    <dgm:pt modelId="{47B6123C-1676-44CD-B681-E0B74C1708FC}" type="sibTrans" cxnId="{6A5A75E0-889E-472C-850A-D9BFE36F73D3}">
      <dgm:prSet/>
      <dgm:spPr/>
      <dgm:t>
        <a:bodyPr/>
        <a:lstStyle/>
        <a:p>
          <a:pPr algn="ctr"/>
          <a:endParaRPr lang="es-ES"/>
        </a:p>
      </dgm:t>
    </dgm:pt>
    <dgm:pt modelId="{63F0321A-3115-4C5D-B463-B0DE1A00D713}">
      <dgm:prSet phldrT="[Texto]" custT="1"/>
      <dgm:spPr>
        <a:solidFill>
          <a:schemeClr val="accent6">
            <a:lumMod val="75000"/>
          </a:schemeClr>
        </a:solidFill>
      </dgm:spPr>
      <dgm:t>
        <a:bodyPr/>
        <a:lstStyle/>
        <a:p>
          <a:pPr algn="ctr">
            <a:lnSpc>
              <a:spcPct val="100000"/>
            </a:lnSpc>
          </a:pPr>
          <a:r>
            <a:rPr lang="es-ES" sz="1300" dirty="0"/>
            <a:t>PREVISIÓN:</a:t>
          </a:r>
        </a:p>
        <a:p>
          <a:pPr algn="ctr">
            <a:lnSpc>
              <a:spcPct val="90000"/>
            </a:lnSpc>
          </a:pPr>
          <a:r>
            <a:rPr lang="es-ES" sz="1300" dirty="0"/>
            <a:t>· Tener la capacidad para anticiparse y prepararse para enfrentar los peligros.</a:t>
          </a:r>
        </a:p>
        <a:p>
          <a:pPr algn="ctr">
            <a:lnSpc>
              <a:spcPct val="90000"/>
            </a:lnSpc>
          </a:pPr>
          <a:r>
            <a:rPr lang="es-ES" sz="1300" dirty="0"/>
            <a:t>· Analizar la situación del tránsito, tan adelante como sea posible.</a:t>
          </a:r>
        </a:p>
        <a:p>
          <a:pPr algn="ctr">
            <a:lnSpc>
              <a:spcPct val="90000"/>
            </a:lnSpc>
          </a:pPr>
          <a:r>
            <a:rPr lang="es-ES" sz="1300" dirty="0"/>
            <a:t>· Anticiparse a los peligros que se podrían presentar.</a:t>
          </a:r>
        </a:p>
        <a:p>
          <a:pPr algn="ctr">
            <a:lnSpc>
              <a:spcPct val="90000"/>
            </a:lnSpc>
          </a:pPr>
          <a:r>
            <a:rPr lang="es-ES" sz="1300" dirty="0"/>
            <a:t>· Decidir si los cambios que se producen en la situación del manejo constituyen una amenaza para su seguridad.</a:t>
          </a:r>
        </a:p>
      </dgm:t>
    </dgm:pt>
    <dgm:pt modelId="{8897B4B6-306B-4844-BC43-66BEC8D83830}" type="parTrans" cxnId="{F976C5B1-D29C-4C4E-AD7D-53AE32056649}">
      <dgm:prSet/>
      <dgm:spPr/>
      <dgm:t>
        <a:bodyPr/>
        <a:lstStyle/>
        <a:p>
          <a:pPr algn="ctr"/>
          <a:endParaRPr lang="es-ES"/>
        </a:p>
      </dgm:t>
    </dgm:pt>
    <dgm:pt modelId="{BE688D2C-40E8-4EE1-8F64-A53DFB76F9B1}" type="sibTrans" cxnId="{F976C5B1-D29C-4C4E-AD7D-53AE32056649}">
      <dgm:prSet/>
      <dgm:spPr/>
      <dgm:t>
        <a:bodyPr/>
        <a:lstStyle/>
        <a:p>
          <a:pPr algn="ctr"/>
          <a:endParaRPr lang="es-ES"/>
        </a:p>
      </dgm:t>
    </dgm:pt>
    <dgm:pt modelId="{95E5BEE7-7016-4CDC-A7DC-31393E05429C}">
      <dgm:prSet phldrT="[Texto]" custT="1"/>
      <dgm:spPr>
        <a:solidFill>
          <a:schemeClr val="accent6">
            <a:lumMod val="75000"/>
          </a:schemeClr>
        </a:solidFill>
      </dgm:spPr>
      <dgm:t>
        <a:bodyPr tIns="0" bIns="0" anchor="b" anchorCtr="0"/>
        <a:lstStyle/>
        <a:p>
          <a:pPr algn="ctr"/>
          <a:r>
            <a:rPr lang="es-ES" sz="1300" b="1" dirty="0"/>
            <a:t>DISCERNIMIENTO: </a:t>
          </a:r>
        </a:p>
        <a:p>
          <a:pPr algn="ctr"/>
          <a:r>
            <a:rPr lang="es-ES" sz="1300" dirty="0"/>
            <a:t>Buen discernimiento significa hacer uso del sentido y la intuición para tomar decisiones sensatas y rápidas.</a:t>
          </a:r>
        </a:p>
        <a:p>
          <a:pPr algn="ctr"/>
          <a:r>
            <a:rPr lang="es-ES" sz="1300" dirty="0"/>
            <a:t> · Busca alternativas en cualquier situación del tránsito. </a:t>
          </a:r>
        </a:p>
        <a:p>
          <a:pPr algn="ctr"/>
          <a:r>
            <a:rPr lang="es-ES" sz="1300" dirty="0"/>
            <a:t>· Mantiene control sobre su comportamiento. </a:t>
          </a:r>
        </a:p>
        <a:p>
          <a:pPr algn="ctr"/>
          <a:r>
            <a:rPr lang="es-ES" sz="1300" dirty="0"/>
            <a:t>· Pasa o adelanta solamente cuando no hay peligro. </a:t>
          </a:r>
        </a:p>
        <a:p>
          <a:pPr algn="ctr"/>
          <a:r>
            <a:rPr lang="es-ES" sz="1300" dirty="0"/>
            <a:t>· No efectúa maniobras peligrosas. </a:t>
          </a:r>
        </a:p>
      </dgm:t>
    </dgm:pt>
    <dgm:pt modelId="{6549AB99-3401-4F24-A324-A31EAF1CF0C8}" type="parTrans" cxnId="{F867EA73-4DE4-4B1F-82E6-F39D93086485}">
      <dgm:prSet/>
      <dgm:spPr/>
      <dgm:t>
        <a:bodyPr/>
        <a:lstStyle/>
        <a:p>
          <a:pPr algn="ctr"/>
          <a:endParaRPr lang="es-ES"/>
        </a:p>
      </dgm:t>
    </dgm:pt>
    <dgm:pt modelId="{B58B6133-38A1-4F8D-A030-7961E001FFD5}" type="sibTrans" cxnId="{F867EA73-4DE4-4B1F-82E6-F39D93086485}">
      <dgm:prSet/>
      <dgm:spPr/>
      <dgm:t>
        <a:bodyPr/>
        <a:lstStyle/>
        <a:p>
          <a:pPr algn="ctr"/>
          <a:endParaRPr lang="es-ES"/>
        </a:p>
      </dgm:t>
    </dgm:pt>
    <dgm:pt modelId="{3021E031-6E40-4043-9F10-71F7DAA00B30}">
      <dgm:prSet phldrT="[Texto]"/>
      <dgm:spPr/>
      <dgm:t>
        <a:bodyPr/>
        <a:lstStyle/>
        <a:p>
          <a:pPr algn="ctr"/>
          <a:r>
            <a:rPr lang="es-ES" dirty="0"/>
            <a:t>CARACTERÍSTICAS DE UN CONDUCTOR DEFENSIVO.</a:t>
          </a:r>
        </a:p>
      </dgm:t>
    </dgm:pt>
    <dgm:pt modelId="{1DF21AA7-E39B-437F-BCCA-9213E6D1B915}" type="sibTrans" cxnId="{4A23A3E7-A50D-45E3-9E92-EFEF996F2319}">
      <dgm:prSet/>
      <dgm:spPr/>
      <dgm:t>
        <a:bodyPr/>
        <a:lstStyle/>
        <a:p>
          <a:pPr algn="ctr"/>
          <a:endParaRPr lang="es-ES"/>
        </a:p>
      </dgm:t>
    </dgm:pt>
    <dgm:pt modelId="{B2D13590-2DEE-41E7-8103-959B8FF8AE7D}" type="parTrans" cxnId="{4A23A3E7-A50D-45E3-9E92-EFEF996F2319}">
      <dgm:prSet/>
      <dgm:spPr/>
      <dgm:t>
        <a:bodyPr/>
        <a:lstStyle/>
        <a:p>
          <a:pPr algn="ctr"/>
          <a:endParaRPr lang="es-ES"/>
        </a:p>
      </dgm:t>
    </dgm:pt>
    <dgm:pt modelId="{7ED817D8-259B-4616-9CAE-5539CE1A1AA6}" type="pres">
      <dgm:prSet presAssocID="{FDF5AAC1-580B-44DB-BF46-8B36294AE3DA}" presName="diagram" presStyleCnt="0">
        <dgm:presLayoutVars>
          <dgm:chMax val="1"/>
          <dgm:dir/>
          <dgm:animLvl val="ctr"/>
          <dgm:resizeHandles val="exact"/>
        </dgm:presLayoutVars>
      </dgm:prSet>
      <dgm:spPr/>
    </dgm:pt>
    <dgm:pt modelId="{2F24F9BE-5036-45B8-B334-157296E2D178}" type="pres">
      <dgm:prSet presAssocID="{FDF5AAC1-580B-44DB-BF46-8B36294AE3DA}" presName="matrix" presStyleCnt="0"/>
      <dgm:spPr/>
    </dgm:pt>
    <dgm:pt modelId="{262208E8-4D17-43AE-A334-1BB7994F31F1}" type="pres">
      <dgm:prSet presAssocID="{FDF5AAC1-580B-44DB-BF46-8B36294AE3DA}" presName="tile1" presStyleLbl="node1" presStyleIdx="0" presStyleCnt="4" custLinFactNeighborX="372" custLinFactNeighborY="500"/>
      <dgm:spPr/>
    </dgm:pt>
    <dgm:pt modelId="{BBE544AE-2BFB-44A6-B2C9-5C1B6D2FB05F}" type="pres">
      <dgm:prSet presAssocID="{FDF5AAC1-580B-44DB-BF46-8B36294AE3DA}" presName="tile1text" presStyleLbl="node1" presStyleIdx="0" presStyleCnt="4">
        <dgm:presLayoutVars>
          <dgm:chMax val="0"/>
          <dgm:chPref val="0"/>
          <dgm:bulletEnabled val="1"/>
        </dgm:presLayoutVars>
      </dgm:prSet>
      <dgm:spPr/>
    </dgm:pt>
    <dgm:pt modelId="{B1D58660-6F5C-4338-91CF-B148655C1317}" type="pres">
      <dgm:prSet presAssocID="{FDF5AAC1-580B-44DB-BF46-8B36294AE3DA}" presName="tile2" presStyleLbl="node1" presStyleIdx="1" presStyleCnt="4" custLinFactNeighborY="514"/>
      <dgm:spPr/>
    </dgm:pt>
    <dgm:pt modelId="{CE8858A0-349D-49F6-BAF0-9605EF78DF84}" type="pres">
      <dgm:prSet presAssocID="{FDF5AAC1-580B-44DB-BF46-8B36294AE3DA}" presName="tile2text" presStyleLbl="node1" presStyleIdx="1" presStyleCnt="4">
        <dgm:presLayoutVars>
          <dgm:chMax val="0"/>
          <dgm:chPref val="0"/>
          <dgm:bulletEnabled val="1"/>
        </dgm:presLayoutVars>
      </dgm:prSet>
      <dgm:spPr/>
    </dgm:pt>
    <dgm:pt modelId="{A26BD5B1-0ECC-4FF1-B033-D5667DE94419}" type="pres">
      <dgm:prSet presAssocID="{FDF5AAC1-580B-44DB-BF46-8B36294AE3DA}" presName="tile3" presStyleLbl="node1" presStyleIdx="2" presStyleCnt="4" custScaleY="100912" custLinFactNeighborX="377"/>
      <dgm:spPr/>
    </dgm:pt>
    <dgm:pt modelId="{ED6ECEE5-AB4F-4539-BA72-3CB8F86C58A8}" type="pres">
      <dgm:prSet presAssocID="{FDF5AAC1-580B-44DB-BF46-8B36294AE3DA}" presName="tile3text" presStyleLbl="node1" presStyleIdx="2" presStyleCnt="4">
        <dgm:presLayoutVars>
          <dgm:chMax val="0"/>
          <dgm:chPref val="0"/>
          <dgm:bulletEnabled val="1"/>
        </dgm:presLayoutVars>
      </dgm:prSet>
      <dgm:spPr/>
    </dgm:pt>
    <dgm:pt modelId="{9F384D02-F3F9-4471-8914-7770C479C50A}" type="pres">
      <dgm:prSet presAssocID="{FDF5AAC1-580B-44DB-BF46-8B36294AE3DA}" presName="tile4" presStyleLbl="node1" presStyleIdx="3" presStyleCnt="4" custLinFactNeighborY="4105"/>
      <dgm:spPr/>
    </dgm:pt>
    <dgm:pt modelId="{68E2807B-BEFB-4D6B-9485-8215EF839CED}" type="pres">
      <dgm:prSet presAssocID="{FDF5AAC1-580B-44DB-BF46-8B36294AE3DA}" presName="tile4text" presStyleLbl="node1" presStyleIdx="3" presStyleCnt="4">
        <dgm:presLayoutVars>
          <dgm:chMax val="0"/>
          <dgm:chPref val="0"/>
          <dgm:bulletEnabled val="1"/>
        </dgm:presLayoutVars>
      </dgm:prSet>
      <dgm:spPr/>
    </dgm:pt>
    <dgm:pt modelId="{9D4AE878-41A1-448A-964A-5CF3BE16E457}" type="pres">
      <dgm:prSet presAssocID="{FDF5AAC1-580B-44DB-BF46-8B36294AE3DA}" presName="centerTile" presStyleLbl="fgShp" presStyleIdx="0" presStyleCnt="1" custScaleX="85710" custScaleY="64658" custLinFactNeighborX="1799" custLinFactNeighborY="-20524">
        <dgm:presLayoutVars>
          <dgm:chMax val="0"/>
          <dgm:chPref val="0"/>
        </dgm:presLayoutVars>
      </dgm:prSet>
      <dgm:spPr/>
    </dgm:pt>
  </dgm:ptLst>
  <dgm:cxnLst>
    <dgm:cxn modelId="{4224D52D-917B-4A0D-BC02-A19E60D09D0F}" type="presOf" srcId="{CE707423-4112-4F73-99FE-2E41FDC404C7}" destId="{CE8858A0-349D-49F6-BAF0-9605EF78DF84}" srcOrd="1" destOrd="0" presId="urn:microsoft.com/office/officeart/2005/8/layout/matrix1"/>
    <dgm:cxn modelId="{F2BA464C-F18C-439A-A959-3AD539A46E9E}" type="presOf" srcId="{95E5BEE7-7016-4CDC-A7DC-31393E05429C}" destId="{9F384D02-F3F9-4471-8914-7770C479C50A}" srcOrd="0" destOrd="0" presId="urn:microsoft.com/office/officeart/2005/8/layout/matrix1"/>
    <dgm:cxn modelId="{5ADCF254-0BEC-4229-8213-4FC0BCF5C531}" type="presOf" srcId="{63F0321A-3115-4C5D-B463-B0DE1A00D713}" destId="{A26BD5B1-0ECC-4FF1-B033-D5667DE94419}" srcOrd="0" destOrd="0" presId="urn:microsoft.com/office/officeart/2005/8/layout/matrix1"/>
    <dgm:cxn modelId="{2D9B8A55-535C-471D-9DFE-A4F3C1CF016B}" type="presOf" srcId="{95E5BEE7-7016-4CDC-A7DC-31393E05429C}" destId="{68E2807B-BEFB-4D6B-9485-8215EF839CED}" srcOrd="1" destOrd="0" presId="urn:microsoft.com/office/officeart/2005/8/layout/matrix1"/>
    <dgm:cxn modelId="{4E316B6C-4961-4601-9156-492024BC7F46}" type="presOf" srcId="{EEFB415E-A53F-4929-B07B-4EF87C4C06DE}" destId="{BBE544AE-2BFB-44A6-B2C9-5C1B6D2FB05F}" srcOrd="1" destOrd="0" presId="urn:microsoft.com/office/officeart/2005/8/layout/matrix1"/>
    <dgm:cxn modelId="{C873016F-2401-4EF5-AC4E-41174EBE3CFC}" type="presOf" srcId="{CE707423-4112-4F73-99FE-2E41FDC404C7}" destId="{B1D58660-6F5C-4338-91CF-B148655C1317}" srcOrd="0" destOrd="0" presId="urn:microsoft.com/office/officeart/2005/8/layout/matrix1"/>
    <dgm:cxn modelId="{C2E3AE6F-B353-4B45-99E1-19FB925C02A2}" type="presOf" srcId="{63F0321A-3115-4C5D-B463-B0DE1A00D713}" destId="{ED6ECEE5-AB4F-4539-BA72-3CB8F86C58A8}" srcOrd="1" destOrd="0" presId="urn:microsoft.com/office/officeart/2005/8/layout/matrix1"/>
    <dgm:cxn modelId="{F867EA73-4DE4-4B1F-82E6-F39D93086485}" srcId="{3021E031-6E40-4043-9F10-71F7DAA00B30}" destId="{95E5BEE7-7016-4CDC-A7DC-31393E05429C}" srcOrd="3" destOrd="0" parTransId="{6549AB99-3401-4F24-A324-A31EAF1CF0C8}" sibTransId="{B58B6133-38A1-4F8D-A030-7961E001FFD5}"/>
    <dgm:cxn modelId="{FBC8918E-A986-47F6-9A83-BCE4D25000F9}" type="presOf" srcId="{EEFB415E-A53F-4929-B07B-4EF87C4C06DE}" destId="{262208E8-4D17-43AE-A334-1BB7994F31F1}" srcOrd="0" destOrd="0" presId="urn:microsoft.com/office/officeart/2005/8/layout/matrix1"/>
    <dgm:cxn modelId="{1F61E397-E75C-4191-ACDA-8D08D09D1387}" type="presOf" srcId="{3021E031-6E40-4043-9F10-71F7DAA00B30}" destId="{9D4AE878-41A1-448A-964A-5CF3BE16E457}" srcOrd="0" destOrd="0" presId="urn:microsoft.com/office/officeart/2005/8/layout/matrix1"/>
    <dgm:cxn modelId="{F976C5B1-D29C-4C4E-AD7D-53AE32056649}" srcId="{3021E031-6E40-4043-9F10-71F7DAA00B30}" destId="{63F0321A-3115-4C5D-B463-B0DE1A00D713}" srcOrd="2" destOrd="0" parTransId="{8897B4B6-306B-4844-BC43-66BEC8D83830}" sibTransId="{BE688D2C-40E8-4EE1-8F64-A53DFB76F9B1}"/>
    <dgm:cxn modelId="{1B10CFD4-445F-48AA-AF2A-DD1A8EC88FA1}" srcId="{3021E031-6E40-4043-9F10-71F7DAA00B30}" destId="{EEFB415E-A53F-4929-B07B-4EF87C4C06DE}" srcOrd="0" destOrd="0" parTransId="{E3C73A93-AD1B-4206-B47D-676018F4DB03}" sibTransId="{490D6E95-4FA3-4801-9327-4AD75A4DD884}"/>
    <dgm:cxn modelId="{6A5A75E0-889E-472C-850A-D9BFE36F73D3}" srcId="{3021E031-6E40-4043-9F10-71F7DAA00B30}" destId="{CE707423-4112-4F73-99FE-2E41FDC404C7}" srcOrd="1" destOrd="0" parTransId="{441B2F57-F884-47C9-8FED-3FEE7999401C}" sibTransId="{47B6123C-1676-44CD-B681-E0B74C1708FC}"/>
    <dgm:cxn modelId="{C3C72FE7-2460-4679-AED2-8D1490F8D777}" type="presOf" srcId="{FDF5AAC1-580B-44DB-BF46-8B36294AE3DA}" destId="{7ED817D8-259B-4616-9CAE-5539CE1A1AA6}" srcOrd="0" destOrd="0" presId="urn:microsoft.com/office/officeart/2005/8/layout/matrix1"/>
    <dgm:cxn modelId="{4A23A3E7-A50D-45E3-9E92-EFEF996F2319}" srcId="{FDF5AAC1-580B-44DB-BF46-8B36294AE3DA}" destId="{3021E031-6E40-4043-9F10-71F7DAA00B30}" srcOrd="0" destOrd="0" parTransId="{B2D13590-2DEE-41E7-8103-959B8FF8AE7D}" sibTransId="{1DF21AA7-E39B-437F-BCCA-9213E6D1B915}"/>
    <dgm:cxn modelId="{C1D0A244-5CC5-42AF-9FB1-FCA39F93C202}" type="presParOf" srcId="{7ED817D8-259B-4616-9CAE-5539CE1A1AA6}" destId="{2F24F9BE-5036-45B8-B334-157296E2D178}" srcOrd="0" destOrd="0" presId="urn:microsoft.com/office/officeart/2005/8/layout/matrix1"/>
    <dgm:cxn modelId="{51D2F242-ABE8-4A10-B3B0-624050B6C1A9}" type="presParOf" srcId="{2F24F9BE-5036-45B8-B334-157296E2D178}" destId="{262208E8-4D17-43AE-A334-1BB7994F31F1}" srcOrd="0" destOrd="0" presId="urn:microsoft.com/office/officeart/2005/8/layout/matrix1"/>
    <dgm:cxn modelId="{995CCB61-F211-4454-AB91-3A1D2C652D50}" type="presParOf" srcId="{2F24F9BE-5036-45B8-B334-157296E2D178}" destId="{BBE544AE-2BFB-44A6-B2C9-5C1B6D2FB05F}" srcOrd="1" destOrd="0" presId="urn:microsoft.com/office/officeart/2005/8/layout/matrix1"/>
    <dgm:cxn modelId="{179DE232-79D3-4840-8C28-7BBDB6529A53}" type="presParOf" srcId="{2F24F9BE-5036-45B8-B334-157296E2D178}" destId="{B1D58660-6F5C-4338-91CF-B148655C1317}" srcOrd="2" destOrd="0" presId="urn:microsoft.com/office/officeart/2005/8/layout/matrix1"/>
    <dgm:cxn modelId="{2D1D5E25-487A-4A7D-8234-AAF28FC98452}" type="presParOf" srcId="{2F24F9BE-5036-45B8-B334-157296E2D178}" destId="{CE8858A0-349D-49F6-BAF0-9605EF78DF84}" srcOrd="3" destOrd="0" presId="urn:microsoft.com/office/officeart/2005/8/layout/matrix1"/>
    <dgm:cxn modelId="{A1DA396E-E5F9-4EE3-8030-67EBB848283A}" type="presParOf" srcId="{2F24F9BE-5036-45B8-B334-157296E2D178}" destId="{A26BD5B1-0ECC-4FF1-B033-D5667DE94419}" srcOrd="4" destOrd="0" presId="urn:microsoft.com/office/officeart/2005/8/layout/matrix1"/>
    <dgm:cxn modelId="{72E3DE58-5EB5-4A2A-B9D7-F66CFA17D99B}" type="presParOf" srcId="{2F24F9BE-5036-45B8-B334-157296E2D178}" destId="{ED6ECEE5-AB4F-4539-BA72-3CB8F86C58A8}" srcOrd="5" destOrd="0" presId="urn:microsoft.com/office/officeart/2005/8/layout/matrix1"/>
    <dgm:cxn modelId="{C65EAE31-69B6-48EF-B9B9-602F2DF1C538}" type="presParOf" srcId="{2F24F9BE-5036-45B8-B334-157296E2D178}" destId="{9F384D02-F3F9-4471-8914-7770C479C50A}" srcOrd="6" destOrd="0" presId="urn:microsoft.com/office/officeart/2005/8/layout/matrix1"/>
    <dgm:cxn modelId="{476A6C36-134B-4523-959A-DFEAC54BC4D3}" type="presParOf" srcId="{2F24F9BE-5036-45B8-B334-157296E2D178}" destId="{68E2807B-BEFB-4D6B-9485-8215EF839CED}" srcOrd="7" destOrd="0" presId="urn:microsoft.com/office/officeart/2005/8/layout/matrix1"/>
    <dgm:cxn modelId="{8397D850-AF39-4A4C-9B4E-9543210292C7}" type="presParOf" srcId="{7ED817D8-259B-4616-9CAE-5539CE1A1AA6}" destId="{9D4AE878-41A1-448A-964A-5CF3BE16E457}" srcOrd="1" destOrd="0" presId="urn:microsoft.com/office/officeart/2005/8/layout/matrix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864CF5-9FF0-46A3-B96D-8BF82B84A20F}" type="doc">
      <dgm:prSet loTypeId="urn:microsoft.com/office/officeart/2005/8/layout/bList2" loCatId="list" qsTypeId="urn:microsoft.com/office/officeart/2005/8/quickstyle/simple1" qsCatId="simple" csTypeId="urn:microsoft.com/office/officeart/2005/8/colors/accent1_2" csCatId="accent1" phldr="1"/>
      <dgm:spPr/>
      <dgm:t>
        <a:bodyPr/>
        <a:lstStyle/>
        <a:p>
          <a:endParaRPr lang="es-ES"/>
        </a:p>
      </dgm:t>
    </dgm:pt>
    <dgm:pt modelId="{D01EB023-1D6D-4500-A54B-5261F8D15F3E}">
      <dgm:prSet phldrT="[Texto]"/>
      <dgm:spPr>
        <a:solidFill>
          <a:schemeClr val="accent6">
            <a:lumMod val="75000"/>
          </a:schemeClr>
        </a:solidFill>
      </dgm:spPr>
      <dgm:t>
        <a:bodyPr/>
        <a:lstStyle/>
        <a:p>
          <a:r>
            <a:rPr lang="es-ES" dirty="0"/>
            <a:t>SEDANTES</a:t>
          </a:r>
        </a:p>
      </dgm:t>
    </dgm:pt>
    <dgm:pt modelId="{613EBDE0-83FB-4988-9813-54375FBFE4C8}" type="parTrans" cxnId="{609CBD08-5964-41C0-83CE-83CD1FD884C6}">
      <dgm:prSet/>
      <dgm:spPr/>
      <dgm:t>
        <a:bodyPr/>
        <a:lstStyle/>
        <a:p>
          <a:endParaRPr lang="es-ES"/>
        </a:p>
      </dgm:t>
    </dgm:pt>
    <dgm:pt modelId="{267348D1-3A17-43E1-BE8F-2F4851489243}" type="sibTrans" cxnId="{609CBD08-5964-41C0-83CE-83CD1FD884C6}">
      <dgm:prSet/>
      <dgm:spPr/>
      <dgm:t>
        <a:bodyPr/>
        <a:lstStyle/>
        <a:p>
          <a:endParaRPr lang="es-ES"/>
        </a:p>
      </dgm:t>
    </dgm:pt>
    <dgm:pt modelId="{0BF4574A-B4EB-4D52-B490-01B328E31862}">
      <dgm:prSet phldrT="[Texto]"/>
      <dgm:spPr>
        <a:solidFill>
          <a:schemeClr val="accent6">
            <a:lumMod val="75000"/>
          </a:schemeClr>
        </a:solidFill>
      </dgm:spPr>
      <dgm:t>
        <a:bodyPr/>
        <a:lstStyle/>
        <a:p>
          <a:r>
            <a:rPr lang="es-ES" dirty="0"/>
            <a:t>ESTIMULANTES</a:t>
          </a:r>
        </a:p>
      </dgm:t>
    </dgm:pt>
    <dgm:pt modelId="{ACB91370-A8AF-49EC-B910-2F2C677F093A}" type="parTrans" cxnId="{92B1C8FB-1301-42A9-9CFF-899365997B9B}">
      <dgm:prSet/>
      <dgm:spPr/>
      <dgm:t>
        <a:bodyPr/>
        <a:lstStyle/>
        <a:p>
          <a:endParaRPr lang="es-ES"/>
        </a:p>
      </dgm:t>
    </dgm:pt>
    <dgm:pt modelId="{B769AF5A-7215-4107-A1C5-AA8A97049B7F}" type="sibTrans" cxnId="{92B1C8FB-1301-42A9-9CFF-899365997B9B}">
      <dgm:prSet/>
      <dgm:spPr/>
      <dgm:t>
        <a:bodyPr/>
        <a:lstStyle/>
        <a:p>
          <a:endParaRPr lang="es-ES"/>
        </a:p>
      </dgm:t>
    </dgm:pt>
    <dgm:pt modelId="{16809893-3BAC-4232-BF3D-AB9E3383E056}">
      <dgm:prSet phldrT="[Texto]"/>
      <dgm:spPr>
        <a:solidFill>
          <a:schemeClr val="accent6">
            <a:lumMod val="75000"/>
          </a:schemeClr>
        </a:solidFill>
      </dgm:spPr>
      <dgm:t>
        <a:bodyPr/>
        <a:lstStyle/>
        <a:p>
          <a:r>
            <a:rPr lang="es-ES" dirty="0"/>
            <a:t>NARCOTICOS</a:t>
          </a:r>
        </a:p>
      </dgm:t>
    </dgm:pt>
    <dgm:pt modelId="{C89BEA37-751C-46D1-A4D6-1B920F4F0961}" type="parTrans" cxnId="{2443EBE6-D8F5-4A5F-B316-0689C8867E52}">
      <dgm:prSet/>
      <dgm:spPr/>
      <dgm:t>
        <a:bodyPr/>
        <a:lstStyle/>
        <a:p>
          <a:endParaRPr lang="es-ES"/>
        </a:p>
      </dgm:t>
    </dgm:pt>
    <dgm:pt modelId="{06913AF0-40AF-485C-A349-52AF9006CFF7}" type="sibTrans" cxnId="{2443EBE6-D8F5-4A5F-B316-0689C8867E52}">
      <dgm:prSet/>
      <dgm:spPr/>
      <dgm:t>
        <a:bodyPr/>
        <a:lstStyle/>
        <a:p>
          <a:endParaRPr lang="es-ES"/>
        </a:p>
      </dgm:t>
    </dgm:pt>
    <dgm:pt modelId="{D4B8E8BF-20FB-4EE1-B0BD-5606A40579D5}">
      <dgm:prSet custT="1"/>
      <dgm:spPr/>
      <dgm:t>
        <a:bodyPr/>
        <a:lstStyle/>
        <a:p>
          <a:r>
            <a:rPr lang="es-ES" sz="1300" dirty="0"/>
            <a:t>Tiempo de reacción más lento</a:t>
          </a:r>
        </a:p>
      </dgm:t>
    </dgm:pt>
    <dgm:pt modelId="{B5348C39-D580-4C94-B17B-A1CC1EC102CD}" type="parTrans" cxnId="{B782D42C-30E1-4CE7-803A-125BAF5AA153}">
      <dgm:prSet/>
      <dgm:spPr/>
      <dgm:t>
        <a:bodyPr/>
        <a:lstStyle/>
        <a:p>
          <a:endParaRPr lang="es-ES"/>
        </a:p>
      </dgm:t>
    </dgm:pt>
    <dgm:pt modelId="{134E8DD5-B1F4-4CF5-95BB-B02380E4DA21}" type="sibTrans" cxnId="{B782D42C-30E1-4CE7-803A-125BAF5AA153}">
      <dgm:prSet/>
      <dgm:spPr/>
      <dgm:t>
        <a:bodyPr/>
        <a:lstStyle/>
        <a:p>
          <a:endParaRPr lang="es-ES"/>
        </a:p>
      </dgm:t>
    </dgm:pt>
    <dgm:pt modelId="{634DA366-437A-4BF4-8B42-F8532FF147C3}">
      <dgm:prSet custT="1"/>
      <dgm:spPr/>
      <dgm:t>
        <a:bodyPr/>
        <a:lstStyle/>
        <a:p>
          <a:r>
            <a:rPr lang="es-ES" sz="1300" dirty="0"/>
            <a:t>Menor agudeza mental</a:t>
          </a:r>
        </a:p>
      </dgm:t>
    </dgm:pt>
    <dgm:pt modelId="{41717C37-81E0-4249-B402-23DEFA0E3C85}" type="parTrans" cxnId="{3372B4C2-72D0-46F2-AEEF-0A9D906F4735}">
      <dgm:prSet/>
      <dgm:spPr/>
      <dgm:t>
        <a:bodyPr/>
        <a:lstStyle/>
        <a:p>
          <a:endParaRPr lang="es-ES"/>
        </a:p>
      </dgm:t>
    </dgm:pt>
    <dgm:pt modelId="{959E79DD-1BDD-4D94-BFFC-5E85EC6C59F1}" type="sibTrans" cxnId="{3372B4C2-72D0-46F2-AEEF-0A9D906F4735}">
      <dgm:prSet/>
      <dgm:spPr/>
      <dgm:t>
        <a:bodyPr/>
        <a:lstStyle/>
        <a:p>
          <a:endParaRPr lang="es-ES"/>
        </a:p>
      </dgm:t>
    </dgm:pt>
    <dgm:pt modelId="{690713BE-8743-4A8D-8CDA-C4DC65193092}">
      <dgm:prSet custT="1"/>
      <dgm:spPr/>
      <dgm:t>
        <a:bodyPr/>
        <a:lstStyle/>
        <a:p>
          <a:r>
            <a:rPr lang="es-ES" sz="1300" dirty="0"/>
            <a:t>Disminución de la coordinación</a:t>
          </a:r>
        </a:p>
      </dgm:t>
    </dgm:pt>
    <dgm:pt modelId="{28F5453D-3115-421F-A337-AFF2AB7D0FE7}" type="parTrans" cxnId="{BBB9054D-F1BC-4939-BD49-1C9830CECA99}">
      <dgm:prSet/>
      <dgm:spPr/>
      <dgm:t>
        <a:bodyPr/>
        <a:lstStyle/>
        <a:p>
          <a:endParaRPr lang="es-ES"/>
        </a:p>
      </dgm:t>
    </dgm:pt>
    <dgm:pt modelId="{32D8B789-D6C5-42A2-AF58-5B7B509687E4}" type="sibTrans" cxnId="{BBB9054D-F1BC-4939-BD49-1C9830CECA99}">
      <dgm:prSet/>
      <dgm:spPr/>
      <dgm:t>
        <a:bodyPr/>
        <a:lstStyle/>
        <a:p>
          <a:endParaRPr lang="es-ES"/>
        </a:p>
      </dgm:t>
    </dgm:pt>
    <dgm:pt modelId="{DCBE591B-908A-464D-90BF-D39751BC4ED1}">
      <dgm:prSet custT="1"/>
      <dgm:spPr/>
      <dgm:t>
        <a:bodyPr/>
        <a:lstStyle/>
        <a:p>
          <a:r>
            <a:rPr lang="es-ES" sz="1300" dirty="0"/>
            <a:t>Deterioro de la destreza motora</a:t>
          </a:r>
        </a:p>
      </dgm:t>
    </dgm:pt>
    <dgm:pt modelId="{B2E3AE7E-850A-4D24-9594-82B5417C21C7}" type="parTrans" cxnId="{5821BE62-2EE6-48FF-8776-EDFD805CD86F}">
      <dgm:prSet/>
      <dgm:spPr/>
      <dgm:t>
        <a:bodyPr/>
        <a:lstStyle/>
        <a:p>
          <a:endParaRPr lang="es-ES"/>
        </a:p>
      </dgm:t>
    </dgm:pt>
    <dgm:pt modelId="{210516BB-B928-4CE3-9442-78ED57A1C8C6}" type="sibTrans" cxnId="{5821BE62-2EE6-48FF-8776-EDFD805CD86F}">
      <dgm:prSet/>
      <dgm:spPr/>
      <dgm:t>
        <a:bodyPr/>
        <a:lstStyle/>
        <a:p>
          <a:endParaRPr lang="es-ES"/>
        </a:p>
      </dgm:t>
    </dgm:pt>
    <dgm:pt modelId="{C881F5A7-6D54-45E5-9522-FAB2DDA708C1}">
      <dgm:prSet custT="1"/>
      <dgm:spPr/>
      <dgm:t>
        <a:bodyPr/>
        <a:lstStyle/>
        <a:p>
          <a:r>
            <a:rPr lang="es-ES" sz="1200" dirty="0" err="1"/>
            <a:t>Hiperreacción</a:t>
          </a:r>
          <a:endParaRPr lang="es-ES" sz="1200" dirty="0"/>
        </a:p>
      </dgm:t>
    </dgm:pt>
    <dgm:pt modelId="{76F81EAF-6670-44ED-B4CC-2AAB67AE4842}" type="parTrans" cxnId="{6F3A5595-D7DA-45EC-B0FE-657A7F30B836}">
      <dgm:prSet/>
      <dgm:spPr/>
      <dgm:t>
        <a:bodyPr/>
        <a:lstStyle/>
        <a:p>
          <a:endParaRPr lang="es-ES"/>
        </a:p>
      </dgm:t>
    </dgm:pt>
    <dgm:pt modelId="{A6E14852-0296-49CF-A6D1-05BD8C5667BC}" type="sibTrans" cxnId="{6F3A5595-D7DA-45EC-B0FE-657A7F30B836}">
      <dgm:prSet/>
      <dgm:spPr/>
      <dgm:t>
        <a:bodyPr/>
        <a:lstStyle/>
        <a:p>
          <a:endParaRPr lang="es-ES"/>
        </a:p>
      </dgm:t>
    </dgm:pt>
    <dgm:pt modelId="{416AA869-C46E-4777-AD58-EC41BC9C6B23}">
      <dgm:prSet custT="1"/>
      <dgm:spPr/>
      <dgm:t>
        <a:bodyPr/>
        <a:lstStyle/>
        <a:p>
          <a:r>
            <a:rPr lang="es-ES" sz="1200" dirty="0"/>
            <a:t>Comportamiento de riesgo elevado</a:t>
          </a:r>
        </a:p>
      </dgm:t>
    </dgm:pt>
    <dgm:pt modelId="{5AF2526B-500C-4E48-AC48-9A8AC61D9DC8}" type="parTrans" cxnId="{5E2C5535-1B2A-4751-9595-1B27F9E14FF4}">
      <dgm:prSet/>
      <dgm:spPr/>
      <dgm:t>
        <a:bodyPr/>
        <a:lstStyle/>
        <a:p>
          <a:endParaRPr lang="es-ES"/>
        </a:p>
      </dgm:t>
    </dgm:pt>
    <dgm:pt modelId="{437CD120-2DA1-4D3F-84C4-CACFB451853A}" type="sibTrans" cxnId="{5E2C5535-1B2A-4751-9595-1B27F9E14FF4}">
      <dgm:prSet/>
      <dgm:spPr/>
      <dgm:t>
        <a:bodyPr/>
        <a:lstStyle/>
        <a:p>
          <a:endParaRPr lang="es-ES"/>
        </a:p>
      </dgm:t>
    </dgm:pt>
    <dgm:pt modelId="{DF0B9EC3-A21E-4E00-B44A-131A3A8E29E6}">
      <dgm:prSet custT="1"/>
      <dgm:spPr/>
      <dgm:t>
        <a:bodyPr/>
        <a:lstStyle/>
        <a:p>
          <a:r>
            <a:rPr lang="es-ES" sz="1200" dirty="0"/>
            <a:t>Comportamiento agresivo y hostil</a:t>
          </a:r>
        </a:p>
      </dgm:t>
    </dgm:pt>
    <dgm:pt modelId="{098E2636-F7AF-455F-A3CF-05639A9E1294}" type="parTrans" cxnId="{0E818FD9-0676-4549-BC75-6601F5001759}">
      <dgm:prSet/>
      <dgm:spPr/>
      <dgm:t>
        <a:bodyPr/>
        <a:lstStyle/>
        <a:p>
          <a:endParaRPr lang="es-ES"/>
        </a:p>
      </dgm:t>
    </dgm:pt>
    <dgm:pt modelId="{F9265B79-EEC8-4A30-B8BA-3F5718391FFF}" type="sibTrans" cxnId="{0E818FD9-0676-4549-BC75-6601F5001759}">
      <dgm:prSet/>
      <dgm:spPr/>
      <dgm:t>
        <a:bodyPr/>
        <a:lstStyle/>
        <a:p>
          <a:endParaRPr lang="es-ES"/>
        </a:p>
      </dgm:t>
    </dgm:pt>
    <dgm:pt modelId="{F3058C1E-4CBE-418C-9461-BDE5269F5DF6}">
      <dgm:prSet custT="1"/>
      <dgm:spPr/>
      <dgm:t>
        <a:bodyPr/>
        <a:lstStyle/>
        <a:p>
          <a:r>
            <a:rPr lang="es-ES" sz="1200" dirty="0"/>
            <a:t>Comportamiento impaciente e impulsivo</a:t>
          </a:r>
        </a:p>
      </dgm:t>
    </dgm:pt>
    <dgm:pt modelId="{EB62B270-FFFA-4A4D-A462-050812547B48}" type="parTrans" cxnId="{653C1D3D-8B96-48F7-9092-AE01D4D6E38C}">
      <dgm:prSet/>
      <dgm:spPr/>
      <dgm:t>
        <a:bodyPr/>
        <a:lstStyle/>
        <a:p>
          <a:endParaRPr lang="es-ES"/>
        </a:p>
      </dgm:t>
    </dgm:pt>
    <dgm:pt modelId="{C09B60E6-39B6-49FE-9613-FFAA9F5475EF}" type="sibTrans" cxnId="{653C1D3D-8B96-48F7-9092-AE01D4D6E38C}">
      <dgm:prSet/>
      <dgm:spPr/>
      <dgm:t>
        <a:bodyPr/>
        <a:lstStyle/>
        <a:p>
          <a:endParaRPr lang="es-ES"/>
        </a:p>
      </dgm:t>
    </dgm:pt>
    <dgm:pt modelId="{79891042-D84D-4FA6-A351-A01370920728}">
      <dgm:prSet custT="1"/>
      <dgm:spPr/>
      <dgm:t>
        <a:bodyPr/>
        <a:lstStyle/>
        <a:p>
          <a:r>
            <a:rPr lang="es-ES" sz="1200" dirty="0"/>
            <a:t>Disminución de la coordinación</a:t>
          </a:r>
        </a:p>
      </dgm:t>
    </dgm:pt>
    <dgm:pt modelId="{8315E19C-3332-4D76-B805-EFB4625C6E6A}" type="parTrans" cxnId="{A644E1AD-A9B9-44EF-BD9C-0E03CAAE705A}">
      <dgm:prSet/>
      <dgm:spPr/>
      <dgm:t>
        <a:bodyPr/>
        <a:lstStyle/>
        <a:p>
          <a:endParaRPr lang="es-ES"/>
        </a:p>
      </dgm:t>
    </dgm:pt>
    <dgm:pt modelId="{DC961730-1CBD-42A6-8960-18BB073883BB}" type="sibTrans" cxnId="{A644E1AD-A9B9-44EF-BD9C-0E03CAAE705A}">
      <dgm:prSet/>
      <dgm:spPr/>
      <dgm:t>
        <a:bodyPr/>
        <a:lstStyle/>
        <a:p>
          <a:endParaRPr lang="es-ES"/>
        </a:p>
      </dgm:t>
    </dgm:pt>
    <dgm:pt modelId="{98820725-C915-4C1C-BAD8-8E24031C81B9}">
      <dgm:prSet custT="1"/>
      <dgm:spPr/>
      <dgm:t>
        <a:bodyPr/>
        <a:lstStyle/>
        <a:p>
          <a:r>
            <a:rPr lang="es-ES" sz="1300" dirty="0"/>
            <a:t>Deterioro visual</a:t>
          </a:r>
        </a:p>
      </dgm:t>
    </dgm:pt>
    <dgm:pt modelId="{B772F654-0979-4B8B-BF54-61156D15A84C}" type="parTrans" cxnId="{81CF4D0D-463A-415D-9478-A81AEED59BE0}">
      <dgm:prSet/>
      <dgm:spPr/>
      <dgm:t>
        <a:bodyPr/>
        <a:lstStyle/>
        <a:p>
          <a:endParaRPr lang="es-ES"/>
        </a:p>
      </dgm:t>
    </dgm:pt>
    <dgm:pt modelId="{2CE1EEFB-EFF6-4386-B15F-E031C364642E}" type="sibTrans" cxnId="{81CF4D0D-463A-415D-9478-A81AEED59BE0}">
      <dgm:prSet/>
      <dgm:spPr/>
      <dgm:t>
        <a:bodyPr/>
        <a:lstStyle/>
        <a:p>
          <a:endParaRPr lang="es-ES"/>
        </a:p>
      </dgm:t>
    </dgm:pt>
    <dgm:pt modelId="{F1AC3B95-69AC-4FC9-91CF-FE706DFD6D80}">
      <dgm:prSet custT="1"/>
      <dgm:spPr/>
      <dgm:t>
        <a:bodyPr/>
        <a:lstStyle/>
        <a:p>
          <a:r>
            <a:rPr lang="es-ES" sz="1300" dirty="0"/>
            <a:t>Falta de concentración</a:t>
          </a:r>
        </a:p>
      </dgm:t>
    </dgm:pt>
    <dgm:pt modelId="{921725EA-1284-46AD-99DB-0C998FE34019}" type="parTrans" cxnId="{0A87E20A-366E-46E9-A066-F1653391C102}">
      <dgm:prSet/>
      <dgm:spPr/>
      <dgm:t>
        <a:bodyPr/>
        <a:lstStyle/>
        <a:p>
          <a:endParaRPr lang="es-ES"/>
        </a:p>
      </dgm:t>
    </dgm:pt>
    <dgm:pt modelId="{11BE036C-EB8B-4DE8-9B37-C2E39B0CB6F9}" type="sibTrans" cxnId="{0A87E20A-366E-46E9-A066-F1653391C102}">
      <dgm:prSet/>
      <dgm:spPr/>
      <dgm:t>
        <a:bodyPr/>
        <a:lstStyle/>
        <a:p>
          <a:endParaRPr lang="es-ES"/>
        </a:p>
      </dgm:t>
    </dgm:pt>
    <dgm:pt modelId="{EBC48126-679E-4937-B965-C651981D72BF}">
      <dgm:prSet custT="1"/>
      <dgm:spPr/>
      <dgm:t>
        <a:bodyPr/>
        <a:lstStyle/>
        <a:p>
          <a:r>
            <a:rPr lang="es-ES" sz="1300" dirty="0"/>
            <a:t>Tiempo de reacción más lento</a:t>
          </a:r>
        </a:p>
      </dgm:t>
    </dgm:pt>
    <dgm:pt modelId="{5037B947-BADF-43C8-8559-41BAD065C9E0}" type="parTrans" cxnId="{BCBF761D-C583-49E4-B2BB-C0FB7984743A}">
      <dgm:prSet/>
      <dgm:spPr/>
      <dgm:t>
        <a:bodyPr/>
        <a:lstStyle/>
        <a:p>
          <a:endParaRPr lang="es-ES"/>
        </a:p>
      </dgm:t>
    </dgm:pt>
    <dgm:pt modelId="{B58F8817-B97E-47D6-8ED1-581163502E99}" type="sibTrans" cxnId="{BCBF761D-C583-49E4-B2BB-C0FB7984743A}">
      <dgm:prSet/>
      <dgm:spPr/>
      <dgm:t>
        <a:bodyPr/>
        <a:lstStyle/>
        <a:p>
          <a:endParaRPr lang="es-ES"/>
        </a:p>
      </dgm:t>
    </dgm:pt>
    <dgm:pt modelId="{3D99F7B4-6C1B-4A95-B395-A56348524B97}">
      <dgm:prSet custT="1"/>
      <dgm:spPr/>
      <dgm:t>
        <a:bodyPr/>
        <a:lstStyle/>
        <a:p>
          <a:r>
            <a:rPr lang="es-ES" sz="1300" dirty="0"/>
            <a:t>Deterioro de la destreza motora</a:t>
          </a:r>
        </a:p>
      </dgm:t>
    </dgm:pt>
    <dgm:pt modelId="{C4FA2142-835C-4054-9183-43CC3CC52D4E}" type="parTrans" cxnId="{D5B9F557-6825-47A7-BA34-999D1725C666}">
      <dgm:prSet/>
      <dgm:spPr/>
      <dgm:t>
        <a:bodyPr/>
        <a:lstStyle/>
        <a:p>
          <a:endParaRPr lang="es-ES"/>
        </a:p>
      </dgm:t>
    </dgm:pt>
    <dgm:pt modelId="{C7A8BC46-19AF-4068-B32D-5B966DC39827}" type="sibTrans" cxnId="{D5B9F557-6825-47A7-BA34-999D1725C666}">
      <dgm:prSet/>
      <dgm:spPr/>
      <dgm:t>
        <a:bodyPr/>
        <a:lstStyle/>
        <a:p>
          <a:endParaRPr lang="es-ES"/>
        </a:p>
      </dgm:t>
    </dgm:pt>
    <dgm:pt modelId="{248269A4-CF37-46DA-ACF8-7705D7FF54CB}">
      <dgm:prSet custT="1"/>
      <dgm:spPr/>
      <dgm:t>
        <a:bodyPr/>
        <a:lstStyle/>
        <a:p>
          <a:r>
            <a:rPr lang="es-ES" sz="1300" dirty="0"/>
            <a:t>Comportamiento de riesgo elevado</a:t>
          </a:r>
        </a:p>
      </dgm:t>
    </dgm:pt>
    <dgm:pt modelId="{E908164A-A74B-4F04-AA0A-22118D823F80}" type="parTrans" cxnId="{2E36F99C-F45E-4496-99E5-0988FB622271}">
      <dgm:prSet/>
      <dgm:spPr/>
      <dgm:t>
        <a:bodyPr/>
        <a:lstStyle/>
        <a:p>
          <a:endParaRPr lang="es-ES"/>
        </a:p>
      </dgm:t>
    </dgm:pt>
    <dgm:pt modelId="{6DCEA351-BCE6-4019-9821-ABDA39AFB9DF}" type="sibTrans" cxnId="{2E36F99C-F45E-4496-99E5-0988FB622271}">
      <dgm:prSet/>
      <dgm:spPr/>
      <dgm:t>
        <a:bodyPr/>
        <a:lstStyle/>
        <a:p>
          <a:endParaRPr lang="es-ES"/>
        </a:p>
      </dgm:t>
    </dgm:pt>
    <dgm:pt modelId="{9B652256-45C9-4611-B636-E073FCECBB55}">
      <dgm:prSet/>
      <dgm:spPr>
        <a:solidFill>
          <a:schemeClr val="accent6">
            <a:lumMod val="75000"/>
          </a:schemeClr>
        </a:solidFill>
      </dgm:spPr>
      <dgm:t>
        <a:bodyPr/>
        <a:lstStyle/>
        <a:p>
          <a:r>
            <a:rPr lang="es-ES" dirty="0"/>
            <a:t>ALUCINOGENAS</a:t>
          </a:r>
        </a:p>
      </dgm:t>
    </dgm:pt>
    <dgm:pt modelId="{FCE9A0A1-CF42-40B5-8F46-00978FBD5FC8}" type="parTrans" cxnId="{46B13E5A-8C93-4359-82DB-1CDCFCA62C51}">
      <dgm:prSet/>
      <dgm:spPr/>
      <dgm:t>
        <a:bodyPr/>
        <a:lstStyle/>
        <a:p>
          <a:endParaRPr lang="es-ES"/>
        </a:p>
      </dgm:t>
    </dgm:pt>
    <dgm:pt modelId="{A499C31E-9174-4408-8BFA-5534D7F9C0B6}" type="sibTrans" cxnId="{46B13E5A-8C93-4359-82DB-1CDCFCA62C51}">
      <dgm:prSet/>
      <dgm:spPr/>
      <dgm:t>
        <a:bodyPr/>
        <a:lstStyle/>
        <a:p>
          <a:endParaRPr lang="es-ES"/>
        </a:p>
      </dgm:t>
    </dgm:pt>
    <dgm:pt modelId="{4FEDA631-E1C0-4E12-B1DF-2253E9B24D88}">
      <dgm:prSet/>
      <dgm:spPr>
        <a:solidFill>
          <a:schemeClr val="accent6">
            <a:lumMod val="75000"/>
          </a:schemeClr>
        </a:solidFill>
      </dgm:spPr>
      <dgm:t>
        <a:bodyPr/>
        <a:lstStyle/>
        <a:p>
          <a:r>
            <a:rPr lang="es-ES" dirty="0"/>
            <a:t>MARIHUANA</a:t>
          </a:r>
        </a:p>
      </dgm:t>
    </dgm:pt>
    <dgm:pt modelId="{82B5DBA9-70A2-49FA-9B3A-690B89B532BA}" type="parTrans" cxnId="{6D2BD9BC-DF0F-49E2-B976-8CDB87149CC8}">
      <dgm:prSet/>
      <dgm:spPr/>
      <dgm:t>
        <a:bodyPr/>
        <a:lstStyle/>
        <a:p>
          <a:endParaRPr lang="es-ES"/>
        </a:p>
      </dgm:t>
    </dgm:pt>
    <dgm:pt modelId="{D22D5EBA-62CA-47C5-A52F-FF30D755C057}" type="sibTrans" cxnId="{6D2BD9BC-DF0F-49E2-B976-8CDB87149CC8}">
      <dgm:prSet/>
      <dgm:spPr/>
      <dgm:t>
        <a:bodyPr/>
        <a:lstStyle/>
        <a:p>
          <a:endParaRPr lang="es-ES"/>
        </a:p>
      </dgm:t>
    </dgm:pt>
    <dgm:pt modelId="{DC3AE7F0-2E3F-45F6-A1C1-63540791D0BF}">
      <dgm:prSet custT="1"/>
      <dgm:spPr/>
      <dgm:t>
        <a:bodyPr/>
        <a:lstStyle/>
        <a:p>
          <a:r>
            <a:rPr lang="es-ES" sz="1300" dirty="0"/>
            <a:t>Distorsión visual</a:t>
          </a:r>
        </a:p>
      </dgm:t>
    </dgm:pt>
    <dgm:pt modelId="{99491407-01F7-416E-B230-0D7A62546B37}" type="parTrans" cxnId="{DF2C689F-C5E8-429C-A601-07928559ED69}">
      <dgm:prSet/>
      <dgm:spPr/>
      <dgm:t>
        <a:bodyPr/>
        <a:lstStyle/>
        <a:p>
          <a:endParaRPr lang="es-ES"/>
        </a:p>
      </dgm:t>
    </dgm:pt>
    <dgm:pt modelId="{585F9A04-A037-466A-9E8F-0ADA20FF0FF4}" type="sibTrans" cxnId="{DF2C689F-C5E8-429C-A601-07928559ED69}">
      <dgm:prSet/>
      <dgm:spPr/>
      <dgm:t>
        <a:bodyPr/>
        <a:lstStyle/>
        <a:p>
          <a:endParaRPr lang="es-ES"/>
        </a:p>
      </dgm:t>
    </dgm:pt>
    <dgm:pt modelId="{1B34F342-A450-4415-A6EE-C91B733481EC}">
      <dgm:prSet custT="1"/>
      <dgm:spPr/>
      <dgm:t>
        <a:bodyPr/>
        <a:lstStyle/>
        <a:p>
          <a:r>
            <a:rPr lang="es-ES" sz="1300" dirty="0"/>
            <a:t>Comportamiento agresivo</a:t>
          </a:r>
        </a:p>
      </dgm:t>
    </dgm:pt>
    <dgm:pt modelId="{B7D635E4-789D-4481-B3A9-97E2225C522B}" type="parTrans" cxnId="{FCA37B8A-F780-4CF0-A901-02FC618642EE}">
      <dgm:prSet/>
      <dgm:spPr/>
      <dgm:t>
        <a:bodyPr/>
        <a:lstStyle/>
        <a:p>
          <a:endParaRPr lang="es-ES"/>
        </a:p>
      </dgm:t>
    </dgm:pt>
    <dgm:pt modelId="{F04579D5-862A-4376-B908-94D27D320746}" type="sibTrans" cxnId="{FCA37B8A-F780-4CF0-A901-02FC618642EE}">
      <dgm:prSet/>
      <dgm:spPr/>
      <dgm:t>
        <a:bodyPr/>
        <a:lstStyle/>
        <a:p>
          <a:endParaRPr lang="es-ES"/>
        </a:p>
      </dgm:t>
    </dgm:pt>
    <dgm:pt modelId="{BFA986F1-8FA2-4190-8891-0F9CC273B33F}">
      <dgm:prSet custT="1"/>
      <dgm:spPr/>
      <dgm:t>
        <a:bodyPr/>
        <a:lstStyle/>
        <a:p>
          <a:r>
            <a:rPr lang="es-ES" sz="1300" dirty="0"/>
            <a:t>Distorsión del tiempo/distancia</a:t>
          </a:r>
        </a:p>
      </dgm:t>
    </dgm:pt>
    <dgm:pt modelId="{F2F1C8B6-C59C-41D1-ADAF-A884BCDC02C0}" type="parTrans" cxnId="{A623F4B9-FF8A-4360-9B41-C1B456DA16C3}">
      <dgm:prSet/>
      <dgm:spPr/>
      <dgm:t>
        <a:bodyPr/>
        <a:lstStyle/>
        <a:p>
          <a:endParaRPr lang="es-ES"/>
        </a:p>
      </dgm:t>
    </dgm:pt>
    <dgm:pt modelId="{9694649B-01B1-4E43-95A7-3269941E3E58}" type="sibTrans" cxnId="{A623F4B9-FF8A-4360-9B41-C1B456DA16C3}">
      <dgm:prSet/>
      <dgm:spPr/>
      <dgm:t>
        <a:bodyPr/>
        <a:lstStyle/>
        <a:p>
          <a:endParaRPr lang="es-ES"/>
        </a:p>
      </dgm:t>
    </dgm:pt>
    <dgm:pt modelId="{F4B5C0C9-4931-45F0-BDE9-DE1D2E19879D}">
      <dgm:prSet custT="1"/>
      <dgm:spPr/>
      <dgm:t>
        <a:bodyPr/>
        <a:lstStyle/>
        <a:p>
          <a:r>
            <a:rPr lang="es-ES" sz="1300" dirty="0"/>
            <a:t>Deterioro de la memoria a corto plazo</a:t>
          </a:r>
        </a:p>
      </dgm:t>
    </dgm:pt>
    <dgm:pt modelId="{C1360209-3D4E-4CDD-AC14-02D456A78731}" type="parTrans" cxnId="{4B78E9E4-B85B-4F51-B154-1C749C76F010}">
      <dgm:prSet/>
      <dgm:spPr/>
      <dgm:t>
        <a:bodyPr/>
        <a:lstStyle/>
        <a:p>
          <a:endParaRPr lang="es-ES"/>
        </a:p>
      </dgm:t>
    </dgm:pt>
    <dgm:pt modelId="{BB0853FA-75FB-44BF-9D4F-4753F88C2703}" type="sibTrans" cxnId="{4B78E9E4-B85B-4F51-B154-1C749C76F010}">
      <dgm:prSet/>
      <dgm:spPr/>
      <dgm:t>
        <a:bodyPr/>
        <a:lstStyle/>
        <a:p>
          <a:endParaRPr lang="es-ES"/>
        </a:p>
      </dgm:t>
    </dgm:pt>
    <dgm:pt modelId="{D7031ADD-BA14-4D9F-88F2-BCC1A3C39EB4}">
      <dgm:prSet custT="1"/>
      <dgm:spPr/>
      <dgm:t>
        <a:bodyPr/>
        <a:lstStyle/>
        <a:p>
          <a:r>
            <a:rPr lang="es-ES" sz="1300" dirty="0"/>
            <a:t>Tiempo de reacción más lento.</a:t>
          </a:r>
        </a:p>
      </dgm:t>
    </dgm:pt>
    <dgm:pt modelId="{E81B9291-729A-46DF-842F-4CB4D4307C35}" type="parTrans" cxnId="{A13D65D1-3837-4860-8C7F-877D04533C0E}">
      <dgm:prSet/>
      <dgm:spPr/>
      <dgm:t>
        <a:bodyPr/>
        <a:lstStyle/>
        <a:p>
          <a:endParaRPr lang="es-ES"/>
        </a:p>
      </dgm:t>
    </dgm:pt>
    <dgm:pt modelId="{E80C97A8-F436-48AA-B1E9-2900CEA51CA2}" type="sibTrans" cxnId="{A13D65D1-3837-4860-8C7F-877D04533C0E}">
      <dgm:prSet/>
      <dgm:spPr/>
      <dgm:t>
        <a:bodyPr/>
        <a:lstStyle/>
        <a:p>
          <a:endParaRPr lang="es-ES"/>
        </a:p>
      </dgm:t>
    </dgm:pt>
    <dgm:pt modelId="{E268B035-E652-4310-AABE-092525925B0B}">
      <dgm:prSet custT="1"/>
      <dgm:spPr/>
      <dgm:t>
        <a:bodyPr/>
        <a:lstStyle/>
        <a:p>
          <a:r>
            <a:rPr lang="es-ES" sz="1300" dirty="0"/>
            <a:t>Tiempo de reacción más lento</a:t>
          </a:r>
        </a:p>
      </dgm:t>
    </dgm:pt>
    <dgm:pt modelId="{D4D4761B-91F3-44AB-9ECA-8E2452CFE3A7}" type="parTrans" cxnId="{9C053966-CC56-4652-A8FF-522EAB67B4A5}">
      <dgm:prSet/>
      <dgm:spPr/>
      <dgm:t>
        <a:bodyPr/>
        <a:lstStyle/>
        <a:p>
          <a:endParaRPr lang="es-ES"/>
        </a:p>
      </dgm:t>
    </dgm:pt>
    <dgm:pt modelId="{8CB2DB86-DEAF-4505-A154-5ACBD007FADA}" type="sibTrans" cxnId="{9C053966-CC56-4652-A8FF-522EAB67B4A5}">
      <dgm:prSet/>
      <dgm:spPr/>
      <dgm:t>
        <a:bodyPr/>
        <a:lstStyle/>
        <a:p>
          <a:endParaRPr lang="es-ES"/>
        </a:p>
      </dgm:t>
    </dgm:pt>
    <dgm:pt modelId="{7E1C5F23-62B7-4099-9F96-8A86C2B0A711}">
      <dgm:prSet custT="1"/>
      <dgm:spPr/>
      <dgm:t>
        <a:bodyPr/>
        <a:lstStyle/>
        <a:p>
          <a:r>
            <a:rPr lang="es-ES" sz="1300" dirty="0"/>
            <a:t>Menor concentración</a:t>
          </a:r>
        </a:p>
      </dgm:t>
    </dgm:pt>
    <dgm:pt modelId="{1F37A275-0112-451D-85BF-0928D64AAF75}" type="parTrans" cxnId="{4A3C4A92-7CBC-49E3-A550-F2B06848ECA8}">
      <dgm:prSet/>
      <dgm:spPr/>
      <dgm:t>
        <a:bodyPr/>
        <a:lstStyle/>
        <a:p>
          <a:endParaRPr lang="es-ES"/>
        </a:p>
      </dgm:t>
    </dgm:pt>
    <dgm:pt modelId="{92F9243E-FA12-44F2-9345-EA935CF4DD57}" type="sibTrans" cxnId="{4A3C4A92-7CBC-49E3-A550-F2B06848ECA8}">
      <dgm:prSet/>
      <dgm:spPr/>
      <dgm:t>
        <a:bodyPr/>
        <a:lstStyle/>
        <a:p>
          <a:endParaRPr lang="es-ES"/>
        </a:p>
      </dgm:t>
    </dgm:pt>
    <dgm:pt modelId="{946CDA5A-F74D-4DC9-8088-46380C0C07E9}">
      <dgm:prSet custT="1"/>
      <dgm:spPr/>
      <dgm:t>
        <a:bodyPr/>
        <a:lstStyle/>
        <a:p>
          <a:r>
            <a:rPr lang="es-ES" sz="1300" dirty="0"/>
            <a:t>Deterioro visual</a:t>
          </a:r>
        </a:p>
      </dgm:t>
    </dgm:pt>
    <dgm:pt modelId="{9EBE61DB-6011-4C40-B26E-D638A91C3A52}" type="parTrans" cxnId="{C8122304-061B-46BB-B2F7-63196E98D528}">
      <dgm:prSet/>
      <dgm:spPr/>
      <dgm:t>
        <a:bodyPr/>
        <a:lstStyle/>
        <a:p>
          <a:endParaRPr lang="es-ES"/>
        </a:p>
      </dgm:t>
    </dgm:pt>
    <dgm:pt modelId="{722C8B7C-75C3-48B9-8B32-E8453678B0CB}" type="sibTrans" cxnId="{C8122304-061B-46BB-B2F7-63196E98D528}">
      <dgm:prSet/>
      <dgm:spPr/>
      <dgm:t>
        <a:bodyPr/>
        <a:lstStyle/>
        <a:p>
          <a:endParaRPr lang="es-ES"/>
        </a:p>
      </dgm:t>
    </dgm:pt>
    <dgm:pt modelId="{46CF8B12-3C7A-4F5F-B35B-91A15B314D7D}">
      <dgm:prSet custT="1"/>
      <dgm:spPr/>
      <dgm:t>
        <a:bodyPr/>
        <a:lstStyle/>
        <a:p>
          <a:r>
            <a:rPr lang="es-ES" sz="1300" dirty="0"/>
            <a:t>Distorsión visual y de la percepción de profundidad</a:t>
          </a:r>
        </a:p>
      </dgm:t>
    </dgm:pt>
    <dgm:pt modelId="{975F49AF-15B1-4C53-B553-CDE91C9B773C}" type="parTrans" cxnId="{CA392C5E-A78F-4C2B-95E3-C7868249531F}">
      <dgm:prSet/>
      <dgm:spPr/>
      <dgm:t>
        <a:bodyPr/>
        <a:lstStyle/>
        <a:p>
          <a:endParaRPr lang="es-ES"/>
        </a:p>
      </dgm:t>
    </dgm:pt>
    <dgm:pt modelId="{C46B8327-27F3-4332-B173-5FFBFDEF5227}" type="sibTrans" cxnId="{CA392C5E-A78F-4C2B-95E3-C7868249531F}">
      <dgm:prSet/>
      <dgm:spPr/>
      <dgm:t>
        <a:bodyPr/>
        <a:lstStyle/>
        <a:p>
          <a:endParaRPr lang="es-ES"/>
        </a:p>
      </dgm:t>
    </dgm:pt>
    <dgm:pt modelId="{46772072-9A11-46F0-9F14-0DFD34577D96}" type="pres">
      <dgm:prSet presAssocID="{D4864CF5-9FF0-46A3-B96D-8BF82B84A20F}" presName="diagram" presStyleCnt="0">
        <dgm:presLayoutVars>
          <dgm:dir/>
          <dgm:animLvl val="lvl"/>
          <dgm:resizeHandles val="exact"/>
        </dgm:presLayoutVars>
      </dgm:prSet>
      <dgm:spPr/>
    </dgm:pt>
    <dgm:pt modelId="{76783F0D-D33D-4D30-83CA-B146FEE44333}" type="pres">
      <dgm:prSet presAssocID="{D01EB023-1D6D-4500-A54B-5261F8D15F3E}" presName="compNode" presStyleCnt="0"/>
      <dgm:spPr/>
    </dgm:pt>
    <dgm:pt modelId="{879CA39E-A39F-446E-8DD3-BFFE3510B5BB}" type="pres">
      <dgm:prSet presAssocID="{D01EB023-1D6D-4500-A54B-5261F8D15F3E}" presName="childRect" presStyleLbl="bgAcc1" presStyleIdx="0" presStyleCnt="5">
        <dgm:presLayoutVars>
          <dgm:bulletEnabled val="1"/>
        </dgm:presLayoutVars>
      </dgm:prSet>
      <dgm:spPr/>
    </dgm:pt>
    <dgm:pt modelId="{17A1FA89-449C-4564-9A1F-5A72E3F7BC32}" type="pres">
      <dgm:prSet presAssocID="{D01EB023-1D6D-4500-A54B-5261F8D15F3E}" presName="parentText" presStyleLbl="node1" presStyleIdx="0" presStyleCnt="0">
        <dgm:presLayoutVars>
          <dgm:chMax val="0"/>
          <dgm:bulletEnabled val="1"/>
        </dgm:presLayoutVars>
      </dgm:prSet>
      <dgm:spPr/>
    </dgm:pt>
    <dgm:pt modelId="{F54FE5F5-C18C-4A81-A51E-AD75BBE0B029}" type="pres">
      <dgm:prSet presAssocID="{D01EB023-1D6D-4500-A54B-5261F8D15F3E}" presName="parentRect" presStyleLbl="alignNode1" presStyleIdx="0" presStyleCnt="5"/>
      <dgm:spPr/>
    </dgm:pt>
    <dgm:pt modelId="{E2140E83-396C-45D1-B6C0-9DF6087A9060}" type="pres">
      <dgm:prSet presAssocID="{D01EB023-1D6D-4500-A54B-5261F8D15F3E}" presName="adorn" presStyleLbl="fgAccFollowNode1" presStyleIdx="0" presStyleCnt="5"/>
      <dgm:spPr>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dgm:spPr>
    </dgm:pt>
    <dgm:pt modelId="{16B93A60-6C02-4ED6-A1E4-CCB008332D34}" type="pres">
      <dgm:prSet presAssocID="{267348D1-3A17-43E1-BE8F-2F4851489243}" presName="sibTrans" presStyleLbl="sibTrans2D1" presStyleIdx="0" presStyleCnt="0"/>
      <dgm:spPr/>
    </dgm:pt>
    <dgm:pt modelId="{55D9BB3A-5002-4B67-BB7B-66A012A200C0}" type="pres">
      <dgm:prSet presAssocID="{0BF4574A-B4EB-4D52-B490-01B328E31862}" presName="compNode" presStyleCnt="0"/>
      <dgm:spPr/>
    </dgm:pt>
    <dgm:pt modelId="{E1B8B810-758F-42BA-B378-681AB377691F}" type="pres">
      <dgm:prSet presAssocID="{0BF4574A-B4EB-4D52-B490-01B328E31862}" presName="childRect" presStyleLbl="bgAcc1" presStyleIdx="1" presStyleCnt="5">
        <dgm:presLayoutVars>
          <dgm:bulletEnabled val="1"/>
        </dgm:presLayoutVars>
      </dgm:prSet>
      <dgm:spPr/>
    </dgm:pt>
    <dgm:pt modelId="{F192E130-B552-4E82-B6CA-1883A5C01C32}" type="pres">
      <dgm:prSet presAssocID="{0BF4574A-B4EB-4D52-B490-01B328E31862}" presName="parentText" presStyleLbl="node1" presStyleIdx="0" presStyleCnt="0">
        <dgm:presLayoutVars>
          <dgm:chMax val="0"/>
          <dgm:bulletEnabled val="1"/>
        </dgm:presLayoutVars>
      </dgm:prSet>
      <dgm:spPr/>
    </dgm:pt>
    <dgm:pt modelId="{7D25223A-E2F7-4AC8-A10D-E0A11ABD3283}" type="pres">
      <dgm:prSet presAssocID="{0BF4574A-B4EB-4D52-B490-01B328E31862}" presName="parentRect" presStyleLbl="alignNode1" presStyleIdx="1" presStyleCnt="5"/>
      <dgm:spPr/>
    </dgm:pt>
    <dgm:pt modelId="{0B68CABF-6A82-4E5A-9BB3-EF5FD0E019EE}" type="pres">
      <dgm:prSet presAssocID="{0BF4574A-B4EB-4D52-B490-01B328E31862}" presName="adorn" presStyleLbl="fgAccFollowNode1" presStyleIdx="1" presStyleCnt="5"/>
      <dgm:spPr>
        <a:blipFill>
          <a:blip xmlns:r="http://schemas.openxmlformats.org/officeDocument/2006/relationships" r:embed="rId2">
            <a:extLst>
              <a:ext uri="{28A0092B-C50C-407E-A947-70E740481C1C}">
                <a14:useLocalDpi xmlns:a14="http://schemas.microsoft.com/office/drawing/2010/main" val="0"/>
              </a:ext>
            </a:extLst>
          </a:blip>
          <a:srcRect/>
          <a:stretch>
            <a:fillRect l="-73000" r="-73000"/>
          </a:stretch>
        </a:blipFill>
      </dgm:spPr>
    </dgm:pt>
    <dgm:pt modelId="{A0F11699-BD05-44AD-8718-F01FD8B3E788}" type="pres">
      <dgm:prSet presAssocID="{B769AF5A-7215-4107-A1C5-AA8A97049B7F}" presName="sibTrans" presStyleLbl="sibTrans2D1" presStyleIdx="0" presStyleCnt="0"/>
      <dgm:spPr/>
    </dgm:pt>
    <dgm:pt modelId="{875C9E1D-D427-4D7B-80C0-439D8844A72F}" type="pres">
      <dgm:prSet presAssocID="{16809893-3BAC-4232-BF3D-AB9E3383E056}" presName="compNode" presStyleCnt="0"/>
      <dgm:spPr/>
    </dgm:pt>
    <dgm:pt modelId="{270861EA-3AF1-4213-A1F0-B194A30054F4}" type="pres">
      <dgm:prSet presAssocID="{16809893-3BAC-4232-BF3D-AB9E3383E056}" presName="childRect" presStyleLbl="bgAcc1" presStyleIdx="2" presStyleCnt="5">
        <dgm:presLayoutVars>
          <dgm:bulletEnabled val="1"/>
        </dgm:presLayoutVars>
      </dgm:prSet>
      <dgm:spPr/>
    </dgm:pt>
    <dgm:pt modelId="{E7241EB1-1680-49E4-AD16-F5F7063F1D95}" type="pres">
      <dgm:prSet presAssocID="{16809893-3BAC-4232-BF3D-AB9E3383E056}" presName="parentText" presStyleLbl="node1" presStyleIdx="0" presStyleCnt="0">
        <dgm:presLayoutVars>
          <dgm:chMax val="0"/>
          <dgm:bulletEnabled val="1"/>
        </dgm:presLayoutVars>
      </dgm:prSet>
      <dgm:spPr/>
    </dgm:pt>
    <dgm:pt modelId="{4F0A7456-05D9-49EE-8667-3E645BA7B10B}" type="pres">
      <dgm:prSet presAssocID="{16809893-3BAC-4232-BF3D-AB9E3383E056}" presName="parentRect" presStyleLbl="alignNode1" presStyleIdx="2" presStyleCnt="5"/>
      <dgm:spPr/>
    </dgm:pt>
    <dgm:pt modelId="{1040558C-1D51-4DB9-BAD7-CCE74D2B0340}" type="pres">
      <dgm:prSet presAssocID="{16809893-3BAC-4232-BF3D-AB9E3383E056}" presName="adorn" presStyleLbl="fgAccFollowNode1" presStyleIdx="2"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l="-18000" r="-18000"/>
          </a:stretch>
        </a:blipFill>
      </dgm:spPr>
    </dgm:pt>
    <dgm:pt modelId="{3C1A1872-E327-41F0-AF4B-C1BF8984E976}" type="pres">
      <dgm:prSet presAssocID="{06913AF0-40AF-485C-A349-52AF9006CFF7}" presName="sibTrans" presStyleLbl="sibTrans2D1" presStyleIdx="0" presStyleCnt="0"/>
      <dgm:spPr/>
    </dgm:pt>
    <dgm:pt modelId="{A9E42114-3B46-4EF2-BA95-8CF206865525}" type="pres">
      <dgm:prSet presAssocID="{9B652256-45C9-4611-B636-E073FCECBB55}" presName="compNode" presStyleCnt="0"/>
      <dgm:spPr/>
    </dgm:pt>
    <dgm:pt modelId="{FBE415A6-112F-47FC-A932-04616A0740C8}" type="pres">
      <dgm:prSet presAssocID="{9B652256-45C9-4611-B636-E073FCECBB55}" presName="childRect" presStyleLbl="bgAcc1" presStyleIdx="3" presStyleCnt="5">
        <dgm:presLayoutVars>
          <dgm:bulletEnabled val="1"/>
        </dgm:presLayoutVars>
      </dgm:prSet>
      <dgm:spPr/>
    </dgm:pt>
    <dgm:pt modelId="{D68A0D2C-B49A-473E-820A-7B30D2DC4DA2}" type="pres">
      <dgm:prSet presAssocID="{9B652256-45C9-4611-B636-E073FCECBB55}" presName="parentText" presStyleLbl="node1" presStyleIdx="0" presStyleCnt="0">
        <dgm:presLayoutVars>
          <dgm:chMax val="0"/>
          <dgm:bulletEnabled val="1"/>
        </dgm:presLayoutVars>
      </dgm:prSet>
      <dgm:spPr/>
    </dgm:pt>
    <dgm:pt modelId="{1CB5CD9E-672A-43A6-B211-6D939BAE8A48}" type="pres">
      <dgm:prSet presAssocID="{9B652256-45C9-4611-B636-E073FCECBB55}" presName="parentRect" presStyleLbl="alignNode1" presStyleIdx="3" presStyleCnt="5"/>
      <dgm:spPr/>
    </dgm:pt>
    <dgm:pt modelId="{452D5277-59E0-4160-BC0A-22AFF5AE72C6}" type="pres">
      <dgm:prSet presAssocID="{9B652256-45C9-4611-B636-E073FCECBB55}" presName="adorn" presStyleLbl="fgAccFollowNode1" presStyleIdx="3"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l="-36000" r="-36000"/>
          </a:stretch>
        </a:blipFill>
      </dgm:spPr>
    </dgm:pt>
    <dgm:pt modelId="{181E632F-31A4-492C-97B6-38525CC9A20F}" type="pres">
      <dgm:prSet presAssocID="{A499C31E-9174-4408-8BFA-5534D7F9C0B6}" presName="sibTrans" presStyleLbl="sibTrans2D1" presStyleIdx="0" presStyleCnt="0"/>
      <dgm:spPr/>
    </dgm:pt>
    <dgm:pt modelId="{CE8FC777-923E-45DB-97A6-29B65E421D27}" type="pres">
      <dgm:prSet presAssocID="{4FEDA631-E1C0-4E12-B1DF-2253E9B24D88}" presName="compNode" presStyleCnt="0"/>
      <dgm:spPr/>
    </dgm:pt>
    <dgm:pt modelId="{9464989B-3D5C-44B0-B86E-4D9DA2946ADC}" type="pres">
      <dgm:prSet presAssocID="{4FEDA631-E1C0-4E12-B1DF-2253E9B24D88}" presName="childRect" presStyleLbl="bgAcc1" presStyleIdx="4" presStyleCnt="5">
        <dgm:presLayoutVars>
          <dgm:bulletEnabled val="1"/>
        </dgm:presLayoutVars>
      </dgm:prSet>
      <dgm:spPr/>
    </dgm:pt>
    <dgm:pt modelId="{27D58BD8-2D8D-4484-9F55-B9C5C30F201B}" type="pres">
      <dgm:prSet presAssocID="{4FEDA631-E1C0-4E12-B1DF-2253E9B24D88}" presName="parentText" presStyleLbl="node1" presStyleIdx="0" presStyleCnt="0">
        <dgm:presLayoutVars>
          <dgm:chMax val="0"/>
          <dgm:bulletEnabled val="1"/>
        </dgm:presLayoutVars>
      </dgm:prSet>
      <dgm:spPr/>
    </dgm:pt>
    <dgm:pt modelId="{FFAC5A13-432C-4126-86E8-D91DB56FA90B}" type="pres">
      <dgm:prSet presAssocID="{4FEDA631-E1C0-4E12-B1DF-2253E9B24D88}" presName="parentRect" presStyleLbl="alignNode1" presStyleIdx="4" presStyleCnt="5"/>
      <dgm:spPr/>
    </dgm:pt>
    <dgm:pt modelId="{177ECDE3-AC2B-408D-8BFB-6E2CF07094A1}" type="pres">
      <dgm:prSet presAssocID="{4FEDA631-E1C0-4E12-B1DF-2253E9B24D88}" presName="adorn" presStyleLbl="fgAccFollowNode1" presStyleIdx="4" presStyleCnt="5"/>
      <dgm:spPr>
        <a:blipFill>
          <a:blip xmlns:r="http://schemas.openxmlformats.org/officeDocument/2006/relationships" r:embed="rId5" cstate="print">
            <a:extLst>
              <a:ext uri="{28A0092B-C50C-407E-A947-70E740481C1C}">
                <a14:useLocalDpi xmlns:a14="http://schemas.microsoft.com/office/drawing/2010/main" val="0"/>
              </a:ext>
            </a:extLst>
          </a:blip>
          <a:srcRect/>
          <a:stretch>
            <a:fillRect l="-25000" r="-25000"/>
          </a:stretch>
        </a:blipFill>
      </dgm:spPr>
    </dgm:pt>
  </dgm:ptLst>
  <dgm:cxnLst>
    <dgm:cxn modelId="{B743F300-2E33-4E48-817A-EBFE35ACB176}" type="presOf" srcId="{D01EB023-1D6D-4500-A54B-5261F8D15F3E}" destId="{17A1FA89-449C-4564-9A1F-5A72E3F7BC32}" srcOrd="0" destOrd="0" presId="urn:microsoft.com/office/officeart/2005/8/layout/bList2"/>
    <dgm:cxn modelId="{C8122304-061B-46BB-B2F7-63196E98D528}" srcId="{4FEDA631-E1C0-4E12-B1DF-2253E9B24D88}" destId="{946CDA5A-F74D-4DC9-8088-46380C0C07E9}" srcOrd="2" destOrd="0" parTransId="{9EBE61DB-6011-4C40-B26E-D638A91C3A52}" sibTransId="{722C8B7C-75C3-48B9-8B32-E8453678B0CB}"/>
    <dgm:cxn modelId="{501FF606-2E1A-4121-BA00-DA43C6EAB369}" type="presOf" srcId="{9B652256-45C9-4611-B636-E073FCECBB55}" destId="{D68A0D2C-B49A-473E-820A-7B30D2DC4DA2}" srcOrd="0" destOrd="0" presId="urn:microsoft.com/office/officeart/2005/8/layout/bList2"/>
    <dgm:cxn modelId="{609CBD08-5964-41C0-83CE-83CD1FD884C6}" srcId="{D4864CF5-9FF0-46A3-B96D-8BF82B84A20F}" destId="{D01EB023-1D6D-4500-A54B-5261F8D15F3E}" srcOrd="0" destOrd="0" parTransId="{613EBDE0-83FB-4988-9813-54375FBFE4C8}" sibTransId="{267348D1-3A17-43E1-BE8F-2F4851489243}"/>
    <dgm:cxn modelId="{0A87E20A-366E-46E9-A066-F1653391C102}" srcId="{16809893-3BAC-4232-BF3D-AB9E3383E056}" destId="{F1AC3B95-69AC-4FC9-91CF-FE706DFD6D80}" srcOrd="1" destOrd="0" parTransId="{921725EA-1284-46AD-99DB-0C998FE34019}" sibTransId="{11BE036C-EB8B-4DE8-9B37-C2E39B0CB6F9}"/>
    <dgm:cxn modelId="{81CF4D0D-463A-415D-9478-A81AEED59BE0}" srcId="{16809893-3BAC-4232-BF3D-AB9E3383E056}" destId="{98820725-C915-4C1C-BAD8-8E24031C81B9}" srcOrd="0" destOrd="0" parTransId="{B772F654-0979-4B8B-BF54-61156D15A84C}" sibTransId="{2CE1EEFB-EFF6-4386-B15F-E031C364642E}"/>
    <dgm:cxn modelId="{BCBF761D-C583-49E4-B2BB-C0FB7984743A}" srcId="{16809893-3BAC-4232-BF3D-AB9E3383E056}" destId="{EBC48126-679E-4937-B965-C651981D72BF}" srcOrd="2" destOrd="0" parTransId="{5037B947-BADF-43C8-8559-41BAD065C9E0}" sibTransId="{B58F8817-B97E-47D6-8ED1-581163502E99}"/>
    <dgm:cxn modelId="{C02D981D-AF97-4009-B03D-FAAC4C2CDE72}" type="presOf" srcId="{0BF4574A-B4EB-4D52-B490-01B328E31862}" destId="{7D25223A-E2F7-4AC8-A10D-E0A11ABD3283}" srcOrd="1" destOrd="0" presId="urn:microsoft.com/office/officeart/2005/8/layout/bList2"/>
    <dgm:cxn modelId="{B782D42C-30E1-4CE7-803A-125BAF5AA153}" srcId="{D01EB023-1D6D-4500-A54B-5261F8D15F3E}" destId="{D4B8E8BF-20FB-4EE1-B0BD-5606A40579D5}" srcOrd="0" destOrd="0" parTransId="{B5348C39-D580-4C94-B17B-A1CC1EC102CD}" sibTransId="{134E8DD5-B1F4-4CF5-95BB-B02380E4DA21}"/>
    <dgm:cxn modelId="{5E2C5535-1B2A-4751-9595-1B27F9E14FF4}" srcId="{0BF4574A-B4EB-4D52-B490-01B328E31862}" destId="{416AA869-C46E-4777-AD58-EC41BC9C6B23}" srcOrd="1" destOrd="0" parTransId="{5AF2526B-500C-4E48-AC48-9A8AC61D9DC8}" sibTransId="{437CD120-2DA1-4D3F-84C4-CACFB451853A}"/>
    <dgm:cxn modelId="{A263C837-718A-4DED-BF27-6638FB361F04}" type="presOf" srcId="{DF0B9EC3-A21E-4E00-B44A-131A3A8E29E6}" destId="{E1B8B810-758F-42BA-B378-681AB377691F}" srcOrd="0" destOrd="2" presId="urn:microsoft.com/office/officeart/2005/8/layout/bList2"/>
    <dgm:cxn modelId="{653C1D3D-8B96-48F7-9092-AE01D4D6E38C}" srcId="{0BF4574A-B4EB-4D52-B490-01B328E31862}" destId="{F3058C1E-4CBE-418C-9461-BDE5269F5DF6}" srcOrd="3" destOrd="0" parTransId="{EB62B270-FFFA-4A4D-A462-050812547B48}" sibTransId="{C09B60E6-39B6-49FE-9613-FFAA9F5475EF}"/>
    <dgm:cxn modelId="{8BA51D3D-98C3-4BA2-9C18-9784A1A3C628}" type="presOf" srcId="{9B652256-45C9-4611-B636-E073FCECBB55}" destId="{1CB5CD9E-672A-43A6-B211-6D939BAE8A48}" srcOrd="1" destOrd="0" presId="urn:microsoft.com/office/officeart/2005/8/layout/bList2"/>
    <dgm:cxn modelId="{53FC743E-C6EA-42AA-AC9D-3517D5376A63}" type="presOf" srcId="{416AA869-C46E-4777-AD58-EC41BC9C6B23}" destId="{E1B8B810-758F-42BA-B378-681AB377691F}" srcOrd="0" destOrd="1" presId="urn:microsoft.com/office/officeart/2005/8/layout/bList2"/>
    <dgm:cxn modelId="{B1212846-6897-484E-8B2F-2A12081DC718}" type="presOf" srcId="{E268B035-E652-4310-AABE-092525925B0B}" destId="{9464989B-3D5C-44B0-B86E-4D9DA2946ADC}" srcOrd="0" destOrd="0" presId="urn:microsoft.com/office/officeart/2005/8/layout/bList2"/>
    <dgm:cxn modelId="{533E0C49-8B2D-4993-ABCF-14878DD5CCC4}" type="presOf" srcId="{98820725-C915-4C1C-BAD8-8E24031C81B9}" destId="{270861EA-3AF1-4213-A1F0-B194A30054F4}" srcOrd="0" destOrd="0" presId="urn:microsoft.com/office/officeart/2005/8/layout/bList2"/>
    <dgm:cxn modelId="{BBB9054D-F1BC-4939-BD49-1C9830CECA99}" srcId="{D01EB023-1D6D-4500-A54B-5261F8D15F3E}" destId="{690713BE-8743-4A8D-8CDA-C4DC65193092}" srcOrd="2" destOrd="0" parTransId="{28F5453D-3115-421F-A337-AFF2AB7D0FE7}" sibTransId="{32D8B789-D6C5-42A2-AF58-5B7B509687E4}"/>
    <dgm:cxn modelId="{3F17354E-1C17-4BC9-8A06-BA8B6E43F86A}" type="presOf" srcId="{EBC48126-679E-4937-B965-C651981D72BF}" destId="{270861EA-3AF1-4213-A1F0-B194A30054F4}" srcOrd="0" destOrd="2" presId="urn:microsoft.com/office/officeart/2005/8/layout/bList2"/>
    <dgm:cxn modelId="{E0C5604F-7B9F-4905-80EB-83B573429FAE}" type="presOf" srcId="{D01EB023-1D6D-4500-A54B-5261F8D15F3E}" destId="{F54FE5F5-C18C-4A81-A51E-AD75BBE0B029}" srcOrd="1" destOrd="0" presId="urn:microsoft.com/office/officeart/2005/8/layout/bList2"/>
    <dgm:cxn modelId="{49D3F255-127B-4AF7-896B-5D42A796B646}" type="presOf" srcId="{46CF8B12-3C7A-4F5F-B35B-91A15B314D7D}" destId="{9464989B-3D5C-44B0-B86E-4D9DA2946ADC}" srcOrd="0" destOrd="3" presId="urn:microsoft.com/office/officeart/2005/8/layout/bList2"/>
    <dgm:cxn modelId="{D5B9F557-6825-47A7-BA34-999D1725C666}" srcId="{16809893-3BAC-4232-BF3D-AB9E3383E056}" destId="{3D99F7B4-6C1B-4A95-B395-A56348524B97}" srcOrd="3" destOrd="0" parTransId="{C4FA2142-835C-4054-9183-43CC3CC52D4E}" sibTransId="{C7A8BC46-19AF-4068-B32D-5B966DC39827}"/>
    <dgm:cxn modelId="{46B13E5A-8C93-4359-82DB-1CDCFCA62C51}" srcId="{D4864CF5-9FF0-46A3-B96D-8BF82B84A20F}" destId="{9B652256-45C9-4611-B636-E073FCECBB55}" srcOrd="3" destOrd="0" parTransId="{FCE9A0A1-CF42-40B5-8F46-00978FBD5FC8}" sibTransId="{A499C31E-9174-4408-8BFA-5534D7F9C0B6}"/>
    <dgm:cxn modelId="{CA392C5E-A78F-4C2B-95E3-C7868249531F}" srcId="{4FEDA631-E1C0-4E12-B1DF-2253E9B24D88}" destId="{46CF8B12-3C7A-4F5F-B35B-91A15B314D7D}" srcOrd="3" destOrd="0" parTransId="{975F49AF-15B1-4C53-B553-CDE91C9B773C}" sibTransId="{C46B8327-27F3-4332-B173-5FFBFDEF5227}"/>
    <dgm:cxn modelId="{5821BE62-2EE6-48FF-8776-EDFD805CD86F}" srcId="{D01EB023-1D6D-4500-A54B-5261F8D15F3E}" destId="{DCBE591B-908A-464D-90BF-D39751BC4ED1}" srcOrd="3" destOrd="0" parTransId="{B2E3AE7E-850A-4D24-9594-82B5417C21C7}" sibTransId="{210516BB-B928-4CE3-9442-78ED57A1C8C6}"/>
    <dgm:cxn modelId="{9C053966-CC56-4652-A8FF-522EAB67B4A5}" srcId="{4FEDA631-E1C0-4E12-B1DF-2253E9B24D88}" destId="{E268B035-E652-4310-AABE-092525925B0B}" srcOrd="0" destOrd="0" parTransId="{D4D4761B-91F3-44AB-9ECA-8E2452CFE3A7}" sibTransId="{8CB2DB86-DEAF-4505-A154-5ACBD007FADA}"/>
    <dgm:cxn modelId="{07F83670-94E3-40D4-97CC-2863F2E00E64}" type="presOf" srcId="{267348D1-3A17-43E1-BE8F-2F4851489243}" destId="{16B93A60-6C02-4ED6-A1E4-CCB008332D34}" srcOrd="0" destOrd="0" presId="urn:microsoft.com/office/officeart/2005/8/layout/bList2"/>
    <dgm:cxn modelId="{C0193B73-6676-44DF-B642-708733E8A0FF}" type="presOf" srcId="{16809893-3BAC-4232-BF3D-AB9E3383E056}" destId="{E7241EB1-1680-49E4-AD16-F5F7063F1D95}" srcOrd="0" destOrd="0" presId="urn:microsoft.com/office/officeart/2005/8/layout/bList2"/>
    <dgm:cxn modelId="{1C88E473-6C41-4AAE-8127-A6A6A5CA962E}" type="presOf" srcId="{D4864CF5-9FF0-46A3-B96D-8BF82B84A20F}" destId="{46772072-9A11-46F0-9F14-0DFD34577D96}" srcOrd="0" destOrd="0" presId="urn:microsoft.com/office/officeart/2005/8/layout/bList2"/>
    <dgm:cxn modelId="{BCEB4776-5C53-40D9-93E3-C91DFD6153C6}" type="presOf" srcId="{4FEDA631-E1C0-4E12-B1DF-2253E9B24D88}" destId="{FFAC5A13-432C-4126-86E8-D91DB56FA90B}" srcOrd="1" destOrd="0" presId="urn:microsoft.com/office/officeart/2005/8/layout/bList2"/>
    <dgm:cxn modelId="{DDB21378-B80E-4844-8719-3602187A4EB2}" type="presOf" srcId="{79891042-D84D-4FA6-A351-A01370920728}" destId="{E1B8B810-758F-42BA-B378-681AB377691F}" srcOrd="0" destOrd="4" presId="urn:microsoft.com/office/officeart/2005/8/layout/bList2"/>
    <dgm:cxn modelId="{1E16CA81-13C0-4B53-8C5F-E1652AC2E21B}" type="presOf" srcId="{D4B8E8BF-20FB-4EE1-B0BD-5606A40579D5}" destId="{879CA39E-A39F-446E-8DD3-BFFE3510B5BB}" srcOrd="0" destOrd="0" presId="urn:microsoft.com/office/officeart/2005/8/layout/bList2"/>
    <dgm:cxn modelId="{F6B01585-DA8D-437B-8B42-97C498CFEBBD}" type="presOf" srcId="{634DA366-437A-4BF4-8B42-F8532FF147C3}" destId="{879CA39E-A39F-446E-8DD3-BFFE3510B5BB}" srcOrd="0" destOrd="1" presId="urn:microsoft.com/office/officeart/2005/8/layout/bList2"/>
    <dgm:cxn modelId="{BD5C5787-0A8D-4F0B-95CF-58437E24FB79}" type="presOf" srcId="{C881F5A7-6D54-45E5-9522-FAB2DDA708C1}" destId="{E1B8B810-758F-42BA-B378-681AB377691F}" srcOrd="0" destOrd="0" presId="urn:microsoft.com/office/officeart/2005/8/layout/bList2"/>
    <dgm:cxn modelId="{FCA37B8A-F780-4CF0-A901-02FC618642EE}" srcId="{9B652256-45C9-4611-B636-E073FCECBB55}" destId="{1B34F342-A450-4415-A6EE-C91B733481EC}" srcOrd="1" destOrd="0" parTransId="{B7D635E4-789D-4481-B3A9-97E2225C522B}" sibTransId="{F04579D5-862A-4376-B908-94D27D320746}"/>
    <dgm:cxn modelId="{8AE3C98B-885D-48FF-A49B-E81FF1E39598}" type="presOf" srcId="{BFA986F1-8FA2-4190-8891-0F9CC273B33F}" destId="{FBE415A6-112F-47FC-A932-04616A0740C8}" srcOrd="0" destOrd="2" presId="urn:microsoft.com/office/officeart/2005/8/layout/bList2"/>
    <dgm:cxn modelId="{3F37178D-4FCD-4670-B405-CBD988A5E8B6}" type="presOf" srcId="{F4B5C0C9-4931-45F0-BDE9-DE1D2E19879D}" destId="{FBE415A6-112F-47FC-A932-04616A0740C8}" srcOrd="0" destOrd="3" presId="urn:microsoft.com/office/officeart/2005/8/layout/bList2"/>
    <dgm:cxn modelId="{4FF85290-DB76-4E38-A19E-E483FD93ABE6}" type="presOf" srcId="{946CDA5A-F74D-4DC9-8088-46380C0C07E9}" destId="{9464989B-3D5C-44B0-B86E-4D9DA2946ADC}" srcOrd="0" destOrd="2" presId="urn:microsoft.com/office/officeart/2005/8/layout/bList2"/>
    <dgm:cxn modelId="{4A3C4A92-7CBC-49E3-A550-F2B06848ECA8}" srcId="{4FEDA631-E1C0-4E12-B1DF-2253E9B24D88}" destId="{7E1C5F23-62B7-4099-9F96-8A86C2B0A711}" srcOrd="1" destOrd="0" parTransId="{1F37A275-0112-451D-85BF-0928D64AAF75}" sibTransId="{92F9243E-FA12-44F2-9345-EA935CF4DD57}"/>
    <dgm:cxn modelId="{3CD23B93-3660-4565-B802-067BEB4BF729}" type="presOf" srcId="{16809893-3BAC-4232-BF3D-AB9E3383E056}" destId="{4F0A7456-05D9-49EE-8667-3E645BA7B10B}" srcOrd="1" destOrd="0" presId="urn:microsoft.com/office/officeart/2005/8/layout/bList2"/>
    <dgm:cxn modelId="{6F3A5595-D7DA-45EC-B0FE-657A7F30B836}" srcId="{0BF4574A-B4EB-4D52-B490-01B328E31862}" destId="{C881F5A7-6D54-45E5-9522-FAB2DDA708C1}" srcOrd="0" destOrd="0" parTransId="{76F81EAF-6670-44ED-B4CC-2AAB67AE4842}" sibTransId="{A6E14852-0296-49CF-A6D1-05BD8C5667BC}"/>
    <dgm:cxn modelId="{E9C77197-3EC2-4706-B999-49E3B42845DE}" type="presOf" srcId="{4FEDA631-E1C0-4E12-B1DF-2253E9B24D88}" destId="{27D58BD8-2D8D-4484-9F55-B9C5C30F201B}" srcOrd="0" destOrd="0" presId="urn:microsoft.com/office/officeart/2005/8/layout/bList2"/>
    <dgm:cxn modelId="{2F15F499-D11A-4B82-A47B-49123EC2E0BA}" type="presOf" srcId="{0BF4574A-B4EB-4D52-B490-01B328E31862}" destId="{F192E130-B552-4E82-B6CA-1883A5C01C32}" srcOrd="0" destOrd="0" presId="urn:microsoft.com/office/officeart/2005/8/layout/bList2"/>
    <dgm:cxn modelId="{E888559A-04A0-45CB-B704-CF7CBD16BA20}" type="presOf" srcId="{A499C31E-9174-4408-8BFA-5534D7F9C0B6}" destId="{181E632F-31A4-492C-97B6-38525CC9A20F}" srcOrd="0" destOrd="0" presId="urn:microsoft.com/office/officeart/2005/8/layout/bList2"/>
    <dgm:cxn modelId="{2E36F99C-F45E-4496-99E5-0988FB622271}" srcId="{16809893-3BAC-4232-BF3D-AB9E3383E056}" destId="{248269A4-CF37-46DA-ACF8-7705D7FF54CB}" srcOrd="4" destOrd="0" parTransId="{E908164A-A74B-4F04-AA0A-22118D823F80}" sibTransId="{6DCEA351-BCE6-4019-9821-ABDA39AFB9DF}"/>
    <dgm:cxn modelId="{DF2C689F-C5E8-429C-A601-07928559ED69}" srcId="{9B652256-45C9-4611-B636-E073FCECBB55}" destId="{DC3AE7F0-2E3F-45F6-A1C1-63540791D0BF}" srcOrd="0" destOrd="0" parTransId="{99491407-01F7-416E-B230-0D7A62546B37}" sibTransId="{585F9A04-A037-466A-9E8F-0ADA20FF0FF4}"/>
    <dgm:cxn modelId="{DF2445A7-F645-4F74-89B1-003F030D93B6}" type="presOf" srcId="{7E1C5F23-62B7-4099-9F96-8A86C2B0A711}" destId="{9464989B-3D5C-44B0-B86E-4D9DA2946ADC}" srcOrd="0" destOrd="1" presId="urn:microsoft.com/office/officeart/2005/8/layout/bList2"/>
    <dgm:cxn modelId="{899315AC-2A00-4156-A19C-635121CE24DD}" type="presOf" srcId="{690713BE-8743-4A8D-8CDA-C4DC65193092}" destId="{879CA39E-A39F-446E-8DD3-BFFE3510B5BB}" srcOrd="0" destOrd="2" presId="urn:microsoft.com/office/officeart/2005/8/layout/bList2"/>
    <dgm:cxn modelId="{A644E1AD-A9B9-44EF-BD9C-0E03CAAE705A}" srcId="{0BF4574A-B4EB-4D52-B490-01B328E31862}" destId="{79891042-D84D-4FA6-A351-A01370920728}" srcOrd="4" destOrd="0" parTransId="{8315E19C-3332-4D76-B805-EFB4625C6E6A}" sibTransId="{DC961730-1CBD-42A6-8960-18BB073883BB}"/>
    <dgm:cxn modelId="{1021E7AE-7A46-4799-BB06-5895CB879FCD}" type="presOf" srcId="{06913AF0-40AF-485C-A349-52AF9006CFF7}" destId="{3C1A1872-E327-41F0-AF4B-C1BF8984E976}" srcOrd="0" destOrd="0" presId="urn:microsoft.com/office/officeart/2005/8/layout/bList2"/>
    <dgm:cxn modelId="{A623F4B9-FF8A-4360-9B41-C1B456DA16C3}" srcId="{9B652256-45C9-4611-B636-E073FCECBB55}" destId="{BFA986F1-8FA2-4190-8891-0F9CC273B33F}" srcOrd="2" destOrd="0" parTransId="{F2F1C8B6-C59C-41D1-ADAF-A884BCDC02C0}" sibTransId="{9694649B-01B1-4E43-95A7-3269941E3E58}"/>
    <dgm:cxn modelId="{6D2BD9BC-DF0F-49E2-B976-8CDB87149CC8}" srcId="{D4864CF5-9FF0-46A3-B96D-8BF82B84A20F}" destId="{4FEDA631-E1C0-4E12-B1DF-2253E9B24D88}" srcOrd="4" destOrd="0" parTransId="{82B5DBA9-70A2-49FA-9B3A-690B89B532BA}" sibTransId="{D22D5EBA-62CA-47C5-A52F-FF30D755C057}"/>
    <dgm:cxn modelId="{3372B4C2-72D0-46F2-AEEF-0A9D906F4735}" srcId="{D01EB023-1D6D-4500-A54B-5261F8D15F3E}" destId="{634DA366-437A-4BF4-8B42-F8532FF147C3}" srcOrd="1" destOrd="0" parTransId="{41717C37-81E0-4249-B402-23DEFA0E3C85}" sibTransId="{959E79DD-1BDD-4D94-BFFC-5E85EC6C59F1}"/>
    <dgm:cxn modelId="{A13D65D1-3837-4860-8C7F-877D04533C0E}" srcId="{9B652256-45C9-4611-B636-E073FCECBB55}" destId="{D7031ADD-BA14-4D9F-88F2-BCC1A3C39EB4}" srcOrd="4" destOrd="0" parTransId="{E81B9291-729A-46DF-842F-4CB4D4307C35}" sibTransId="{E80C97A8-F436-48AA-B1E9-2900CEA51CA2}"/>
    <dgm:cxn modelId="{5500FFD1-0B4C-4542-8B2E-11FDCA50487C}" type="presOf" srcId="{1B34F342-A450-4415-A6EE-C91B733481EC}" destId="{FBE415A6-112F-47FC-A932-04616A0740C8}" srcOrd="0" destOrd="1" presId="urn:microsoft.com/office/officeart/2005/8/layout/bList2"/>
    <dgm:cxn modelId="{0E818FD9-0676-4549-BC75-6601F5001759}" srcId="{0BF4574A-B4EB-4D52-B490-01B328E31862}" destId="{DF0B9EC3-A21E-4E00-B44A-131A3A8E29E6}" srcOrd="2" destOrd="0" parTransId="{098E2636-F7AF-455F-A3CF-05639A9E1294}" sibTransId="{F9265B79-EEC8-4A30-B8BA-3F5718391FFF}"/>
    <dgm:cxn modelId="{151A21DF-3F94-41A8-81F7-8B9B92E43143}" type="presOf" srcId="{DC3AE7F0-2E3F-45F6-A1C1-63540791D0BF}" destId="{FBE415A6-112F-47FC-A932-04616A0740C8}" srcOrd="0" destOrd="0" presId="urn:microsoft.com/office/officeart/2005/8/layout/bList2"/>
    <dgm:cxn modelId="{7E4083E0-5ACC-4614-8D51-51C5851BDDC3}" type="presOf" srcId="{D7031ADD-BA14-4D9F-88F2-BCC1A3C39EB4}" destId="{FBE415A6-112F-47FC-A932-04616A0740C8}" srcOrd="0" destOrd="4" presId="urn:microsoft.com/office/officeart/2005/8/layout/bList2"/>
    <dgm:cxn modelId="{94A789E1-D30A-443D-A3BD-C49546803DCB}" type="presOf" srcId="{DCBE591B-908A-464D-90BF-D39751BC4ED1}" destId="{879CA39E-A39F-446E-8DD3-BFFE3510B5BB}" srcOrd="0" destOrd="3" presId="urn:microsoft.com/office/officeart/2005/8/layout/bList2"/>
    <dgm:cxn modelId="{4B78E9E4-B85B-4F51-B154-1C749C76F010}" srcId="{9B652256-45C9-4611-B636-E073FCECBB55}" destId="{F4B5C0C9-4931-45F0-BDE9-DE1D2E19879D}" srcOrd="3" destOrd="0" parTransId="{C1360209-3D4E-4CDD-AC14-02D456A78731}" sibTransId="{BB0853FA-75FB-44BF-9D4F-4753F88C2703}"/>
    <dgm:cxn modelId="{2443EBE6-D8F5-4A5F-B316-0689C8867E52}" srcId="{D4864CF5-9FF0-46A3-B96D-8BF82B84A20F}" destId="{16809893-3BAC-4232-BF3D-AB9E3383E056}" srcOrd="2" destOrd="0" parTransId="{C89BEA37-751C-46D1-A4D6-1B920F4F0961}" sibTransId="{06913AF0-40AF-485C-A349-52AF9006CFF7}"/>
    <dgm:cxn modelId="{5901E6E8-553F-459C-ABCC-00336FAE4E84}" type="presOf" srcId="{248269A4-CF37-46DA-ACF8-7705D7FF54CB}" destId="{270861EA-3AF1-4213-A1F0-B194A30054F4}" srcOrd="0" destOrd="4" presId="urn:microsoft.com/office/officeart/2005/8/layout/bList2"/>
    <dgm:cxn modelId="{404472ED-C394-4AE5-A2EC-26DD1C01A0CB}" type="presOf" srcId="{F1AC3B95-69AC-4FC9-91CF-FE706DFD6D80}" destId="{270861EA-3AF1-4213-A1F0-B194A30054F4}" srcOrd="0" destOrd="1" presId="urn:microsoft.com/office/officeart/2005/8/layout/bList2"/>
    <dgm:cxn modelId="{FD4F98F2-FB5E-43B3-9A7F-D2BE6113FC93}" type="presOf" srcId="{3D99F7B4-6C1B-4A95-B395-A56348524B97}" destId="{270861EA-3AF1-4213-A1F0-B194A30054F4}" srcOrd="0" destOrd="3" presId="urn:microsoft.com/office/officeart/2005/8/layout/bList2"/>
    <dgm:cxn modelId="{050078FB-F49A-4B8E-BDD0-AA50F6D63760}" type="presOf" srcId="{F3058C1E-4CBE-418C-9461-BDE5269F5DF6}" destId="{E1B8B810-758F-42BA-B378-681AB377691F}" srcOrd="0" destOrd="3" presId="urn:microsoft.com/office/officeart/2005/8/layout/bList2"/>
    <dgm:cxn modelId="{92B1C8FB-1301-42A9-9CFF-899365997B9B}" srcId="{D4864CF5-9FF0-46A3-B96D-8BF82B84A20F}" destId="{0BF4574A-B4EB-4D52-B490-01B328E31862}" srcOrd="1" destOrd="0" parTransId="{ACB91370-A8AF-49EC-B910-2F2C677F093A}" sibTransId="{B769AF5A-7215-4107-A1C5-AA8A97049B7F}"/>
    <dgm:cxn modelId="{692BB9FF-FDE3-4993-8312-67F9943DDF6F}" type="presOf" srcId="{B769AF5A-7215-4107-A1C5-AA8A97049B7F}" destId="{A0F11699-BD05-44AD-8718-F01FD8B3E788}" srcOrd="0" destOrd="0" presId="urn:microsoft.com/office/officeart/2005/8/layout/bList2"/>
    <dgm:cxn modelId="{FF406419-62C1-4522-92A9-9E1385720D14}" type="presParOf" srcId="{46772072-9A11-46F0-9F14-0DFD34577D96}" destId="{76783F0D-D33D-4D30-83CA-B146FEE44333}" srcOrd="0" destOrd="0" presId="urn:microsoft.com/office/officeart/2005/8/layout/bList2"/>
    <dgm:cxn modelId="{F383C09B-9F76-4CF1-BFCC-5CAAEAA2AC30}" type="presParOf" srcId="{76783F0D-D33D-4D30-83CA-B146FEE44333}" destId="{879CA39E-A39F-446E-8DD3-BFFE3510B5BB}" srcOrd="0" destOrd="0" presId="urn:microsoft.com/office/officeart/2005/8/layout/bList2"/>
    <dgm:cxn modelId="{B25FBE19-C27B-48E5-B8DB-D30FA48497DB}" type="presParOf" srcId="{76783F0D-D33D-4D30-83CA-B146FEE44333}" destId="{17A1FA89-449C-4564-9A1F-5A72E3F7BC32}" srcOrd="1" destOrd="0" presId="urn:microsoft.com/office/officeart/2005/8/layout/bList2"/>
    <dgm:cxn modelId="{B1E91886-E636-4E66-8BAE-CA968F810513}" type="presParOf" srcId="{76783F0D-D33D-4D30-83CA-B146FEE44333}" destId="{F54FE5F5-C18C-4A81-A51E-AD75BBE0B029}" srcOrd="2" destOrd="0" presId="urn:microsoft.com/office/officeart/2005/8/layout/bList2"/>
    <dgm:cxn modelId="{72ED86A5-01A0-45DB-9B17-63A888D9A960}" type="presParOf" srcId="{76783F0D-D33D-4D30-83CA-B146FEE44333}" destId="{E2140E83-396C-45D1-B6C0-9DF6087A9060}" srcOrd="3" destOrd="0" presId="urn:microsoft.com/office/officeart/2005/8/layout/bList2"/>
    <dgm:cxn modelId="{22F26E54-1F46-4238-BFE4-919C5A3086CC}" type="presParOf" srcId="{46772072-9A11-46F0-9F14-0DFD34577D96}" destId="{16B93A60-6C02-4ED6-A1E4-CCB008332D34}" srcOrd="1" destOrd="0" presId="urn:microsoft.com/office/officeart/2005/8/layout/bList2"/>
    <dgm:cxn modelId="{2BA8BF00-A577-40FC-B692-A5B0263D774E}" type="presParOf" srcId="{46772072-9A11-46F0-9F14-0DFD34577D96}" destId="{55D9BB3A-5002-4B67-BB7B-66A012A200C0}" srcOrd="2" destOrd="0" presId="urn:microsoft.com/office/officeart/2005/8/layout/bList2"/>
    <dgm:cxn modelId="{C94BB7AB-4A67-4B04-A037-717BC8B98E8A}" type="presParOf" srcId="{55D9BB3A-5002-4B67-BB7B-66A012A200C0}" destId="{E1B8B810-758F-42BA-B378-681AB377691F}" srcOrd="0" destOrd="0" presId="urn:microsoft.com/office/officeart/2005/8/layout/bList2"/>
    <dgm:cxn modelId="{47D19384-EEB0-4929-9511-24E03D1D1227}" type="presParOf" srcId="{55D9BB3A-5002-4B67-BB7B-66A012A200C0}" destId="{F192E130-B552-4E82-B6CA-1883A5C01C32}" srcOrd="1" destOrd="0" presId="urn:microsoft.com/office/officeart/2005/8/layout/bList2"/>
    <dgm:cxn modelId="{9DE9794F-57B0-4FA9-B32C-5A3E400D6B9C}" type="presParOf" srcId="{55D9BB3A-5002-4B67-BB7B-66A012A200C0}" destId="{7D25223A-E2F7-4AC8-A10D-E0A11ABD3283}" srcOrd="2" destOrd="0" presId="urn:microsoft.com/office/officeart/2005/8/layout/bList2"/>
    <dgm:cxn modelId="{9DAFE69C-C506-4939-B0F6-0A8E494E163D}" type="presParOf" srcId="{55D9BB3A-5002-4B67-BB7B-66A012A200C0}" destId="{0B68CABF-6A82-4E5A-9BB3-EF5FD0E019EE}" srcOrd="3" destOrd="0" presId="urn:microsoft.com/office/officeart/2005/8/layout/bList2"/>
    <dgm:cxn modelId="{97480346-94FF-4898-85C5-24E18660AEB4}" type="presParOf" srcId="{46772072-9A11-46F0-9F14-0DFD34577D96}" destId="{A0F11699-BD05-44AD-8718-F01FD8B3E788}" srcOrd="3" destOrd="0" presId="urn:microsoft.com/office/officeart/2005/8/layout/bList2"/>
    <dgm:cxn modelId="{C87072BE-61FB-4541-B340-4FFE64315DA8}" type="presParOf" srcId="{46772072-9A11-46F0-9F14-0DFD34577D96}" destId="{875C9E1D-D427-4D7B-80C0-439D8844A72F}" srcOrd="4" destOrd="0" presId="urn:microsoft.com/office/officeart/2005/8/layout/bList2"/>
    <dgm:cxn modelId="{EEAFCD88-665D-4D79-AF18-E0AA00B27BE7}" type="presParOf" srcId="{875C9E1D-D427-4D7B-80C0-439D8844A72F}" destId="{270861EA-3AF1-4213-A1F0-B194A30054F4}" srcOrd="0" destOrd="0" presId="urn:microsoft.com/office/officeart/2005/8/layout/bList2"/>
    <dgm:cxn modelId="{9AA9A345-EFBD-4BC2-A96F-10C4E7050A2E}" type="presParOf" srcId="{875C9E1D-D427-4D7B-80C0-439D8844A72F}" destId="{E7241EB1-1680-49E4-AD16-F5F7063F1D95}" srcOrd="1" destOrd="0" presId="urn:microsoft.com/office/officeart/2005/8/layout/bList2"/>
    <dgm:cxn modelId="{70785F23-A7CF-4BFC-A92D-C6FA11957A85}" type="presParOf" srcId="{875C9E1D-D427-4D7B-80C0-439D8844A72F}" destId="{4F0A7456-05D9-49EE-8667-3E645BA7B10B}" srcOrd="2" destOrd="0" presId="urn:microsoft.com/office/officeart/2005/8/layout/bList2"/>
    <dgm:cxn modelId="{42E3659D-F1B5-4F58-A0E6-E364BE481B4E}" type="presParOf" srcId="{875C9E1D-D427-4D7B-80C0-439D8844A72F}" destId="{1040558C-1D51-4DB9-BAD7-CCE74D2B0340}" srcOrd="3" destOrd="0" presId="urn:microsoft.com/office/officeart/2005/8/layout/bList2"/>
    <dgm:cxn modelId="{8824D73F-B464-433F-A324-36497FF2BAC0}" type="presParOf" srcId="{46772072-9A11-46F0-9F14-0DFD34577D96}" destId="{3C1A1872-E327-41F0-AF4B-C1BF8984E976}" srcOrd="5" destOrd="0" presId="urn:microsoft.com/office/officeart/2005/8/layout/bList2"/>
    <dgm:cxn modelId="{8E8C382E-303B-436F-ADBA-4823EE399296}" type="presParOf" srcId="{46772072-9A11-46F0-9F14-0DFD34577D96}" destId="{A9E42114-3B46-4EF2-BA95-8CF206865525}" srcOrd="6" destOrd="0" presId="urn:microsoft.com/office/officeart/2005/8/layout/bList2"/>
    <dgm:cxn modelId="{077D181A-D070-45D8-AF8E-410DBC317501}" type="presParOf" srcId="{A9E42114-3B46-4EF2-BA95-8CF206865525}" destId="{FBE415A6-112F-47FC-A932-04616A0740C8}" srcOrd="0" destOrd="0" presId="urn:microsoft.com/office/officeart/2005/8/layout/bList2"/>
    <dgm:cxn modelId="{DA1F255B-3C69-41A4-BE4D-39878DDB3A02}" type="presParOf" srcId="{A9E42114-3B46-4EF2-BA95-8CF206865525}" destId="{D68A0D2C-B49A-473E-820A-7B30D2DC4DA2}" srcOrd="1" destOrd="0" presId="urn:microsoft.com/office/officeart/2005/8/layout/bList2"/>
    <dgm:cxn modelId="{59FB3938-0F8B-44DD-B564-96D976245833}" type="presParOf" srcId="{A9E42114-3B46-4EF2-BA95-8CF206865525}" destId="{1CB5CD9E-672A-43A6-B211-6D939BAE8A48}" srcOrd="2" destOrd="0" presId="urn:microsoft.com/office/officeart/2005/8/layout/bList2"/>
    <dgm:cxn modelId="{5D41111F-B56D-4927-9C9F-6E57DBB4211C}" type="presParOf" srcId="{A9E42114-3B46-4EF2-BA95-8CF206865525}" destId="{452D5277-59E0-4160-BC0A-22AFF5AE72C6}" srcOrd="3" destOrd="0" presId="urn:microsoft.com/office/officeart/2005/8/layout/bList2"/>
    <dgm:cxn modelId="{985B0191-1C9D-4BBF-B184-08BED2B1E739}" type="presParOf" srcId="{46772072-9A11-46F0-9F14-0DFD34577D96}" destId="{181E632F-31A4-492C-97B6-38525CC9A20F}" srcOrd="7" destOrd="0" presId="urn:microsoft.com/office/officeart/2005/8/layout/bList2"/>
    <dgm:cxn modelId="{C6E3B0CD-6894-4ECE-B649-F5BB3F61CBE0}" type="presParOf" srcId="{46772072-9A11-46F0-9F14-0DFD34577D96}" destId="{CE8FC777-923E-45DB-97A6-29B65E421D27}" srcOrd="8" destOrd="0" presId="urn:microsoft.com/office/officeart/2005/8/layout/bList2"/>
    <dgm:cxn modelId="{0F5EECD2-63AD-441A-806E-23856AAC517D}" type="presParOf" srcId="{CE8FC777-923E-45DB-97A6-29B65E421D27}" destId="{9464989B-3D5C-44B0-B86E-4D9DA2946ADC}" srcOrd="0" destOrd="0" presId="urn:microsoft.com/office/officeart/2005/8/layout/bList2"/>
    <dgm:cxn modelId="{3A54A18D-CDA0-409A-B9B4-5E44C8029EB8}" type="presParOf" srcId="{CE8FC777-923E-45DB-97A6-29B65E421D27}" destId="{27D58BD8-2D8D-4484-9F55-B9C5C30F201B}" srcOrd="1" destOrd="0" presId="urn:microsoft.com/office/officeart/2005/8/layout/bList2"/>
    <dgm:cxn modelId="{8F456588-C63D-424C-8B6B-6B4AF55EAB06}" type="presParOf" srcId="{CE8FC777-923E-45DB-97A6-29B65E421D27}" destId="{FFAC5A13-432C-4126-86E8-D91DB56FA90B}" srcOrd="2" destOrd="0" presId="urn:microsoft.com/office/officeart/2005/8/layout/bList2"/>
    <dgm:cxn modelId="{FDE460AE-3608-49AC-A0A4-9B03AEA3FAAF}" type="presParOf" srcId="{CE8FC777-923E-45DB-97A6-29B65E421D27}" destId="{177ECDE3-AC2B-408D-8BFB-6E2CF07094A1}" srcOrd="3" destOrd="0" presId="urn:microsoft.com/office/officeart/2005/8/layout/b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27D5413-B72D-4F96-9FA9-B5F33A1BAF5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L"/>
        </a:p>
      </dgm:t>
    </dgm:pt>
    <dgm:pt modelId="{B388BA1B-DB8A-4B2B-A615-DBBD61820E81}">
      <dgm:prSet phldrT="[Texto]" custT="1"/>
      <dgm:spPr>
        <a:solidFill>
          <a:schemeClr val="accent6">
            <a:lumMod val="75000"/>
          </a:schemeClr>
        </a:solidFill>
      </dgm:spPr>
      <dgm:t>
        <a:bodyPr/>
        <a:lstStyle/>
        <a:p>
          <a:pPr algn="just"/>
          <a:r>
            <a:rPr lang="es-CL" sz="1800" b="0" i="0" dirty="0"/>
            <a:t>Según la nueva Ley del Tránsito, hay manejo bajo la influencia del alcohol cuando el informe de alcoholemia o la prueba respiratoria practicada por Carabineros arroje una dosificación superior a 0,3 e inferior a 0,8 gramos por mil de alcohol en la sangre</a:t>
          </a:r>
          <a:endParaRPr lang="es-CL" sz="1800" dirty="0"/>
        </a:p>
      </dgm:t>
    </dgm:pt>
    <dgm:pt modelId="{0375576A-6ABD-49C9-8BFB-DD28BC147D9D}" type="parTrans" cxnId="{3AD13524-E602-4178-AA99-8F06579AC9C4}">
      <dgm:prSet/>
      <dgm:spPr/>
      <dgm:t>
        <a:bodyPr/>
        <a:lstStyle/>
        <a:p>
          <a:endParaRPr lang="es-CL"/>
        </a:p>
      </dgm:t>
    </dgm:pt>
    <dgm:pt modelId="{66590777-3D30-4594-AB37-31AC79FE0A47}" type="sibTrans" cxnId="{3AD13524-E602-4178-AA99-8F06579AC9C4}">
      <dgm:prSet/>
      <dgm:spPr/>
      <dgm:t>
        <a:bodyPr/>
        <a:lstStyle/>
        <a:p>
          <a:endParaRPr lang="es-CL"/>
        </a:p>
      </dgm:t>
    </dgm:pt>
    <dgm:pt modelId="{4C9E6CF4-F4FB-49E2-A88B-A123A1864D19}">
      <dgm:prSet phldrT="[Texto]" custT="1"/>
      <dgm:spPr/>
      <dgm:t>
        <a:bodyPr/>
        <a:lstStyle/>
        <a:p>
          <a:r>
            <a:rPr lang="es-CL" sz="2000" dirty="0"/>
            <a:t>BAJO LA INFLUENCIA DEL ALCOHOL</a:t>
          </a:r>
        </a:p>
      </dgm:t>
    </dgm:pt>
    <dgm:pt modelId="{ABB1B501-CA43-40AD-B021-77DB72EED421}" type="parTrans" cxnId="{DCC67C26-E8CF-4B67-A92E-C73440C7D806}">
      <dgm:prSet/>
      <dgm:spPr/>
      <dgm:t>
        <a:bodyPr/>
        <a:lstStyle/>
        <a:p>
          <a:endParaRPr lang="es-CL"/>
        </a:p>
      </dgm:t>
    </dgm:pt>
    <dgm:pt modelId="{3E2B8C43-524F-465F-BAAD-A1C7588104BA}" type="sibTrans" cxnId="{DCC67C26-E8CF-4B67-A92E-C73440C7D806}">
      <dgm:prSet/>
      <dgm:spPr/>
      <dgm:t>
        <a:bodyPr/>
        <a:lstStyle/>
        <a:p>
          <a:endParaRPr lang="es-CL"/>
        </a:p>
      </dgm:t>
    </dgm:pt>
    <dgm:pt modelId="{491880DB-D104-4B5A-B3F7-371E14B1CD74}">
      <dgm:prSet phldrT="[Texto]" custT="1"/>
      <dgm:spPr>
        <a:solidFill>
          <a:schemeClr val="accent6">
            <a:lumMod val="75000"/>
          </a:schemeClr>
        </a:solidFill>
      </dgm:spPr>
      <dgm:t>
        <a:bodyPr/>
        <a:lstStyle/>
        <a:p>
          <a:pPr algn="just"/>
          <a:r>
            <a:rPr lang="es-CL" sz="1800" b="0" i="0" dirty="0"/>
            <a:t>Según la nueva ley del Tránsito, se considera que una persona conduce en estado de ebriedad cuando el informe de alcoholemia o la prueba respiratoria (conocido también como "</a:t>
          </a:r>
          <a:r>
            <a:rPr lang="es-CL" sz="1800" b="0" i="0" dirty="0" err="1"/>
            <a:t>alcotest</a:t>
          </a:r>
          <a:r>
            <a:rPr lang="es-CL" sz="1800" b="0" i="0" dirty="0"/>
            <a:t>") practicada por Carabineros arroje una dosificación igual o superior a 0,8 gramos por mil de alcohol en la sangre o en el organismo.</a:t>
          </a:r>
          <a:endParaRPr lang="es-CL" sz="1800" dirty="0"/>
        </a:p>
      </dgm:t>
    </dgm:pt>
    <dgm:pt modelId="{E8A931C2-0F2C-4ABE-8FFF-72D0F0225F5A}" type="parTrans" cxnId="{DF9B1E27-7F9F-4594-8730-A3F71DF4BA9C}">
      <dgm:prSet/>
      <dgm:spPr/>
      <dgm:t>
        <a:bodyPr/>
        <a:lstStyle/>
        <a:p>
          <a:endParaRPr lang="es-CL"/>
        </a:p>
      </dgm:t>
    </dgm:pt>
    <dgm:pt modelId="{FAC791A6-A1A2-4333-A8FE-046D4BC0D81B}" type="sibTrans" cxnId="{DF9B1E27-7F9F-4594-8730-A3F71DF4BA9C}">
      <dgm:prSet/>
      <dgm:spPr/>
      <dgm:t>
        <a:bodyPr/>
        <a:lstStyle/>
        <a:p>
          <a:endParaRPr lang="es-CL"/>
        </a:p>
      </dgm:t>
    </dgm:pt>
    <dgm:pt modelId="{2911803C-60DE-4D9B-A31E-BFF12EDF1E13}">
      <dgm:prSet phldrT="[Texto]" custT="1"/>
      <dgm:spPr/>
      <dgm:t>
        <a:bodyPr/>
        <a:lstStyle/>
        <a:p>
          <a:r>
            <a:rPr lang="es-CL" sz="2000" dirty="0"/>
            <a:t>ESTADO DE EBRIEDAD</a:t>
          </a:r>
        </a:p>
      </dgm:t>
    </dgm:pt>
    <dgm:pt modelId="{AFBA286E-2570-4F45-8F29-3CD3ED75BB82}" type="parTrans" cxnId="{372EFD52-C5ED-4BB9-BEBC-8E2F130B9EEC}">
      <dgm:prSet/>
      <dgm:spPr/>
      <dgm:t>
        <a:bodyPr/>
        <a:lstStyle/>
        <a:p>
          <a:endParaRPr lang="es-CL"/>
        </a:p>
      </dgm:t>
    </dgm:pt>
    <dgm:pt modelId="{7070AA76-6470-4825-9CAA-AE7191194F68}" type="sibTrans" cxnId="{372EFD52-C5ED-4BB9-BEBC-8E2F130B9EEC}">
      <dgm:prSet/>
      <dgm:spPr/>
      <dgm:t>
        <a:bodyPr/>
        <a:lstStyle/>
        <a:p>
          <a:endParaRPr lang="es-CL"/>
        </a:p>
      </dgm:t>
    </dgm:pt>
    <dgm:pt modelId="{2F9143B0-5B93-4F0F-9F8E-12834F8E9027}" type="pres">
      <dgm:prSet presAssocID="{427D5413-B72D-4F96-9FA9-B5F33A1BAF5E}" presName="linear" presStyleCnt="0">
        <dgm:presLayoutVars>
          <dgm:animLvl val="lvl"/>
          <dgm:resizeHandles val="exact"/>
        </dgm:presLayoutVars>
      </dgm:prSet>
      <dgm:spPr/>
    </dgm:pt>
    <dgm:pt modelId="{608BAC18-545A-49B0-A338-5294C384BAFE}" type="pres">
      <dgm:prSet presAssocID="{B388BA1B-DB8A-4B2B-A615-DBBD61820E81}" presName="parentText" presStyleLbl="node1" presStyleIdx="0" presStyleCnt="2">
        <dgm:presLayoutVars>
          <dgm:chMax val="0"/>
          <dgm:bulletEnabled val="1"/>
        </dgm:presLayoutVars>
      </dgm:prSet>
      <dgm:spPr/>
    </dgm:pt>
    <dgm:pt modelId="{BDBD652D-D189-4E00-A0C4-C985C9FF4BE9}" type="pres">
      <dgm:prSet presAssocID="{B388BA1B-DB8A-4B2B-A615-DBBD61820E81}" presName="childText" presStyleLbl="revTx" presStyleIdx="0" presStyleCnt="2">
        <dgm:presLayoutVars>
          <dgm:bulletEnabled val="1"/>
        </dgm:presLayoutVars>
      </dgm:prSet>
      <dgm:spPr/>
    </dgm:pt>
    <dgm:pt modelId="{AF624F2B-6F87-4E3F-8E90-5B4B5B8DC1C4}" type="pres">
      <dgm:prSet presAssocID="{491880DB-D104-4B5A-B3F7-371E14B1CD74}" presName="parentText" presStyleLbl="node1" presStyleIdx="1" presStyleCnt="2">
        <dgm:presLayoutVars>
          <dgm:chMax val="0"/>
          <dgm:bulletEnabled val="1"/>
        </dgm:presLayoutVars>
      </dgm:prSet>
      <dgm:spPr/>
    </dgm:pt>
    <dgm:pt modelId="{BFFB9790-B004-426C-A730-83120D9F749C}" type="pres">
      <dgm:prSet presAssocID="{491880DB-D104-4B5A-B3F7-371E14B1CD74}" presName="childText" presStyleLbl="revTx" presStyleIdx="1" presStyleCnt="2">
        <dgm:presLayoutVars>
          <dgm:bulletEnabled val="1"/>
        </dgm:presLayoutVars>
      </dgm:prSet>
      <dgm:spPr/>
    </dgm:pt>
  </dgm:ptLst>
  <dgm:cxnLst>
    <dgm:cxn modelId="{3AD13524-E602-4178-AA99-8F06579AC9C4}" srcId="{427D5413-B72D-4F96-9FA9-B5F33A1BAF5E}" destId="{B388BA1B-DB8A-4B2B-A615-DBBD61820E81}" srcOrd="0" destOrd="0" parTransId="{0375576A-6ABD-49C9-8BFB-DD28BC147D9D}" sibTransId="{66590777-3D30-4594-AB37-31AC79FE0A47}"/>
    <dgm:cxn modelId="{DCC67C26-E8CF-4B67-A92E-C73440C7D806}" srcId="{B388BA1B-DB8A-4B2B-A615-DBBD61820E81}" destId="{4C9E6CF4-F4FB-49E2-A88B-A123A1864D19}" srcOrd="0" destOrd="0" parTransId="{ABB1B501-CA43-40AD-B021-77DB72EED421}" sibTransId="{3E2B8C43-524F-465F-BAAD-A1C7588104BA}"/>
    <dgm:cxn modelId="{DF9B1E27-7F9F-4594-8730-A3F71DF4BA9C}" srcId="{427D5413-B72D-4F96-9FA9-B5F33A1BAF5E}" destId="{491880DB-D104-4B5A-B3F7-371E14B1CD74}" srcOrd="1" destOrd="0" parTransId="{E8A931C2-0F2C-4ABE-8FFF-72D0F0225F5A}" sibTransId="{FAC791A6-A1A2-4333-A8FE-046D4BC0D81B}"/>
    <dgm:cxn modelId="{2E620433-F2B8-4315-A17D-DB556ECF429B}" type="presOf" srcId="{2911803C-60DE-4D9B-A31E-BFF12EDF1E13}" destId="{BFFB9790-B004-426C-A730-83120D9F749C}" srcOrd="0" destOrd="0" presId="urn:microsoft.com/office/officeart/2005/8/layout/vList2"/>
    <dgm:cxn modelId="{372EFD52-C5ED-4BB9-BEBC-8E2F130B9EEC}" srcId="{491880DB-D104-4B5A-B3F7-371E14B1CD74}" destId="{2911803C-60DE-4D9B-A31E-BFF12EDF1E13}" srcOrd="0" destOrd="0" parTransId="{AFBA286E-2570-4F45-8F29-3CD3ED75BB82}" sibTransId="{7070AA76-6470-4825-9CAA-AE7191194F68}"/>
    <dgm:cxn modelId="{8715EC86-D1CF-4AA7-9B5E-5B820229722C}" type="presOf" srcId="{427D5413-B72D-4F96-9FA9-B5F33A1BAF5E}" destId="{2F9143B0-5B93-4F0F-9F8E-12834F8E9027}" srcOrd="0" destOrd="0" presId="urn:microsoft.com/office/officeart/2005/8/layout/vList2"/>
    <dgm:cxn modelId="{FC79F9A9-7875-482F-B743-CBFFAE822458}" type="presOf" srcId="{491880DB-D104-4B5A-B3F7-371E14B1CD74}" destId="{AF624F2B-6F87-4E3F-8E90-5B4B5B8DC1C4}" srcOrd="0" destOrd="0" presId="urn:microsoft.com/office/officeart/2005/8/layout/vList2"/>
    <dgm:cxn modelId="{5B9E9FC4-2EC8-4154-B2B5-04D1A57C1529}" type="presOf" srcId="{B388BA1B-DB8A-4B2B-A615-DBBD61820E81}" destId="{608BAC18-545A-49B0-A338-5294C384BAFE}" srcOrd="0" destOrd="0" presId="urn:microsoft.com/office/officeart/2005/8/layout/vList2"/>
    <dgm:cxn modelId="{1C41FCEB-7F62-4DD3-AA63-F477784B144E}" type="presOf" srcId="{4C9E6CF4-F4FB-49E2-A88B-A123A1864D19}" destId="{BDBD652D-D189-4E00-A0C4-C985C9FF4BE9}" srcOrd="0" destOrd="0" presId="urn:microsoft.com/office/officeart/2005/8/layout/vList2"/>
    <dgm:cxn modelId="{427D7A42-64E1-45FB-AC53-8E041DFE47AE}" type="presParOf" srcId="{2F9143B0-5B93-4F0F-9F8E-12834F8E9027}" destId="{608BAC18-545A-49B0-A338-5294C384BAFE}" srcOrd="0" destOrd="0" presId="urn:microsoft.com/office/officeart/2005/8/layout/vList2"/>
    <dgm:cxn modelId="{F7F8FC2F-4938-43FB-AAF0-CAED2CA3CA3E}" type="presParOf" srcId="{2F9143B0-5B93-4F0F-9F8E-12834F8E9027}" destId="{BDBD652D-D189-4E00-A0C4-C985C9FF4BE9}" srcOrd="1" destOrd="0" presId="urn:microsoft.com/office/officeart/2005/8/layout/vList2"/>
    <dgm:cxn modelId="{F9A6F5C0-8857-43DC-91A4-CC62822BA64D}" type="presParOf" srcId="{2F9143B0-5B93-4F0F-9F8E-12834F8E9027}" destId="{AF624F2B-6F87-4E3F-8E90-5B4B5B8DC1C4}" srcOrd="2" destOrd="0" presId="urn:microsoft.com/office/officeart/2005/8/layout/vList2"/>
    <dgm:cxn modelId="{4E48B83A-8622-47C0-8421-ED45996BC32A}" type="presParOf" srcId="{2F9143B0-5B93-4F0F-9F8E-12834F8E9027}" destId="{BFFB9790-B004-426C-A730-83120D9F749C}"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F55551C-DFCF-4C64-BA3E-CEF9E1850F2C}"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s-CL"/>
        </a:p>
      </dgm:t>
    </dgm:pt>
    <dgm:pt modelId="{4E7E63BC-5A45-4075-813E-9695982CE289}">
      <dgm:prSet phldrT="[Texto]" custT="1"/>
      <dgm:spPr>
        <a:solidFill>
          <a:srgbClr val="A365D1"/>
        </a:solidFill>
      </dgm:spPr>
      <dgm:t>
        <a:bodyPr/>
        <a:lstStyle/>
        <a:p>
          <a:r>
            <a:rPr lang="es-CL" sz="1500" b="1" dirty="0">
              <a:solidFill>
                <a:srgbClr val="282828"/>
              </a:solidFill>
              <a:latin typeface="+mj-lt"/>
            </a:rPr>
            <a:t>SANCIONES POR MANEJAR BAJO LA INFLUENCIA DEL ALCOHOL  </a:t>
          </a:r>
          <a:endParaRPr lang="es-CL" sz="1500" b="1" dirty="0">
            <a:latin typeface="+mj-lt"/>
          </a:endParaRPr>
        </a:p>
      </dgm:t>
    </dgm:pt>
    <dgm:pt modelId="{4B88FA00-6D74-445F-BD24-CC2A288D166D}" type="parTrans" cxnId="{C0A13CC4-3481-437C-B746-56852D6FD3F9}">
      <dgm:prSet/>
      <dgm:spPr/>
      <dgm:t>
        <a:bodyPr/>
        <a:lstStyle/>
        <a:p>
          <a:endParaRPr lang="es-CL"/>
        </a:p>
      </dgm:t>
    </dgm:pt>
    <dgm:pt modelId="{7209B712-8D66-4F69-ABD8-E1F4EC6A9A0C}" type="sibTrans" cxnId="{C0A13CC4-3481-437C-B746-56852D6FD3F9}">
      <dgm:prSet/>
      <dgm:spPr/>
      <dgm:t>
        <a:bodyPr/>
        <a:lstStyle/>
        <a:p>
          <a:endParaRPr lang="es-CL"/>
        </a:p>
      </dgm:t>
    </dgm:pt>
    <dgm:pt modelId="{3DB51685-D911-48B9-A500-F4D8E3DC6E27}">
      <dgm:prSet phldrT="[Texto]" custT="1"/>
      <dgm:spPr>
        <a:solidFill>
          <a:schemeClr val="accent6">
            <a:lumMod val="75000"/>
            <a:alpha val="90000"/>
          </a:schemeClr>
        </a:solidFill>
      </dgm:spPr>
      <dgm:t>
        <a:bodyPr/>
        <a:lstStyle/>
        <a:p>
          <a:pPr algn="just"/>
          <a:r>
            <a:rPr lang="es-CL" sz="1600" b="1" i="0" u="sng" dirty="0">
              <a:solidFill>
                <a:schemeClr val="bg1"/>
              </a:solidFill>
            </a:rPr>
            <a:t>SI NO SE HAN CAUSADO DAÑOS: </a:t>
          </a:r>
          <a:r>
            <a:rPr lang="es-CL" sz="1600" b="0" i="0" dirty="0">
              <a:solidFill>
                <a:schemeClr val="bg1"/>
              </a:solidFill>
            </a:rPr>
            <a:t>Multa de entre 1 y 5 UTM y suspensión de la licencia de conducir por 3 meses.</a:t>
          </a:r>
          <a:endParaRPr lang="es-CL" sz="1600" dirty="0">
            <a:solidFill>
              <a:schemeClr val="bg1"/>
            </a:solidFill>
          </a:endParaRPr>
        </a:p>
      </dgm:t>
    </dgm:pt>
    <dgm:pt modelId="{218AAD9D-82AA-43DC-BBC9-29F5F0783C10}" type="parTrans" cxnId="{6DCF977F-E0CE-4787-B68A-A9C792FA8736}">
      <dgm:prSet/>
      <dgm:spPr/>
      <dgm:t>
        <a:bodyPr/>
        <a:lstStyle/>
        <a:p>
          <a:endParaRPr lang="es-CL"/>
        </a:p>
      </dgm:t>
    </dgm:pt>
    <dgm:pt modelId="{4404C3D1-D33D-4834-9CCD-932C406CE04B}" type="sibTrans" cxnId="{6DCF977F-E0CE-4787-B68A-A9C792FA8736}">
      <dgm:prSet/>
      <dgm:spPr/>
      <dgm:t>
        <a:bodyPr/>
        <a:lstStyle/>
        <a:p>
          <a:endParaRPr lang="es-CL"/>
        </a:p>
      </dgm:t>
    </dgm:pt>
    <dgm:pt modelId="{941C16F2-60F5-481E-A53E-2D4F822B1793}">
      <dgm:prSet phldrT="[Texto]" custT="1"/>
      <dgm:spPr>
        <a:solidFill>
          <a:schemeClr val="accent6">
            <a:lumMod val="75000"/>
            <a:alpha val="90000"/>
          </a:schemeClr>
        </a:solidFill>
      </dgm:spPr>
      <dgm:t>
        <a:bodyPr/>
        <a:lstStyle/>
        <a:p>
          <a:pPr algn="just"/>
          <a:r>
            <a:rPr lang="es-CL" sz="1600" b="1" i="0" u="sng" dirty="0">
              <a:solidFill>
                <a:schemeClr val="bg1"/>
              </a:solidFill>
            </a:rPr>
            <a:t>SI SE HAN CAUSADO DAÑOS MATERIALES O LESIONES LEVES:</a:t>
          </a:r>
          <a:r>
            <a:rPr lang="es-CL" sz="1600" b="1" i="0" dirty="0">
              <a:solidFill>
                <a:schemeClr val="bg1"/>
              </a:solidFill>
            </a:rPr>
            <a:t> </a:t>
          </a:r>
          <a:r>
            <a:rPr lang="es-CL" sz="1600" b="0" i="0" dirty="0">
              <a:solidFill>
                <a:schemeClr val="bg1"/>
              </a:solidFill>
            </a:rPr>
            <a:t>Multa de entre 1 y 5 UTM y suspensión de la licencia de conducir por 6 meses.</a:t>
          </a:r>
          <a:endParaRPr lang="es-CL" sz="1600" dirty="0">
            <a:solidFill>
              <a:schemeClr val="bg1"/>
            </a:solidFill>
          </a:endParaRPr>
        </a:p>
      </dgm:t>
    </dgm:pt>
    <dgm:pt modelId="{6D267B45-DE4E-4982-934C-FA31B8760C17}" type="parTrans" cxnId="{096FD3C2-2E75-4098-84F8-AA55EA103E94}">
      <dgm:prSet/>
      <dgm:spPr/>
      <dgm:t>
        <a:bodyPr/>
        <a:lstStyle/>
        <a:p>
          <a:endParaRPr lang="es-CL"/>
        </a:p>
      </dgm:t>
    </dgm:pt>
    <dgm:pt modelId="{3BAC898F-A06A-4D1E-9A58-C31195D25488}" type="sibTrans" cxnId="{096FD3C2-2E75-4098-84F8-AA55EA103E94}">
      <dgm:prSet/>
      <dgm:spPr/>
      <dgm:t>
        <a:bodyPr/>
        <a:lstStyle/>
        <a:p>
          <a:endParaRPr lang="es-CL"/>
        </a:p>
      </dgm:t>
    </dgm:pt>
    <dgm:pt modelId="{52FAF9EA-4985-48FE-9443-183237EDF13D}">
      <dgm:prSet phldrT="[Texto]" custT="1"/>
      <dgm:spPr>
        <a:solidFill>
          <a:schemeClr val="accent6">
            <a:lumMod val="75000"/>
            <a:alpha val="90000"/>
          </a:schemeClr>
        </a:solidFill>
      </dgm:spPr>
      <dgm:t>
        <a:bodyPr/>
        <a:lstStyle/>
        <a:p>
          <a:pPr algn="l"/>
          <a:endParaRPr lang="es-CL" sz="1400" dirty="0"/>
        </a:p>
      </dgm:t>
    </dgm:pt>
    <dgm:pt modelId="{6913B90B-7861-4637-8E48-96B9D76D3A40}" type="parTrans" cxnId="{624373EA-A95A-4CC3-8D1B-725AE2314DDE}">
      <dgm:prSet/>
      <dgm:spPr/>
      <dgm:t>
        <a:bodyPr/>
        <a:lstStyle/>
        <a:p>
          <a:endParaRPr lang="es-CL"/>
        </a:p>
      </dgm:t>
    </dgm:pt>
    <dgm:pt modelId="{7E2F7549-A91A-4A63-9FFE-C9173871964F}" type="sibTrans" cxnId="{624373EA-A95A-4CC3-8D1B-725AE2314DDE}">
      <dgm:prSet/>
      <dgm:spPr/>
      <dgm:t>
        <a:bodyPr/>
        <a:lstStyle/>
        <a:p>
          <a:endParaRPr lang="es-CL"/>
        </a:p>
      </dgm:t>
    </dgm:pt>
    <dgm:pt modelId="{BF10A0A6-12E1-41EE-B3AF-AD8494E2A140}">
      <dgm:prSet phldrT="[Texto]" custT="1"/>
      <dgm:spPr>
        <a:solidFill>
          <a:schemeClr val="accent6">
            <a:lumMod val="75000"/>
            <a:alpha val="90000"/>
          </a:schemeClr>
        </a:solidFill>
      </dgm:spPr>
      <dgm:t>
        <a:bodyPr/>
        <a:lstStyle/>
        <a:p>
          <a:pPr algn="l"/>
          <a:endParaRPr lang="es-CL" sz="1400" dirty="0"/>
        </a:p>
      </dgm:t>
    </dgm:pt>
    <dgm:pt modelId="{9D14825E-8A1D-4E38-8D34-18618AA9D917}" type="parTrans" cxnId="{CDC32CA8-6BEA-4731-9E47-722578146118}">
      <dgm:prSet/>
      <dgm:spPr/>
      <dgm:t>
        <a:bodyPr/>
        <a:lstStyle/>
        <a:p>
          <a:endParaRPr lang="es-CL"/>
        </a:p>
      </dgm:t>
    </dgm:pt>
    <dgm:pt modelId="{00CAB2E2-C504-4398-BDA3-54D3C9B21B2A}" type="sibTrans" cxnId="{CDC32CA8-6BEA-4731-9E47-722578146118}">
      <dgm:prSet/>
      <dgm:spPr/>
      <dgm:t>
        <a:bodyPr/>
        <a:lstStyle/>
        <a:p>
          <a:endParaRPr lang="es-CL"/>
        </a:p>
      </dgm:t>
    </dgm:pt>
    <dgm:pt modelId="{F148C4A8-ECAD-4604-A421-C3869D92EC0F}">
      <dgm:prSet phldrT="[Texto]" custT="1"/>
      <dgm:spPr>
        <a:solidFill>
          <a:schemeClr val="accent6">
            <a:lumMod val="75000"/>
            <a:alpha val="90000"/>
          </a:schemeClr>
        </a:solidFill>
      </dgm:spPr>
      <dgm:t>
        <a:bodyPr/>
        <a:lstStyle/>
        <a:p>
          <a:pPr algn="just"/>
          <a:r>
            <a:rPr lang="es-CL" sz="1600" b="1" i="0" u="sng" dirty="0">
              <a:solidFill>
                <a:schemeClr val="bg1"/>
              </a:solidFill>
            </a:rPr>
            <a:t>SI SE HAN CAUSADO LESIONES MENOS GRAVES: </a:t>
          </a:r>
          <a:r>
            <a:rPr lang="es-CL" sz="1600" b="0" i="0" dirty="0">
              <a:solidFill>
                <a:schemeClr val="bg1"/>
              </a:solidFill>
            </a:rPr>
            <a:t>Prisión en su grado mínimo (1 a 20 días) o multa de 4 a 10 UTM y la suspensión de la licencia de conducir por 9 meses.</a:t>
          </a:r>
          <a:endParaRPr lang="es-CL" sz="1600" dirty="0">
            <a:solidFill>
              <a:schemeClr val="bg1"/>
            </a:solidFill>
          </a:endParaRPr>
        </a:p>
      </dgm:t>
    </dgm:pt>
    <dgm:pt modelId="{9EB4BCE7-8058-4BEB-843B-8645980B8816}" type="parTrans" cxnId="{289B9FD0-9112-437C-9CB5-6F9C5BF9CDB2}">
      <dgm:prSet/>
      <dgm:spPr/>
      <dgm:t>
        <a:bodyPr/>
        <a:lstStyle/>
        <a:p>
          <a:endParaRPr lang="es-CL"/>
        </a:p>
      </dgm:t>
    </dgm:pt>
    <dgm:pt modelId="{FE97B2B6-804A-4DA8-A6EE-3F084675BD88}" type="sibTrans" cxnId="{289B9FD0-9112-437C-9CB5-6F9C5BF9CDB2}">
      <dgm:prSet/>
      <dgm:spPr/>
      <dgm:t>
        <a:bodyPr/>
        <a:lstStyle/>
        <a:p>
          <a:endParaRPr lang="es-CL"/>
        </a:p>
      </dgm:t>
    </dgm:pt>
    <dgm:pt modelId="{0DF74C3F-5BFC-4380-A748-3BC720384A2F}">
      <dgm:prSet custT="1"/>
      <dgm:spPr>
        <a:solidFill>
          <a:schemeClr val="accent6">
            <a:lumMod val="75000"/>
            <a:alpha val="90000"/>
          </a:schemeClr>
        </a:solidFill>
      </dgm:spPr>
      <dgm:t>
        <a:bodyPr/>
        <a:lstStyle/>
        <a:p>
          <a:pPr algn="just"/>
          <a:r>
            <a:rPr lang="es-CL" sz="1600" b="1" i="0" u="sng" dirty="0">
              <a:solidFill>
                <a:schemeClr val="bg1"/>
              </a:solidFill>
            </a:rPr>
            <a:t>SI SE HAN CAUSADO LESIONES GRAVES: </a:t>
          </a:r>
          <a:r>
            <a:rPr lang="es-CL" sz="1600" b="0" i="0" dirty="0">
              <a:solidFill>
                <a:schemeClr val="bg1"/>
              </a:solidFill>
            </a:rPr>
            <a:t>Reclusión menor en su grado mínimo (de 61 a 540 días) o multa de 11 a 20 UTM y la suspensión de la licencia de 18 a 36 meses.</a:t>
          </a:r>
          <a:endParaRPr lang="es-CL" sz="1600" b="1" i="0" dirty="0">
            <a:solidFill>
              <a:schemeClr val="bg1"/>
            </a:solidFill>
          </a:endParaRPr>
        </a:p>
      </dgm:t>
    </dgm:pt>
    <dgm:pt modelId="{FE4CD832-54A3-41C6-A9E3-F98FC29658AE}" type="parTrans" cxnId="{A601AB9C-50A4-4DF3-A888-5798B2A6522A}">
      <dgm:prSet/>
      <dgm:spPr/>
      <dgm:t>
        <a:bodyPr/>
        <a:lstStyle/>
        <a:p>
          <a:endParaRPr lang="es-CL"/>
        </a:p>
      </dgm:t>
    </dgm:pt>
    <dgm:pt modelId="{DC2EA136-97F6-40D5-BE74-01B18B6A7547}" type="sibTrans" cxnId="{A601AB9C-50A4-4DF3-A888-5798B2A6522A}">
      <dgm:prSet/>
      <dgm:spPr/>
      <dgm:t>
        <a:bodyPr/>
        <a:lstStyle/>
        <a:p>
          <a:endParaRPr lang="es-CL"/>
        </a:p>
      </dgm:t>
    </dgm:pt>
    <dgm:pt modelId="{70758F6A-BEC7-47D4-8C6A-B9FBC7F48B31}">
      <dgm:prSet custT="1"/>
      <dgm:spPr>
        <a:solidFill>
          <a:schemeClr val="accent6">
            <a:lumMod val="75000"/>
            <a:alpha val="90000"/>
          </a:schemeClr>
        </a:solidFill>
      </dgm:spPr>
      <dgm:t>
        <a:bodyPr/>
        <a:lstStyle/>
        <a:p>
          <a:pPr algn="just"/>
          <a:r>
            <a:rPr lang="es-CL" sz="1600" b="1" i="0" u="sng" dirty="0">
              <a:solidFill>
                <a:schemeClr val="bg1"/>
              </a:solidFill>
            </a:rPr>
            <a:t>SI SE HAN CAUSADO LESIONES GRAVÍSIMAS O LA MUERTE: </a:t>
          </a:r>
          <a:r>
            <a:rPr lang="es-CL" sz="1600" b="0" i="0" dirty="0">
              <a:solidFill>
                <a:schemeClr val="bg1"/>
              </a:solidFill>
            </a:rPr>
            <a:t>Reclusión menor en su grado máximo (de tres años y un día a cinco años), multa de 21 a 30 UTM y suspensión de la licencia entre 36 a 60 meses, según lo determine el juez.</a:t>
          </a:r>
        </a:p>
      </dgm:t>
    </dgm:pt>
    <dgm:pt modelId="{FEA20DC6-7D8E-4B15-A131-35140ACAE9B9}" type="parTrans" cxnId="{4B5A5372-3C67-4276-B4E0-83F1FC446459}">
      <dgm:prSet/>
      <dgm:spPr/>
      <dgm:t>
        <a:bodyPr/>
        <a:lstStyle/>
        <a:p>
          <a:endParaRPr lang="es-CL"/>
        </a:p>
      </dgm:t>
    </dgm:pt>
    <dgm:pt modelId="{ACB58088-9272-4D14-9CCE-14B869D02ECE}" type="sibTrans" cxnId="{4B5A5372-3C67-4276-B4E0-83F1FC446459}">
      <dgm:prSet/>
      <dgm:spPr/>
      <dgm:t>
        <a:bodyPr/>
        <a:lstStyle/>
        <a:p>
          <a:endParaRPr lang="es-CL"/>
        </a:p>
      </dgm:t>
    </dgm:pt>
    <dgm:pt modelId="{327A998B-CB64-406C-8E8B-C641D138C595}">
      <dgm:prSet custT="1"/>
      <dgm:spPr>
        <a:solidFill>
          <a:schemeClr val="accent6">
            <a:lumMod val="75000"/>
            <a:alpha val="90000"/>
          </a:schemeClr>
        </a:solidFill>
      </dgm:spPr>
      <dgm:t>
        <a:bodyPr/>
        <a:lstStyle/>
        <a:p>
          <a:pPr algn="just"/>
          <a:r>
            <a:rPr lang="es-CL" sz="1600" b="1" i="0" u="sng" dirty="0">
              <a:solidFill>
                <a:schemeClr val="bg1"/>
              </a:solidFill>
            </a:rPr>
            <a:t>REINCIDENCIA: </a:t>
          </a:r>
          <a:r>
            <a:rPr lang="es-CL" sz="1600" b="0" i="0" dirty="0">
              <a:solidFill>
                <a:schemeClr val="bg1"/>
              </a:solidFill>
            </a:rPr>
            <a:t>En caso de reincidencia el infractor sufrirá, además de la pena que corresponda, la suspensión de la licencia para conducir por el tiempo que estime el juez, que no podrá ser inferior a 48 meses ni superior a 62 meses.</a:t>
          </a:r>
        </a:p>
      </dgm:t>
    </dgm:pt>
    <dgm:pt modelId="{CD190EE5-F537-49DE-AA12-B866436BBDE9}" type="parTrans" cxnId="{08E2ACEB-15CA-4753-B785-B5A6248059F1}">
      <dgm:prSet/>
      <dgm:spPr/>
      <dgm:t>
        <a:bodyPr/>
        <a:lstStyle/>
        <a:p>
          <a:endParaRPr lang="es-CL"/>
        </a:p>
      </dgm:t>
    </dgm:pt>
    <dgm:pt modelId="{D38493D8-51B9-4986-8E41-313F18BEA94A}" type="sibTrans" cxnId="{08E2ACEB-15CA-4753-B785-B5A6248059F1}">
      <dgm:prSet/>
      <dgm:spPr/>
      <dgm:t>
        <a:bodyPr/>
        <a:lstStyle/>
        <a:p>
          <a:endParaRPr lang="es-CL"/>
        </a:p>
      </dgm:t>
    </dgm:pt>
    <dgm:pt modelId="{D9EF2C87-E7A0-4E57-9685-0B584FC330D1}">
      <dgm:prSet phldrT="[Texto]" custT="1"/>
      <dgm:spPr>
        <a:solidFill>
          <a:schemeClr val="accent6">
            <a:lumMod val="75000"/>
            <a:alpha val="90000"/>
          </a:schemeClr>
        </a:solidFill>
      </dgm:spPr>
      <dgm:t>
        <a:bodyPr/>
        <a:lstStyle/>
        <a:p>
          <a:pPr algn="just"/>
          <a:endParaRPr lang="es-CL" sz="1600" dirty="0">
            <a:solidFill>
              <a:schemeClr val="bg1"/>
            </a:solidFill>
          </a:endParaRPr>
        </a:p>
      </dgm:t>
    </dgm:pt>
    <dgm:pt modelId="{BCEB35DF-DC0A-40A1-B45F-DD980204E40C}" type="parTrans" cxnId="{F58B324D-026B-44FB-AC24-C9C5EFD18FA7}">
      <dgm:prSet/>
      <dgm:spPr/>
      <dgm:t>
        <a:bodyPr/>
        <a:lstStyle/>
        <a:p>
          <a:endParaRPr lang="es-CL"/>
        </a:p>
      </dgm:t>
    </dgm:pt>
    <dgm:pt modelId="{A3C15240-0EF4-41F4-9BC2-6ABD1F3B6806}" type="sibTrans" cxnId="{F58B324D-026B-44FB-AC24-C9C5EFD18FA7}">
      <dgm:prSet/>
      <dgm:spPr/>
      <dgm:t>
        <a:bodyPr/>
        <a:lstStyle/>
        <a:p>
          <a:endParaRPr lang="es-CL"/>
        </a:p>
      </dgm:t>
    </dgm:pt>
    <dgm:pt modelId="{8DAC87E1-B58E-4BD6-8181-FBBCCE74C21D}">
      <dgm:prSet phldrT="[Texto]" custT="1"/>
      <dgm:spPr>
        <a:solidFill>
          <a:schemeClr val="accent6">
            <a:lumMod val="75000"/>
            <a:alpha val="90000"/>
          </a:schemeClr>
        </a:solidFill>
      </dgm:spPr>
      <dgm:t>
        <a:bodyPr/>
        <a:lstStyle/>
        <a:p>
          <a:pPr algn="just"/>
          <a:endParaRPr lang="es-CL" sz="1600" dirty="0">
            <a:solidFill>
              <a:schemeClr val="bg1"/>
            </a:solidFill>
          </a:endParaRPr>
        </a:p>
      </dgm:t>
    </dgm:pt>
    <dgm:pt modelId="{D8EF82A9-F08B-4D65-A9C6-272E8EF24665}" type="parTrans" cxnId="{D03CBFB7-2D12-415E-AB70-027C3CDA8A80}">
      <dgm:prSet/>
      <dgm:spPr/>
      <dgm:t>
        <a:bodyPr/>
        <a:lstStyle/>
        <a:p>
          <a:endParaRPr lang="es-CL"/>
        </a:p>
      </dgm:t>
    </dgm:pt>
    <dgm:pt modelId="{DC211F88-3B21-4F56-9751-DA2CABCE7874}" type="sibTrans" cxnId="{D03CBFB7-2D12-415E-AB70-027C3CDA8A80}">
      <dgm:prSet/>
      <dgm:spPr/>
      <dgm:t>
        <a:bodyPr/>
        <a:lstStyle/>
        <a:p>
          <a:endParaRPr lang="es-CL"/>
        </a:p>
      </dgm:t>
    </dgm:pt>
    <dgm:pt modelId="{80F8EC86-5DEB-4A9E-A0E0-85DBC85A81F0}">
      <dgm:prSet phldrT="[Texto]" custT="1"/>
      <dgm:spPr>
        <a:solidFill>
          <a:schemeClr val="accent6">
            <a:lumMod val="75000"/>
            <a:alpha val="90000"/>
          </a:schemeClr>
        </a:solidFill>
      </dgm:spPr>
      <dgm:t>
        <a:bodyPr/>
        <a:lstStyle/>
        <a:p>
          <a:pPr algn="just"/>
          <a:endParaRPr lang="es-CL" sz="1600" dirty="0">
            <a:solidFill>
              <a:schemeClr val="bg1"/>
            </a:solidFill>
          </a:endParaRPr>
        </a:p>
      </dgm:t>
    </dgm:pt>
    <dgm:pt modelId="{7FCF61BE-AAF8-4D55-A205-C272AB7B07D7}" type="parTrans" cxnId="{4E1251A2-D28E-4D2D-A248-A885056C2301}">
      <dgm:prSet/>
      <dgm:spPr/>
      <dgm:t>
        <a:bodyPr/>
        <a:lstStyle/>
        <a:p>
          <a:endParaRPr lang="es-CL"/>
        </a:p>
      </dgm:t>
    </dgm:pt>
    <dgm:pt modelId="{FAD60DCD-1A60-41BC-811E-85E08DFDB266}" type="sibTrans" cxnId="{4E1251A2-D28E-4D2D-A248-A885056C2301}">
      <dgm:prSet/>
      <dgm:spPr/>
      <dgm:t>
        <a:bodyPr/>
        <a:lstStyle/>
        <a:p>
          <a:endParaRPr lang="es-CL"/>
        </a:p>
      </dgm:t>
    </dgm:pt>
    <dgm:pt modelId="{B63D4B31-6DC8-4920-9566-AC10FA7D0979}">
      <dgm:prSet custT="1"/>
      <dgm:spPr>
        <a:solidFill>
          <a:schemeClr val="accent6">
            <a:lumMod val="75000"/>
            <a:alpha val="90000"/>
          </a:schemeClr>
        </a:solidFill>
      </dgm:spPr>
      <dgm:t>
        <a:bodyPr/>
        <a:lstStyle/>
        <a:p>
          <a:pPr algn="just"/>
          <a:endParaRPr lang="es-CL" sz="1600" b="1" i="0" dirty="0">
            <a:solidFill>
              <a:schemeClr val="bg1"/>
            </a:solidFill>
          </a:endParaRPr>
        </a:p>
      </dgm:t>
    </dgm:pt>
    <dgm:pt modelId="{63C2AEC3-DFEE-41FC-A7A4-C90FB20A9A79}" type="parTrans" cxnId="{EC7293C2-A3FA-4927-AF1B-5DB1F992E439}">
      <dgm:prSet/>
      <dgm:spPr/>
      <dgm:t>
        <a:bodyPr/>
        <a:lstStyle/>
        <a:p>
          <a:endParaRPr lang="es-CL"/>
        </a:p>
      </dgm:t>
    </dgm:pt>
    <dgm:pt modelId="{08E1950B-2969-45FC-AD21-8EEE59C55A64}" type="sibTrans" cxnId="{EC7293C2-A3FA-4927-AF1B-5DB1F992E439}">
      <dgm:prSet/>
      <dgm:spPr/>
      <dgm:t>
        <a:bodyPr/>
        <a:lstStyle/>
        <a:p>
          <a:endParaRPr lang="es-CL"/>
        </a:p>
      </dgm:t>
    </dgm:pt>
    <dgm:pt modelId="{D7785FD9-6CCD-4CB8-A550-B8AEB2731FEA}">
      <dgm:prSet custT="1"/>
      <dgm:spPr>
        <a:solidFill>
          <a:schemeClr val="accent6">
            <a:lumMod val="75000"/>
            <a:alpha val="90000"/>
          </a:schemeClr>
        </a:solidFill>
      </dgm:spPr>
      <dgm:t>
        <a:bodyPr/>
        <a:lstStyle/>
        <a:p>
          <a:pPr algn="just"/>
          <a:endParaRPr lang="es-CL" sz="1600" b="0" i="0" dirty="0">
            <a:solidFill>
              <a:schemeClr val="bg1"/>
            </a:solidFill>
          </a:endParaRPr>
        </a:p>
      </dgm:t>
    </dgm:pt>
    <dgm:pt modelId="{85D14CF2-4EE3-4727-9758-8EB11ACDBF66}" type="parTrans" cxnId="{7DF1A1E4-B1B6-41B7-8B2D-5CD184E5F4EB}">
      <dgm:prSet/>
      <dgm:spPr/>
      <dgm:t>
        <a:bodyPr/>
        <a:lstStyle/>
        <a:p>
          <a:endParaRPr lang="es-CL"/>
        </a:p>
      </dgm:t>
    </dgm:pt>
    <dgm:pt modelId="{2CA75656-BA64-415B-B695-24A8121AC121}" type="sibTrans" cxnId="{7DF1A1E4-B1B6-41B7-8B2D-5CD184E5F4EB}">
      <dgm:prSet/>
      <dgm:spPr/>
      <dgm:t>
        <a:bodyPr/>
        <a:lstStyle/>
        <a:p>
          <a:endParaRPr lang="es-CL"/>
        </a:p>
      </dgm:t>
    </dgm:pt>
    <dgm:pt modelId="{4833BCF8-E220-438F-9842-05308FFF7469}" type="pres">
      <dgm:prSet presAssocID="{CF55551C-DFCF-4C64-BA3E-CEF9E1850F2C}" presName="Name0" presStyleCnt="0">
        <dgm:presLayoutVars>
          <dgm:dir/>
          <dgm:animLvl val="lvl"/>
          <dgm:resizeHandles/>
        </dgm:presLayoutVars>
      </dgm:prSet>
      <dgm:spPr/>
    </dgm:pt>
    <dgm:pt modelId="{4C2642B7-1008-4CBE-BB0D-925FAF23198D}" type="pres">
      <dgm:prSet presAssocID="{4E7E63BC-5A45-4075-813E-9695982CE289}" presName="linNode" presStyleCnt="0"/>
      <dgm:spPr/>
    </dgm:pt>
    <dgm:pt modelId="{B0DF22C8-8187-419C-BC2E-42401D56A509}" type="pres">
      <dgm:prSet presAssocID="{4E7E63BC-5A45-4075-813E-9695982CE289}" presName="parentShp" presStyleLbl="node1" presStyleIdx="0" presStyleCnt="1" custScaleX="31341" custScaleY="59012" custLinFactNeighborX="-630" custLinFactNeighborY="180">
        <dgm:presLayoutVars>
          <dgm:bulletEnabled val="1"/>
        </dgm:presLayoutVars>
      </dgm:prSet>
      <dgm:spPr/>
    </dgm:pt>
    <dgm:pt modelId="{C39B494B-8AD1-44A4-907F-F76E5A325AD7}" type="pres">
      <dgm:prSet presAssocID="{4E7E63BC-5A45-4075-813E-9695982CE289}" presName="childShp" presStyleLbl="bgAccFollowNode1" presStyleIdx="0" presStyleCnt="1" custScaleX="150789" custScaleY="100098" custLinFactNeighborX="-967" custLinFactNeighborY="-10915">
        <dgm:presLayoutVars>
          <dgm:bulletEnabled val="1"/>
        </dgm:presLayoutVars>
      </dgm:prSet>
      <dgm:spPr/>
    </dgm:pt>
  </dgm:ptLst>
  <dgm:cxnLst>
    <dgm:cxn modelId="{582A4809-C8A6-4FC1-AA0C-7EB4500F88CE}" type="presOf" srcId="{B63D4B31-6DC8-4920-9566-AC10FA7D0979}" destId="{C39B494B-8AD1-44A4-907F-F76E5A325AD7}" srcOrd="0" destOrd="7" presId="urn:microsoft.com/office/officeart/2005/8/layout/vList6"/>
    <dgm:cxn modelId="{25571717-90FD-4E74-BD8F-1E78C7DFC6E6}" type="presOf" srcId="{F148C4A8-ECAD-4604-A421-C3869D92EC0F}" destId="{C39B494B-8AD1-44A4-907F-F76E5A325AD7}" srcOrd="0" destOrd="4" presId="urn:microsoft.com/office/officeart/2005/8/layout/vList6"/>
    <dgm:cxn modelId="{DEA46A18-67A7-471E-A125-424CDEE61514}" type="presOf" srcId="{D9EF2C87-E7A0-4E57-9685-0B584FC330D1}" destId="{C39B494B-8AD1-44A4-907F-F76E5A325AD7}" srcOrd="0" destOrd="1" presId="urn:microsoft.com/office/officeart/2005/8/layout/vList6"/>
    <dgm:cxn modelId="{910D6A27-5CF9-4714-A0F4-F8BB598C77CE}" type="presOf" srcId="{3DB51685-D911-48B9-A500-F4D8E3DC6E27}" destId="{C39B494B-8AD1-44A4-907F-F76E5A325AD7}" srcOrd="0" destOrd="0" presId="urn:microsoft.com/office/officeart/2005/8/layout/vList6"/>
    <dgm:cxn modelId="{E9C4D62D-F4EE-4676-9030-898539C55B3F}" type="presOf" srcId="{327A998B-CB64-406C-8E8B-C641D138C595}" destId="{C39B494B-8AD1-44A4-907F-F76E5A325AD7}" srcOrd="0" destOrd="10" presId="urn:microsoft.com/office/officeart/2005/8/layout/vList6"/>
    <dgm:cxn modelId="{A4188A31-6F7B-4FC5-BEF0-A018E305D62E}" type="presOf" srcId="{CF55551C-DFCF-4C64-BA3E-CEF9E1850F2C}" destId="{4833BCF8-E220-438F-9842-05308FFF7469}" srcOrd="0" destOrd="0" presId="urn:microsoft.com/office/officeart/2005/8/layout/vList6"/>
    <dgm:cxn modelId="{F58B324D-026B-44FB-AC24-C9C5EFD18FA7}" srcId="{4E7E63BC-5A45-4075-813E-9695982CE289}" destId="{D9EF2C87-E7A0-4E57-9685-0B584FC330D1}" srcOrd="1" destOrd="0" parTransId="{BCEB35DF-DC0A-40A1-B45F-DD980204E40C}" sibTransId="{A3C15240-0EF4-41F4-9BC2-6ABD1F3B6806}"/>
    <dgm:cxn modelId="{7FA5B753-9574-408A-B3CC-8568C7FC8034}" type="presOf" srcId="{70758F6A-BEC7-47D4-8C6A-B9FBC7F48B31}" destId="{C39B494B-8AD1-44A4-907F-F76E5A325AD7}" srcOrd="0" destOrd="8" presId="urn:microsoft.com/office/officeart/2005/8/layout/vList6"/>
    <dgm:cxn modelId="{97921254-B889-4AAE-9A11-8727A9B83CD9}" type="presOf" srcId="{941C16F2-60F5-481E-A53E-2D4F822B1793}" destId="{C39B494B-8AD1-44A4-907F-F76E5A325AD7}" srcOrd="0" destOrd="2" presId="urn:microsoft.com/office/officeart/2005/8/layout/vList6"/>
    <dgm:cxn modelId="{B5049854-9A20-4F2E-9AAF-44D415D08831}" type="presOf" srcId="{52FAF9EA-4985-48FE-9443-183237EDF13D}" destId="{C39B494B-8AD1-44A4-907F-F76E5A325AD7}" srcOrd="0" destOrd="12" presId="urn:microsoft.com/office/officeart/2005/8/layout/vList6"/>
    <dgm:cxn modelId="{BE4D8760-3BCB-47F7-AC9F-41C7783C2BC1}" type="presOf" srcId="{BF10A0A6-12E1-41EE-B3AF-AD8494E2A140}" destId="{C39B494B-8AD1-44A4-907F-F76E5A325AD7}" srcOrd="0" destOrd="11" presId="urn:microsoft.com/office/officeart/2005/8/layout/vList6"/>
    <dgm:cxn modelId="{507E6F6C-4204-4050-8268-C3074D375B54}" type="presOf" srcId="{4E7E63BC-5A45-4075-813E-9695982CE289}" destId="{B0DF22C8-8187-419C-BC2E-42401D56A509}" srcOrd="0" destOrd="0" presId="urn:microsoft.com/office/officeart/2005/8/layout/vList6"/>
    <dgm:cxn modelId="{4B5A5372-3C67-4276-B4E0-83F1FC446459}" srcId="{4E7E63BC-5A45-4075-813E-9695982CE289}" destId="{70758F6A-BEC7-47D4-8C6A-B9FBC7F48B31}" srcOrd="8" destOrd="0" parTransId="{FEA20DC6-7D8E-4B15-A131-35140ACAE9B9}" sibTransId="{ACB58088-9272-4D14-9CCE-14B869D02ECE}"/>
    <dgm:cxn modelId="{DC1DA072-695D-4D99-8AE9-19771DAC372C}" type="presOf" srcId="{0DF74C3F-5BFC-4380-A748-3BC720384A2F}" destId="{C39B494B-8AD1-44A4-907F-F76E5A325AD7}" srcOrd="0" destOrd="6" presId="urn:microsoft.com/office/officeart/2005/8/layout/vList6"/>
    <dgm:cxn modelId="{6C984676-2127-46F2-ABF6-FAB235E22FB7}" type="presOf" srcId="{D7785FD9-6CCD-4CB8-A550-B8AEB2731FEA}" destId="{C39B494B-8AD1-44A4-907F-F76E5A325AD7}" srcOrd="0" destOrd="9" presId="urn:microsoft.com/office/officeart/2005/8/layout/vList6"/>
    <dgm:cxn modelId="{6DCF977F-E0CE-4787-B68A-A9C792FA8736}" srcId="{4E7E63BC-5A45-4075-813E-9695982CE289}" destId="{3DB51685-D911-48B9-A500-F4D8E3DC6E27}" srcOrd="0" destOrd="0" parTransId="{218AAD9D-82AA-43DC-BBC9-29F5F0783C10}" sibTransId="{4404C3D1-D33D-4834-9CCD-932C406CE04B}"/>
    <dgm:cxn modelId="{27123582-1AD0-4A85-9300-E542B251B298}" type="presOf" srcId="{8DAC87E1-B58E-4BD6-8181-FBBCCE74C21D}" destId="{C39B494B-8AD1-44A4-907F-F76E5A325AD7}" srcOrd="0" destOrd="3" presId="urn:microsoft.com/office/officeart/2005/8/layout/vList6"/>
    <dgm:cxn modelId="{A601AB9C-50A4-4DF3-A888-5798B2A6522A}" srcId="{4E7E63BC-5A45-4075-813E-9695982CE289}" destId="{0DF74C3F-5BFC-4380-A748-3BC720384A2F}" srcOrd="6" destOrd="0" parTransId="{FE4CD832-54A3-41C6-A9E3-F98FC29658AE}" sibTransId="{DC2EA136-97F6-40D5-BE74-01B18B6A7547}"/>
    <dgm:cxn modelId="{4E1251A2-D28E-4D2D-A248-A885056C2301}" srcId="{4E7E63BC-5A45-4075-813E-9695982CE289}" destId="{80F8EC86-5DEB-4A9E-A0E0-85DBC85A81F0}" srcOrd="5" destOrd="0" parTransId="{7FCF61BE-AAF8-4D55-A205-C272AB7B07D7}" sibTransId="{FAD60DCD-1A60-41BC-811E-85E08DFDB266}"/>
    <dgm:cxn modelId="{CDC32CA8-6BEA-4731-9E47-722578146118}" srcId="{4E7E63BC-5A45-4075-813E-9695982CE289}" destId="{BF10A0A6-12E1-41EE-B3AF-AD8494E2A140}" srcOrd="11" destOrd="0" parTransId="{9D14825E-8A1D-4E38-8D34-18618AA9D917}" sibTransId="{00CAB2E2-C504-4398-BDA3-54D3C9B21B2A}"/>
    <dgm:cxn modelId="{D03CBFB7-2D12-415E-AB70-027C3CDA8A80}" srcId="{4E7E63BC-5A45-4075-813E-9695982CE289}" destId="{8DAC87E1-B58E-4BD6-8181-FBBCCE74C21D}" srcOrd="3" destOrd="0" parTransId="{D8EF82A9-F08B-4D65-A9C6-272E8EF24665}" sibTransId="{DC211F88-3B21-4F56-9751-DA2CABCE7874}"/>
    <dgm:cxn modelId="{EC7293C2-A3FA-4927-AF1B-5DB1F992E439}" srcId="{4E7E63BC-5A45-4075-813E-9695982CE289}" destId="{B63D4B31-6DC8-4920-9566-AC10FA7D0979}" srcOrd="7" destOrd="0" parTransId="{63C2AEC3-DFEE-41FC-A7A4-C90FB20A9A79}" sibTransId="{08E1950B-2969-45FC-AD21-8EEE59C55A64}"/>
    <dgm:cxn modelId="{096FD3C2-2E75-4098-84F8-AA55EA103E94}" srcId="{4E7E63BC-5A45-4075-813E-9695982CE289}" destId="{941C16F2-60F5-481E-A53E-2D4F822B1793}" srcOrd="2" destOrd="0" parTransId="{6D267B45-DE4E-4982-934C-FA31B8760C17}" sibTransId="{3BAC898F-A06A-4D1E-9A58-C31195D25488}"/>
    <dgm:cxn modelId="{C0A13CC4-3481-437C-B746-56852D6FD3F9}" srcId="{CF55551C-DFCF-4C64-BA3E-CEF9E1850F2C}" destId="{4E7E63BC-5A45-4075-813E-9695982CE289}" srcOrd="0" destOrd="0" parTransId="{4B88FA00-6D74-445F-BD24-CC2A288D166D}" sibTransId="{7209B712-8D66-4F69-ABD8-E1F4EC6A9A0C}"/>
    <dgm:cxn modelId="{289B9FD0-9112-437C-9CB5-6F9C5BF9CDB2}" srcId="{4E7E63BC-5A45-4075-813E-9695982CE289}" destId="{F148C4A8-ECAD-4604-A421-C3869D92EC0F}" srcOrd="4" destOrd="0" parTransId="{9EB4BCE7-8058-4BEB-843B-8645980B8816}" sibTransId="{FE97B2B6-804A-4DA8-A6EE-3F084675BD88}"/>
    <dgm:cxn modelId="{7DF1A1E4-B1B6-41B7-8B2D-5CD184E5F4EB}" srcId="{4E7E63BC-5A45-4075-813E-9695982CE289}" destId="{D7785FD9-6CCD-4CB8-A550-B8AEB2731FEA}" srcOrd="9" destOrd="0" parTransId="{85D14CF2-4EE3-4727-9758-8EB11ACDBF66}" sibTransId="{2CA75656-BA64-415B-B695-24A8121AC121}"/>
    <dgm:cxn modelId="{624373EA-A95A-4CC3-8D1B-725AE2314DDE}" srcId="{4E7E63BC-5A45-4075-813E-9695982CE289}" destId="{52FAF9EA-4985-48FE-9443-183237EDF13D}" srcOrd="12" destOrd="0" parTransId="{6913B90B-7861-4637-8E48-96B9D76D3A40}" sibTransId="{7E2F7549-A91A-4A63-9FFE-C9173871964F}"/>
    <dgm:cxn modelId="{08E2ACEB-15CA-4753-B785-B5A6248059F1}" srcId="{4E7E63BC-5A45-4075-813E-9695982CE289}" destId="{327A998B-CB64-406C-8E8B-C641D138C595}" srcOrd="10" destOrd="0" parTransId="{CD190EE5-F537-49DE-AA12-B866436BBDE9}" sibTransId="{D38493D8-51B9-4986-8E41-313F18BEA94A}"/>
    <dgm:cxn modelId="{85A1E2F9-5167-4D90-B806-F655A576825E}" type="presOf" srcId="{80F8EC86-5DEB-4A9E-A0E0-85DBC85A81F0}" destId="{C39B494B-8AD1-44A4-907F-F76E5A325AD7}" srcOrd="0" destOrd="5" presId="urn:microsoft.com/office/officeart/2005/8/layout/vList6"/>
    <dgm:cxn modelId="{F00E9899-EB94-4BD1-B7FA-5664F6F65A06}" type="presParOf" srcId="{4833BCF8-E220-438F-9842-05308FFF7469}" destId="{4C2642B7-1008-4CBE-BB0D-925FAF23198D}" srcOrd="0" destOrd="0" presId="urn:microsoft.com/office/officeart/2005/8/layout/vList6"/>
    <dgm:cxn modelId="{A2839FEA-179B-4FC2-BE2E-F0C2CD395345}" type="presParOf" srcId="{4C2642B7-1008-4CBE-BB0D-925FAF23198D}" destId="{B0DF22C8-8187-419C-BC2E-42401D56A509}" srcOrd="0" destOrd="0" presId="urn:microsoft.com/office/officeart/2005/8/layout/vList6"/>
    <dgm:cxn modelId="{76146514-B9FC-4584-83F9-9DE0A2EF381F}" type="presParOf" srcId="{4C2642B7-1008-4CBE-BB0D-925FAF23198D}" destId="{C39B494B-8AD1-44A4-907F-F76E5A325AD7}"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5232BB-DCF5-4AF7-8D7D-11FD9CA5C407}">
      <dsp:nvSpPr>
        <dsp:cNvPr id="0" name=""/>
        <dsp:cNvSpPr/>
      </dsp:nvSpPr>
      <dsp:spPr>
        <a:xfrm>
          <a:off x="0" y="8347"/>
          <a:ext cx="5765074" cy="417690"/>
        </a:xfrm>
        <a:prstGeom prst="roundRect">
          <a:avLst/>
        </a:prstGeom>
        <a:solidFill>
          <a:schemeClr val="accent6">
            <a:shade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0">
            <a:lnSpc>
              <a:spcPct val="90000"/>
            </a:lnSpc>
            <a:spcBef>
              <a:spcPct val="0"/>
            </a:spcBef>
            <a:spcAft>
              <a:spcPct val="35000"/>
            </a:spcAft>
            <a:buNone/>
          </a:pPr>
          <a:r>
            <a:rPr lang="es-ES" sz="1700" b="1" kern="1200" dirty="0"/>
            <a:t>CAMPAÑA “MANEJO A LA DEFENSIVA”</a:t>
          </a:r>
          <a:endParaRPr lang="es-CL" sz="1700" kern="1200" dirty="0"/>
        </a:p>
      </dsp:txBody>
      <dsp:txXfrm>
        <a:off x="20390" y="28737"/>
        <a:ext cx="5724294" cy="3769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34B1B2-E1D5-49C3-BAF8-7548C42CD721}">
      <dsp:nvSpPr>
        <dsp:cNvPr id="0" name=""/>
        <dsp:cNvSpPr/>
      </dsp:nvSpPr>
      <dsp:spPr>
        <a:xfrm rot="5400000">
          <a:off x="-497538" y="1544670"/>
          <a:ext cx="3316926" cy="2321848"/>
        </a:xfrm>
        <a:prstGeom prst="chevron">
          <a:avLst/>
        </a:prstGeom>
        <a:solidFill>
          <a:schemeClr val="accent6">
            <a:shade val="50000"/>
            <a:hueOff val="0"/>
            <a:satOff val="0"/>
            <a:lumOff val="0"/>
            <a:alphaOff val="0"/>
          </a:schemeClr>
        </a:solidFill>
        <a:ln w="19050" cap="flat" cmpd="sng" algn="ctr">
          <a:solidFill>
            <a:schemeClr val="accent6">
              <a:shade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rtl="0">
            <a:lnSpc>
              <a:spcPct val="90000"/>
            </a:lnSpc>
            <a:spcBef>
              <a:spcPct val="0"/>
            </a:spcBef>
            <a:spcAft>
              <a:spcPct val="35000"/>
            </a:spcAft>
            <a:buNone/>
          </a:pPr>
          <a:r>
            <a:rPr lang="es-ES" sz="2300" b="1" i="0" kern="1200" baseline="0" dirty="0"/>
            <a:t>Estoy apurado, ¿acelero mi vehículo?</a:t>
          </a:r>
          <a:endParaRPr lang="es-CL" sz="2300" kern="1200" dirty="0"/>
        </a:p>
      </dsp:txBody>
      <dsp:txXfrm rot="-5400000">
        <a:off x="1" y="2208055"/>
        <a:ext cx="2321848" cy="995078"/>
      </dsp:txXfrm>
    </dsp:sp>
    <dsp:sp modelId="{7491049E-479D-46F3-8072-197A7210DC1E}">
      <dsp:nvSpPr>
        <dsp:cNvPr id="0" name=""/>
        <dsp:cNvSpPr/>
      </dsp:nvSpPr>
      <dsp:spPr>
        <a:xfrm rot="5400000">
          <a:off x="3991628" y="-1668115"/>
          <a:ext cx="4246936" cy="7586496"/>
        </a:xfrm>
        <a:prstGeom prst="round2SameRect">
          <a:avLst/>
        </a:prstGeom>
        <a:solidFill>
          <a:schemeClr val="lt1">
            <a:alpha val="90000"/>
            <a:hueOff val="0"/>
            <a:satOff val="0"/>
            <a:lumOff val="0"/>
            <a:alphaOff val="0"/>
          </a:schemeClr>
        </a:solidFill>
        <a:ln w="19050" cap="flat" cmpd="sng" algn="ctr">
          <a:solidFill>
            <a:schemeClr val="accent6">
              <a:shade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just" defTabSz="977900" rtl="0">
            <a:lnSpc>
              <a:spcPct val="90000"/>
            </a:lnSpc>
            <a:spcBef>
              <a:spcPct val="0"/>
            </a:spcBef>
            <a:spcAft>
              <a:spcPct val="15000"/>
            </a:spcAft>
            <a:buChar char="•"/>
          </a:pPr>
          <a:r>
            <a:rPr lang="es-ES" sz="2200" b="1" kern="1200" dirty="0"/>
            <a:t>Cuando estamos apurados, ya sea por una emergencia o por un retraso, tendemos a pensar en acelerar y la conducción a la defensiva pasará a ser sólo un recuerdo. Sin embargo, no olvide que cuando tenemos poco tiempo para realizar un viaje, lo que no sobra es tiempo y en estos viajes es donde más debemos aplicar los principios de la conducción defensiva, ya que si bien el objetivo fundamental de ésta es no poner en peligro la vida de nadie, su otro objetivo no menos importante es ahorrar tiempo y </a:t>
          </a:r>
          <a:r>
            <a:rPr lang="es-CL" sz="2200" b="1" kern="1200" dirty="0"/>
            <a:t>dinero.</a:t>
          </a:r>
          <a:endParaRPr lang="es-CL" sz="2200" kern="1200" dirty="0"/>
        </a:p>
      </dsp:txBody>
      <dsp:txXfrm rot="-5400000">
        <a:off x="2321848" y="208983"/>
        <a:ext cx="7379178" cy="38323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2208E8-4D17-43AE-A334-1BB7994F31F1}">
      <dsp:nvSpPr>
        <dsp:cNvPr id="0" name=""/>
        <dsp:cNvSpPr/>
      </dsp:nvSpPr>
      <dsp:spPr>
        <a:xfrm rot="16200000">
          <a:off x="507019" y="-485694"/>
          <a:ext cx="2741634" cy="3727937"/>
        </a:xfrm>
        <a:prstGeom prst="round1Rect">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s-ES" sz="1300" b="1" kern="1200" dirty="0"/>
            <a:t>CONOCIMIENTO:</a:t>
          </a:r>
        </a:p>
        <a:p>
          <a:pPr marL="0" lvl="0" indent="0" algn="ctr" defTabSz="577850">
            <a:lnSpc>
              <a:spcPct val="90000"/>
            </a:lnSpc>
            <a:spcBef>
              <a:spcPct val="0"/>
            </a:spcBef>
            <a:spcAft>
              <a:spcPct val="35000"/>
            </a:spcAft>
            <a:buNone/>
          </a:pPr>
          <a:r>
            <a:rPr lang="es-ES" sz="1300" kern="1200" dirty="0"/>
            <a:t> Un conductor defensivo debe conocer:</a:t>
          </a:r>
        </a:p>
        <a:p>
          <a:pPr marL="0" lvl="0" indent="0" algn="ctr" defTabSz="577850">
            <a:lnSpc>
              <a:spcPct val="90000"/>
            </a:lnSpc>
            <a:spcBef>
              <a:spcPct val="0"/>
            </a:spcBef>
            <a:spcAft>
              <a:spcPct val="35000"/>
            </a:spcAft>
            <a:buNone/>
          </a:pPr>
          <a:r>
            <a:rPr lang="es-ES" sz="1300" kern="1200" dirty="0"/>
            <a:t>· Ley de Tránsito.</a:t>
          </a:r>
        </a:p>
        <a:p>
          <a:pPr marL="0" lvl="0" indent="0" algn="ctr" defTabSz="577850">
            <a:lnSpc>
              <a:spcPct val="90000"/>
            </a:lnSpc>
            <a:spcBef>
              <a:spcPct val="0"/>
            </a:spcBef>
            <a:spcAft>
              <a:spcPct val="35000"/>
            </a:spcAft>
            <a:buNone/>
          </a:pPr>
          <a:r>
            <a:rPr lang="es-ES" sz="1300" kern="1200" dirty="0"/>
            <a:t>· Técnicas de prevención de riesgos de accidentes de tránsito.</a:t>
          </a:r>
        </a:p>
        <a:p>
          <a:pPr marL="0" lvl="0" indent="0" algn="ctr" defTabSz="577850">
            <a:lnSpc>
              <a:spcPct val="90000"/>
            </a:lnSpc>
            <a:spcBef>
              <a:spcPct val="0"/>
            </a:spcBef>
            <a:spcAft>
              <a:spcPct val="35000"/>
            </a:spcAft>
            <a:buNone/>
          </a:pPr>
          <a:r>
            <a:rPr lang="es-ES" sz="1300" kern="1200" dirty="0"/>
            <a:t>· Reconocer los peligros existentes en la vía.</a:t>
          </a:r>
        </a:p>
        <a:p>
          <a:pPr marL="0" lvl="0" indent="0" algn="ctr" defTabSz="577850">
            <a:lnSpc>
              <a:spcPct val="90000"/>
            </a:lnSpc>
            <a:spcBef>
              <a:spcPct val="0"/>
            </a:spcBef>
            <a:spcAft>
              <a:spcPct val="35000"/>
            </a:spcAft>
            <a:buNone/>
          </a:pPr>
          <a:r>
            <a:rPr lang="es-ES" sz="1300" kern="1200" dirty="0"/>
            <a:t>· Saber actuar correctamente y a tiempo.</a:t>
          </a:r>
        </a:p>
      </dsp:txBody>
      <dsp:txXfrm rot="5400000">
        <a:off x="13867" y="7458"/>
        <a:ext cx="3727937" cy="2056225"/>
      </dsp:txXfrm>
    </dsp:sp>
    <dsp:sp modelId="{B1D58660-6F5C-4338-91CF-B148655C1317}">
      <dsp:nvSpPr>
        <dsp:cNvPr id="0" name=""/>
        <dsp:cNvSpPr/>
      </dsp:nvSpPr>
      <dsp:spPr>
        <a:xfrm>
          <a:off x="3727937" y="7841"/>
          <a:ext cx="3727937" cy="2741634"/>
        </a:xfrm>
        <a:prstGeom prst="round1Rect">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s-ES" sz="1300" b="1" kern="1200" dirty="0"/>
            <a:t>AGUDEZA MENTAL:</a:t>
          </a:r>
        </a:p>
        <a:p>
          <a:pPr marL="0" lvl="0" indent="0" algn="ctr" defTabSz="577850">
            <a:lnSpc>
              <a:spcPct val="90000"/>
            </a:lnSpc>
            <a:spcBef>
              <a:spcPct val="0"/>
            </a:spcBef>
            <a:spcAft>
              <a:spcPct val="35000"/>
            </a:spcAft>
            <a:buNone/>
          </a:pPr>
          <a:r>
            <a:rPr lang="es-ES" sz="1300" kern="1200" dirty="0"/>
            <a:t> Un conductor defensivo debe permanecer alerta cuando maneja un vehículo</a:t>
          </a:r>
        </a:p>
        <a:p>
          <a:pPr marL="0" lvl="0" indent="0" algn="ctr" defTabSz="577850">
            <a:lnSpc>
              <a:spcPct val="90000"/>
            </a:lnSpc>
            <a:spcBef>
              <a:spcPct val="0"/>
            </a:spcBef>
            <a:spcAft>
              <a:spcPct val="35000"/>
            </a:spcAft>
            <a:buNone/>
          </a:pPr>
          <a:r>
            <a:rPr lang="es-ES" sz="1300" kern="1200" dirty="0"/>
            <a:t>· Tener conciencia respecto de las condiciones físicas y mentales que podrían influir sobre su manejo.</a:t>
          </a:r>
        </a:p>
        <a:p>
          <a:pPr marL="0" lvl="0" indent="0" algn="ctr" defTabSz="577850">
            <a:lnSpc>
              <a:spcPct val="90000"/>
            </a:lnSpc>
            <a:spcBef>
              <a:spcPct val="0"/>
            </a:spcBef>
            <a:spcAft>
              <a:spcPct val="35000"/>
            </a:spcAft>
            <a:buNone/>
          </a:pPr>
          <a:r>
            <a:rPr lang="es-ES" sz="1300" kern="1200" dirty="0"/>
            <a:t>· Permanecer atento a las situaciones del tránsito, examinando constantemente los espejos retrovisores, tanto interior como exteriores.</a:t>
          </a:r>
        </a:p>
      </dsp:txBody>
      <dsp:txXfrm>
        <a:off x="3727937" y="7841"/>
        <a:ext cx="3727937" cy="2056225"/>
      </dsp:txXfrm>
    </dsp:sp>
    <dsp:sp modelId="{A26BD5B1-0ECC-4FF1-B033-D5667DE94419}">
      <dsp:nvSpPr>
        <dsp:cNvPr id="0" name=""/>
        <dsp:cNvSpPr/>
      </dsp:nvSpPr>
      <dsp:spPr>
        <a:xfrm rot="10800000">
          <a:off x="14054" y="2722881"/>
          <a:ext cx="3727937" cy="2766638"/>
        </a:xfrm>
        <a:prstGeom prst="round1Rect">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100000"/>
            </a:lnSpc>
            <a:spcBef>
              <a:spcPct val="0"/>
            </a:spcBef>
            <a:spcAft>
              <a:spcPct val="35000"/>
            </a:spcAft>
            <a:buNone/>
          </a:pPr>
          <a:r>
            <a:rPr lang="es-ES" sz="1300" kern="1200" dirty="0"/>
            <a:t>PREVISIÓN:</a:t>
          </a:r>
        </a:p>
        <a:p>
          <a:pPr marL="0" lvl="0" indent="0" algn="ctr" defTabSz="577850">
            <a:lnSpc>
              <a:spcPct val="90000"/>
            </a:lnSpc>
            <a:spcBef>
              <a:spcPct val="0"/>
            </a:spcBef>
            <a:spcAft>
              <a:spcPct val="35000"/>
            </a:spcAft>
            <a:buNone/>
          </a:pPr>
          <a:r>
            <a:rPr lang="es-ES" sz="1300" kern="1200" dirty="0"/>
            <a:t>· Tener la capacidad para anticiparse y prepararse para enfrentar los peligros.</a:t>
          </a:r>
        </a:p>
        <a:p>
          <a:pPr marL="0" lvl="0" indent="0" algn="ctr" defTabSz="577850">
            <a:lnSpc>
              <a:spcPct val="90000"/>
            </a:lnSpc>
            <a:spcBef>
              <a:spcPct val="0"/>
            </a:spcBef>
            <a:spcAft>
              <a:spcPct val="35000"/>
            </a:spcAft>
            <a:buNone/>
          </a:pPr>
          <a:r>
            <a:rPr lang="es-ES" sz="1300" kern="1200" dirty="0"/>
            <a:t>· Analizar la situación del tránsito, tan adelante como sea posible.</a:t>
          </a:r>
        </a:p>
        <a:p>
          <a:pPr marL="0" lvl="0" indent="0" algn="ctr" defTabSz="577850">
            <a:lnSpc>
              <a:spcPct val="90000"/>
            </a:lnSpc>
            <a:spcBef>
              <a:spcPct val="0"/>
            </a:spcBef>
            <a:spcAft>
              <a:spcPct val="35000"/>
            </a:spcAft>
            <a:buNone/>
          </a:pPr>
          <a:r>
            <a:rPr lang="es-ES" sz="1300" kern="1200" dirty="0"/>
            <a:t>· Anticiparse a los peligros que se podrían presentar.</a:t>
          </a:r>
        </a:p>
        <a:p>
          <a:pPr marL="0" lvl="0" indent="0" algn="ctr" defTabSz="577850">
            <a:lnSpc>
              <a:spcPct val="90000"/>
            </a:lnSpc>
            <a:spcBef>
              <a:spcPct val="0"/>
            </a:spcBef>
            <a:spcAft>
              <a:spcPct val="35000"/>
            </a:spcAft>
            <a:buNone/>
          </a:pPr>
          <a:r>
            <a:rPr lang="es-ES" sz="1300" kern="1200" dirty="0"/>
            <a:t>· Decidir si los cambios que se producen en la situación del manejo constituyen una amenaza para su seguridad.</a:t>
          </a:r>
        </a:p>
      </dsp:txBody>
      <dsp:txXfrm rot="10800000">
        <a:off x="14054" y="3414541"/>
        <a:ext cx="3727937" cy="2074978"/>
      </dsp:txXfrm>
    </dsp:sp>
    <dsp:sp modelId="{9F384D02-F3F9-4471-8914-7770C479C50A}">
      <dsp:nvSpPr>
        <dsp:cNvPr id="0" name=""/>
        <dsp:cNvSpPr/>
      </dsp:nvSpPr>
      <dsp:spPr>
        <a:xfrm rot="5400000">
          <a:off x="4221088" y="2248483"/>
          <a:ext cx="2741634" cy="3727937"/>
        </a:xfrm>
        <a:prstGeom prst="round1Rect">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0" rIns="92456" bIns="0" numCol="1" spcCol="1270" anchor="b" anchorCtr="0">
          <a:noAutofit/>
        </a:bodyPr>
        <a:lstStyle/>
        <a:p>
          <a:pPr marL="0" lvl="0" indent="0" algn="ctr" defTabSz="577850">
            <a:lnSpc>
              <a:spcPct val="90000"/>
            </a:lnSpc>
            <a:spcBef>
              <a:spcPct val="0"/>
            </a:spcBef>
            <a:spcAft>
              <a:spcPct val="35000"/>
            </a:spcAft>
            <a:buNone/>
          </a:pPr>
          <a:r>
            <a:rPr lang="es-ES" sz="1300" b="1" kern="1200" dirty="0"/>
            <a:t>DISCERNIMIENTO: </a:t>
          </a:r>
        </a:p>
        <a:p>
          <a:pPr marL="0" lvl="0" indent="0" algn="ctr" defTabSz="577850">
            <a:lnSpc>
              <a:spcPct val="90000"/>
            </a:lnSpc>
            <a:spcBef>
              <a:spcPct val="0"/>
            </a:spcBef>
            <a:spcAft>
              <a:spcPct val="35000"/>
            </a:spcAft>
            <a:buNone/>
          </a:pPr>
          <a:r>
            <a:rPr lang="es-ES" sz="1300" kern="1200" dirty="0"/>
            <a:t>Buen discernimiento significa hacer uso del sentido y la intuición para tomar decisiones sensatas y rápidas.</a:t>
          </a:r>
        </a:p>
        <a:p>
          <a:pPr marL="0" lvl="0" indent="0" algn="ctr" defTabSz="577850">
            <a:lnSpc>
              <a:spcPct val="90000"/>
            </a:lnSpc>
            <a:spcBef>
              <a:spcPct val="0"/>
            </a:spcBef>
            <a:spcAft>
              <a:spcPct val="35000"/>
            </a:spcAft>
            <a:buNone/>
          </a:pPr>
          <a:r>
            <a:rPr lang="es-ES" sz="1300" kern="1200" dirty="0"/>
            <a:t> · Busca alternativas en cualquier situación del tránsito. </a:t>
          </a:r>
        </a:p>
        <a:p>
          <a:pPr marL="0" lvl="0" indent="0" algn="ctr" defTabSz="577850">
            <a:lnSpc>
              <a:spcPct val="90000"/>
            </a:lnSpc>
            <a:spcBef>
              <a:spcPct val="0"/>
            </a:spcBef>
            <a:spcAft>
              <a:spcPct val="35000"/>
            </a:spcAft>
            <a:buNone/>
          </a:pPr>
          <a:r>
            <a:rPr lang="es-ES" sz="1300" kern="1200" dirty="0"/>
            <a:t>· Mantiene control sobre su comportamiento. </a:t>
          </a:r>
        </a:p>
        <a:p>
          <a:pPr marL="0" lvl="0" indent="0" algn="ctr" defTabSz="577850">
            <a:lnSpc>
              <a:spcPct val="90000"/>
            </a:lnSpc>
            <a:spcBef>
              <a:spcPct val="0"/>
            </a:spcBef>
            <a:spcAft>
              <a:spcPct val="35000"/>
            </a:spcAft>
            <a:buNone/>
          </a:pPr>
          <a:r>
            <a:rPr lang="es-ES" sz="1300" kern="1200" dirty="0"/>
            <a:t>· Pasa o adelanta solamente cuando no hay peligro. </a:t>
          </a:r>
        </a:p>
        <a:p>
          <a:pPr marL="0" lvl="0" indent="0" algn="ctr" defTabSz="577850">
            <a:lnSpc>
              <a:spcPct val="90000"/>
            </a:lnSpc>
            <a:spcBef>
              <a:spcPct val="0"/>
            </a:spcBef>
            <a:spcAft>
              <a:spcPct val="35000"/>
            </a:spcAft>
            <a:buNone/>
          </a:pPr>
          <a:r>
            <a:rPr lang="es-ES" sz="1300" kern="1200" dirty="0"/>
            <a:t>· No efectúa maniobras peligrosas. </a:t>
          </a:r>
        </a:p>
      </dsp:txBody>
      <dsp:txXfrm rot="-5400000">
        <a:off x="3727936" y="3427043"/>
        <a:ext cx="3727937" cy="2056225"/>
      </dsp:txXfrm>
    </dsp:sp>
    <dsp:sp modelId="{9D4AE878-41A1-448A-964A-5CF3BE16E457}">
      <dsp:nvSpPr>
        <dsp:cNvPr id="0" name=""/>
        <dsp:cNvSpPr/>
      </dsp:nvSpPr>
      <dsp:spPr>
        <a:xfrm>
          <a:off x="2809611" y="2017116"/>
          <a:ext cx="1917128" cy="886343"/>
        </a:xfrm>
        <a:prstGeom prst="roundRect">
          <a:avLst/>
        </a:prstGeom>
        <a:solidFill>
          <a:schemeClr val="accent1">
            <a:tint val="6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s-ES" sz="1500" kern="1200" dirty="0"/>
            <a:t>CARACTERÍSTICAS DE UN CONDUCTOR DEFENSIVO.</a:t>
          </a:r>
        </a:p>
      </dsp:txBody>
      <dsp:txXfrm>
        <a:off x="2852879" y="2060384"/>
        <a:ext cx="1830592" cy="7998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9CA39E-A39F-446E-8DD3-BFFE3510B5BB}">
      <dsp:nvSpPr>
        <dsp:cNvPr id="0" name=""/>
        <dsp:cNvSpPr/>
      </dsp:nvSpPr>
      <dsp:spPr>
        <a:xfrm>
          <a:off x="312386" y="2486"/>
          <a:ext cx="2193309" cy="1637258"/>
        </a:xfrm>
        <a:prstGeom prst="round2SameRect">
          <a:avLst>
            <a:gd name="adj1" fmla="val 8000"/>
            <a:gd name="adj2" fmla="val 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49530" rIns="16510" bIns="16510" numCol="1" spcCol="1270" anchor="t" anchorCtr="0">
          <a:noAutofit/>
        </a:bodyPr>
        <a:lstStyle/>
        <a:p>
          <a:pPr marL="114300" lvl="1" indent="-114300" algn="l" defTabSz="577850">
            <a:lnSpc>
              <a:spcPct val="90000"/>
            </a:lnSpc>
            <a:spcBef>
              <a:spcPct val="0"/>
            </a:spcBef>
            <a:spcAft>
              <a:spcPct val="15000"/>
            </a:spcAft>
            <a:buChar char="•"/>
          </a:pPr>
          <a:r>
            <a:rPr lang="es-ES" sz="1300" kern="1200" dirty="0"/>
            <a:t>Tiempo de reacción más lento</a:t>
          </a:r>
        </a:p>
        <a:p>
          <a:pPr marL="114300" lvl="1" indent="-114300" algn="l" defTabSz="577850">
            <a:lnSpc>
              <a:spcPct val="90000"/>
            </a:lnSpc>
            <a:spcBef>
              <a:spcPct val="0"/>
            </a:spcBef>
            <a:spcAft>
              <a:spcPct val="15000"/>
            </a:spcAft>
            <a:buChar char="•"/>
          </a:pPr>
          <a:r>
            <a:rPr lang="es-ES" sz="1300" kern="1200" dirty="0"/>
            <a:t>Menor agudeza mental</a:t>
          </a:r>
        </a:p>
        <a:p>
          <a:pPr marL="114300" lvl="1" indent="-114300" algn="l" defTabSz="577850">
            <a:lnSpc>
              <a:spcPct val="90000"/>
            </a:lnSpc>
            <a:spcBef>
              <a:spcPct val="0"/>
            </a:spcBef>
            <a:spcAft>
              <a:spcPct val="15000"/>
            </a:spcAft>
            <a:buChar char="•"/>
          </a:pPr>
          <a:r>
            <a:rPr lang="es-ES" sz="1300" kern="1200" dirty="0"/>
            <a:t>Disminución de la coordinación</a:t>
          </a:r>
        </a:p>
        <a:p>
          <a:pPr marL="114300" lvl="1" indent="-114300" algn="l" defTabSz="577850">
            <a:lnSpc>
              <a:spcPct val="90000"/>
            </a:lnSpc>
            <a:spcBef>
              <a:spcPct val="0"/>
            </a:spcBef>
            <a:spcAft>
              <a:spcPct val="15000"/>
            </a:spcAft>
            <a:buChar char="•"/>
          </a:pPr>
          <a:r>
            <a:rPr lang="es-ES" sz="1300" kern="1200" dirty="0"/>
            <a:t>Deterioro de la destreza motora</a:t>
          </a:r>
        </a:p>
      </dsp:txBody>
      <dsp:txXfrm>
        <a:off x="350749" y="40849"/>
        <a:ext cx="2116583" cy="1598895"/>
      </dsp:txXfrm>
    </dsp:sp>
    <dsp:sp modelId="{F54FE5F5-C18C-4A81-A51E-AD75BBE0B029}">
      <dsp:nvSpPr>
        <dsp:cNvPr id="0" name=""/>
        <dsp:cNvSpPr/>
      </dsp:nvSpPr>
      <dsp:spPr>
        <a:xfrm>
          <a:off x="312386" y="1639745"/>
          <a:ext cx="2193309" cy="704021"/>
        </a:xfrm>
        <a:prstGeom prst="rect">
          <a:avLst/>
        </a:prstGeom>
        <a:solidFill>
          <a:schemeClr val="accent6">
            <a:lumMod val="7500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0" rIns="19050" bIns="0" numCol="1" spcCol="1270" anchor="ctr" anchorCtr="0">
          <a:noAutofit/>
        </a:bodyPr>
        <a:lstStyle/>
        <a:p>
          <a:pPr marL="0" lvl="0" indent="0" algn="l" defTabSz="666750">
            <a:lnSpc>
              <a:spcPct val="90000"/>
            </a:lnSpc>
            <a:spcBef>
              <a:spcPct val="0"/>
            </a:spcBef>
            <a:spcAft>
              <a:spcPct val="35000"/>
            </a:spcAft>
            <a:buNone/>
          </a:pPr>
          <a:r>
            <a:rPr lang="es-ES" sz="1500" kern="1200" dirty="0"/>
            <a:t>SEDANTES</a:t>
          </a:r>
        </a:p>
      </dsp:txBody>
      <dsp:txXfrm>
        <a:off x="312386" y="1639745"/>
        <a:ext cx="1544583" cy="704021"/>
      </dsp:txXfrm>
    </dsp:sp>
    <dsp:sp modelId="{E2140E83-396C-45D1-B6C0-9DF6087A9060}">
      <dsp:nvSpPr>
        <dsp:cNvPr id="0" name=""/>
        <dsp:cNvSpPr/>
      </dsp:nvSpPr>
      <dsp:spPr>
        <a:xfrm>
          <a:off x="1919015" y="1751572"/>
          <a:ext cx="767658" cy="767658"/>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1B8B810-758F-42BA-B378-681AB377691F}">
      <dsp:nvSpPr>
        <dsp:cNvPr id="0" name=""/>
        <dsp:cNvSpPr/>
      </dsp:nvSpPr>
      <dsp:spPr>
        <a:xfrm>
          <a:off x="2876856" y="2486"/>
          <a:ext cx="2193309" cy="1637258"/>
        </a:xfrm>
        <a:prstGeom prst="round2SameRect">
          <a:avLst>
            <a:gd name="adj1" fmla="val 8000"/>
            <a:gd name="adj2" fmla="val 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45720" rIns="15240" bIns="15240" numCol="1" spcCol="1270" anchor="t" anchorCtr="0">
          <a:noAutofit/>
        </a:bodyPr>
        <a:lstStyle/>
        <a:p>
          <a:pPr marL="114300" lvl="1" indent="-114300" algn="l" defTabSz="533400">
            <a:lnSpc>
              <a:spcPct val="90000"/>
            </a:lnSpc>
            <a:spcBef>
              <a:spcPct val="0"/>
            </a:spcBef>
            <a:spcAft>
              <a:spcPct val="15000"/>
            </a:spcAft>
            <a:buChar char="•"/>
          </a:pPr>
          <a:r>
            <a:rPr lang="es-ES" sz="1200" kern="1200" dirty="0" err="1"/>
            <a:t>Hiperreacción</a:t>
          </a:r>
          <a:endParaRPr lang="es-ES" sz="1200" kern="1200" dirty="0"/>
        </a:p>
        <a:p>
          <a:pPr marL="114300" lvl="1" indent="-114300" algn="l" defTabSz="533400">
            <a:lnSpc>
              <a:spcPct val="90000"/>
            </a:lnSpc>
            <a:spcBef>
              <a:spcPct val="0"/>
            </a:spcBef>
            <a:spcAft>
              <a:spcPct val="15000"/>
            </a:spcAft>
            <a:buChar char="•"/>
          </a:pPr>
          <a:r>
            <a:rPr lang="es-ES" sz="1200" kern="1200" dirty="0"/>
            <a:t>Comportamiento de riesgo elevado</a:t>
          </a:r>
        </a:p>
        <a:p>
          <a:pPr marL="114300" lvl="1" indent="-114300" algn="l" defTabSz="533400">
            <a:lnSpc>
              <a:spcPct val="90000"/>
            </a:lnSpc>
            <a:spcBef>
              <a:spcPct val="0"/>
            </a:spcBef>
            <a:spcAft>
              <a:spcPct val="15000"/>
            </a:spcAft>
            <a:buChar char="•"/>
          </a:pPr>
          <a:r>
            <a:rPr lang="es-ES" sz="1200" kern="1200" dirty="0"/>
            <a:t>Comportamiento agresivo y hostil</a:t>
          </a:r>
        </a:p>
        <a:p>
          <a:pPr marL="114300" lvl="1" indent="-114300" algn="l" defTabSz="533400">
            <a:lnSpc>
              <a:spcPct val="90000"/>
            </a:lnSpc>
            <a:spcBef>
              <a:spcPct val="0"/>
            </a:spcBef>
            <a:spcAft>
              <a:spcPct val="15000"/>
            </a:spcAft>
            <a:buChar char="•"/>
          </a:pPr>
          <a:r>
            <a:rPr lang="es-ES" sz="1200" kern="1200" dirty="0"/>
            <a:t>Comportamiento impaciente e impulsivo</a:t>
          </a:r>
        </a:p>
        <a:p>
          <a:pPr marL="114300" lvl="1" indent="-114300" algn="l" defTabSz="533400">
            <a:lnSpc>
              <a:spcPct val="90000"/>
            </a:lnSpc>
            <a:spcBef>
              <a:spcPct val="0"/>
            </a:spcBef>
            <a:spcAft>
              <a:spcPct val="15000"/>
            </a:spcAft>
            <a:buChar char="•"/>
          </a:pPr>
          <a:r>
            <a:rPr lang="es-ES" sz="1200" kern="1200" dirty="0"/>
            <a:t>Disminución de la coordinación</a:t>
          </a:r>
        </a:p>
      </dsp:txBody>
      <dsp:txXfrm>
        <a:off x="2915219" y="40849"/>
        <a:ext cx="2116583" cy="1598895"/>
      </dsp:txXfrm>
    </dsp:sp>
    <dsp:sp modelId="{7D25223A-E2F7-4AC8-A10D-E0A11ABD3283}">
      <dsp:nvSpPr>
        <dsp:cNvPr id="0" name=""/>
        <dsp:cNvSpPr/>
      </dsp:nvSpPr>
      <dsp:spPr>
        <a:xfrm>
          <a:off x="2876856" y="1639745"/>
          <a:ext cx="2193309" cy="704021"/>
        </a:xfrm>
        <a:prstGeom prst="rect">
          <a:avLst/>
        </a:prstGeom>
        <a:solidFill>
          <a:schemeClr val="accent6">
            <a:lumMod val="7500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0" rIns="19050" bIns="0" numCol="1" spcCol="1270" anchor="ctr" anchorCtr="0">
          <a:noAutofit/>
        </a:bodyPr>
        <a:lstStyle/>
        <a:p>
          <a:pPr marL="0" lvl="0" indent="0" algn="l" defTabSz="666750">
            <a:lnSpc>
              <a:spcPct val="90000"/>
            </a:lnSpc>
            <a:spcBef>
              <a:spcPct val="0"/>
            </a:spcBef>
            <a:spcAft>
              <a:spcPct val="35000"/>
            </a:spcAft>
            <a:buNone/>
          </a:pPr>
          <a:r>
            <a:rPr lang="es-ES" sz="1500" kern="1200" dirty="0"/>
            <a:t>ESTIMULANTES</a:t>
          </a:r>
        </a:p>
      </dsp:txBody>
      <dsp:txXfrm>
        <a:off x="2876856" y="1639745"/>
        <a:ext cx="1544583" cy="704021"/>
      </dsp:txXfrm>
    </dsp:sp>
    <dsp:sp modelId="{0B68CABF-6A82-4E5A-9BB3-EF5FD0E019EE}">
      <dsp:nvSpPr>
        <dsp:cNvPr id="0" name=""/>
        <dsp:cNvSpPr/>
      </dsp:nvSpPr>
      <dsp:spPr>
        <a:xfrm>
          <a:off x="4483485" y="1751572"/>
          <a:ext cx="767658" cy="767658"/>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73000" r="-73000"/>
          </a:stretch>
        </a:blip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70861EA-3AF1-4213-A1F0-B194A30054F4}">
      <dsp:nvSpPr>
        <dsp:cNvPr id="0" name=""/>
        <dsp:cNvSpPr/>
      </dsp:nvSpPr>
      <dsp:spPr>
        <a:xfrm>
          <a:off x="5441326" y="2486"/>
          <a:ext cx="2193309" cy="1637258"/>
        </a:xfrm>
        <a:prstGeom prst="round2SameRect">
          <a:avLst>
            <a:gd name="adj1" fmla="val 8000"/>
            <a:gd name="adj2" fmla="val 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49530" rIns="16510" bIns="16510" numCol="1" spcCol="1270" anchor="t" anchorCtr="0">
          <a:noAutofit/>
        </a:bodyPr>
        <a:lstStyle/>
        <a:p>
          <a:pPr marL="114300" lvl="1" indent="-114300" algn="l" defTabSz="577850">
            <a:lnSpc>
              <a:spcPct val="90000"/>
            </a:lnSpc>
            <a:spcBef>
              <a:spcPct val="0"/>
            </a:spcBef>
            <a:spcAft>
              <a:spcPct val="15000"/>
            </a:spcAft>
            <a:buChar char="•"/>
          </a:pPr>
          <a:r>
            <a:rPr lang="es-ES" sz="1300" kern="1200" dirty="0"/>
            <a:t>Deterioro visual</a:t>
          </a:r>
        </a:p>
        <a:p>
          <a:pPr marL="114300" lvl="1" indent="-114300" algn="l" defTabSz="577850">
            <a:lnSpc>
              <a:spcPct val="90000"/>
            </a:lnSpc>
            <a:spcBef>
              <a:spcPct val="0"/>
            </a:spcBef>
            <a:spcAft>
              <a:spcPct val="15000"/>
            </a:spcAft>
            <a:buChar char="•"/>
          </a:pPr>
          <a:r>
            <a:rPr lang="es-ES" sz="1300" kern="1200" dirty="0"/>
            <a:t>Falta de concentración</a:t>
          </a:r>
        </a:p>
        <a:p>
          <a:pPr marL="114300" lvl="1" indent="-114300" algn="l" defTabSz="577850">
            <a:lnSpc>
              <a:spcPct val="90000"/>
            </a:lnSpc>
            <a:spcBef>
              <a:spcPct val="0"/>
            </a:spcBef>
            <a:spcAft>
              <a:spcPct val="15000"/>
            </a:spcAft>
            <a:buChar char="•"/>
          </a:pPr>
          <a:r>
            <a:rPr lang="es-ES" sz="1300" kern="1200" dirty="0"/>
            <a:t>Tiempo de reacción más lento</a:t>
          </a:r>
        </a:p>
        <a:p>
          <a:pPr marL="114300" lvl="1" indent="-114300" algn="l" defTabSz="577850">
            <a:lnSpc>
              <a:spcPct val="90000"/>
            </a:lnSpc>
            <a:spcBef>
              <a:spcPct val="0"/>
            </a:spcBef>
            <a:spcAft>
              <a:spcPct val="15000"/>
            </a:spcAft>
            <a:buChar char="•"/>
          </a:pPr>
          <a:r>
            <a:rPr lang="es-ES" sz="1300" kern="1200" dirty="0"/>
            <a:t>Deterioro de la destreza motora</a:t>
          </a:r>
        </a:p>
        <a:p>
          <a:pPr marL="114300" lvl="1" indent="-114300" algn="l" defTabSz="577850">
            <a:lnSpc>
              <a:spcPct val="90000"/>
            </a:lnSpc>
            <a:spcBef>
              <a:spcPct val="0"/>
            </a:spcBef>
            <a:spcAft>
              <a:spcPct val="15000"/>
            </a:spcAft>
            <a:buChar char="•"/>
          </a:pPr>
          <a:r>
            <a:rPr lang="es-ES" sz="1300" kern="1200" dirty="0"/>
            <a:t>Comportamiento de riesgo elevado</a:t>
          </a:r>
        </a:p>
      </dsp:txBody>
      <dsp:txXfrm>
        <a:off x="5479689" y="40849"/>
        <a:ext cx="2116583" cy="1598895"/>
      </dsp:txXfrm>
    </dsp:sp>
    <dsp:sp modelId="{4F0A7456-05D9-49EE-8667-3E645BA7B10B}">
      <dsp:nvSpPr>
        <dsp:cNvPr id="0" name=""/>
        <dsp:cNvSpPr/>
      </dsp:nvSpPr>
      <dsp:spPr>
        <a:xfrm>
          <a:off x="5441326" y="1639745"/>
          <a:ext cx="2193309" cy="704021"/>
        </a:xfrm>
        <a:prstGeom prst="rect">
          <a:avLst/>
        </a:prstGeom>
        <a:solidFill>
          <a:schemeClr val="accent6">
            <a:lumMod val="7500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0" rIns="19050" bIns="0" numCol="1" spcCol="1270" anchor="ctr" anchorCtr="0">
          <a:noAutofit/>
        </a:bodyPr>
        <a:lstStyle/>
        <a:p>
          <a:pPr marL="0" lvl="0" indent="0" algn="l" defTabSz="666750">
            <a:lnSpc>
              <a:spcPct val="90000"/>
            </a:lnSpc>
            <a:spcBef>
              <a:spcPct val="0"/>
            </a:spcBef>
            <a:spcAft>
              <a:spcPct val="35000"/>
            </a:spcAft>
            <a:buNone/>
          </a:pPr>
          <a:r>
            <a:rPr lang="es-ES" sz="1500" kern="1200" dirty="0"/>
            <a:t>NARCOTICOS</a:t>
          </a:r>
        </a:p>
      </dsp:txBody>
      <dsp:txXfrm>
        <a:off x="5441326" y="1639745"/>
        <a:ext cx="1544583" cy="704021"/>
      </dsp:txXfrm>
    </dsp:sp>
    <dsp:sp modelId="{1040558C-1D51-4DB9-BAD7-CCE74D2B0340}">
      <dsp:nvSpPr>
        <dsp:cNvPr id="0" name=""/>
        <dsp:cNvSpPr/>
      </dsp:nvSpPr>
      <dsp:spPr>
        <a:xfrm>
          <a:off x="7047955" y="1751572"/>
          <a:ext cx="767658" cy="767658"/>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8000" r="-18000"/>
          </a:stretch>
        </a:blip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BE415A6-112F-47FC-A932-04616A0740C8}">
      <dsp:nvSpPr>
        <dsp:cNvPr id="0" name=""/>
        <dsp:cNvSpPr/>
      </dsp:nvSpPr>
      <dsp:spPr>
        <a:xfrm>
          <a:off x="1594621" y="2899436"/>
          <a:ext cx="2193309" cy="1637258"/>
        </a:xfrm>
        <a:prstGeom prst="round2SameRect">
          <a:avLst>
            <a:gd name="adj1" fmla="val 8000"/>
            <a:gd name="adj2" fmla="val 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49530" rIns="16510" bIns="16510" numCol="1" spcCol="1270" anchor="t" anchorCtr="0">
          <a:noAutofit/>
        </a:bodyPr>
        <a:lstStyle/>
        <a:p>
          <a:pPr marL="114300" lvl="1" indent="-114300" algn="l" defTabSz="577850">
            <a:lnSpc>
              <a:spcPct val="90000"/>
            </a:lnSpc>
            <a:spcBef>
              <a:spcPct val="0"/>
            </a:spcBef>
            <a:spcAft>
              <a:spcPct val="15000"/>
            </a:spcAft>
            <a:buChar char="•"/>
          </a:pPr>
          <a:r>
            <a:rPr lang="es-ES" sz="1300" kern="1200" dirty="0"/>
            <a:t>Distorsión visual</a:t>
          </a:r>
        </a:p>
        <a:p>
          <a:pPr marL="114300" lvl="1" indent="-114300" algn="l" defTabSz="577850">
            <a:lnSpc>
              <a:spcPct val="90000"/>
            </a:lnSpc>
            <a:spcBef>
              <a:spcPct val="0"/>
            </a:spcBef>
            <a:spcAft>
              <a:spcPct val="15000"/>
            </a:spcAft>
            <a:buChar char="•"/>
          </a:pPr>
          <a:r>
            <a:rPr lang="es-ES" sz="1300" kern="1200" dirty="0"/>
            <a:t>Comportamiento agresivo</a:t>
          </a:r>
        </a:p>
        <a:p>
          <a:pPr marL="114300" lvl="1" indent="-114300" algn="l" defTabSz="577850">
            <a:lnSpc>
              <a:spcPct val="90000"/>
            </a:lnSpc>
            <a:spcBef>
              <a:spcPct val="0"/>
            </a:spcBef>
            <a:spcAft>
              <a:spcPct val="15000"/>
            </a:spcAft>
            <a:buChar char="•"/>
          </a:pPr>
          <a:r>
            <a:rPr lang="es-ES" sz="1300" kern="1200" dirty="0"/>
            <a:t>Distorsión del tiempo/distancia</a:t>
          </a:r>
        </a:p>
        <a:p>
          <a:pPr marL="114300" lvl="1" indent="-114300" algn="l" defTabSz="577850">
            <a:lnSpc>
              <a:spcPct val="90000"/>
            </a:lnSpc>
            <a:spcBef>
              <a:spcPct val="0"/>
            </a:spcBef>
            <a:spcAft>
              <a:spcPct val="15000"/>
            </a:spcAft>
            <a:buChar char="•"/>
          </a:pPr>
          <a:r>
            <a:rPr lang="es-ES" sz="1300" kern="1200" dirty="0"/>
            <a:t>Deterioro de la memoria a corto plazo</a:t>
          </a:r>
        </a:p>
        <a:p>
          <a:pPr marL="114300" lvl="1" indent="-114300" algn="l" defTabSz="577850">
            <a:lnSpc>
              <a:spcPct val="90000"/>
            </a:lnSpc>
            <a:spcBef>
              <a:spcPct val="0"/>
            </a:spcBef>
            <a:spcAft>
              <a:spcPct val="15000"/>
            </a:spcAft>
            <a:buChar char="•"/>
          </a:pPr>
          <a:r>
            <a:rPr lang="es-ES" sz="1300" kern="1200" dirty="0"/>
            <a:t>Tiempo de reacción más lento.</a:t>
          </a:r>
        </a:p>
      </dsp:txBody>
      <dsp:txXfrm>
        <a:off x="1632984" y="2937799"/>
        <a:ext cx="2116583" cy="1598895"/>
      </dsp:txXfrm>
    </dsp:sp>
    <dsp:sp modelId="{1CB5CD9E-672A-43A6-B211-6D939BAE8A48}">
      <dsp:nvSpPr>
        <dsp:cNvPr id="0" name=""/>
        <dsp:cNvSpPr/>
      </dsp:nvSpPr>
      <dsp:spPr>
        <a:xfrm>
          <a:off x="1594621" y="4536694"/>
          <a:ext cx="2193309" cy="704021"/>
        </a:xfrm>
        <a:prstGeom prst="rect">
          <a:avLst/>
        </a:prstGeom>
        <a:solidFill>
          <a:schemeClr val="accent6">
            <a:lumMod val="7500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0" rIns="19050" bIns="0" numCol="1" spcCol="1270" anchor="ctr" anchorCtr="0">
          <a:noAutofit/>
        </a:bodyPr>
        <a:lstStyle/>
        <a:p>
          <a:pPr marL="0" lvl="0" indent="0" algn="l" defTabSz="666750">
            <a:lnSpc>
              <a:spcPct val="90000"/>
            </a:lnSpc>
            <a:spcBef>
              <a:spcPct val="0"/>
            </a:spcBef>
            <a:spcAft>
              <a:spcPct val="35000"/>
            </a:spcAft>
            <a:buNone/>
          </a:pPr>
          <a:r>
            <a:rPr lang="es-ES" sz="1500" kern="1200" dirty="0"/>
            <a:t>ALUCINOGENAS</a:t>
          </a:r>
        </a:p>
      </dsp:txBody>
      <dsp:txXfrm>
        <a:off x="1594621" y="4536694"/>
        <a:ext cx="1544583" cy="704021"/>
      </dsp:txXfrm>
    </dsp:sp>
    <dsp:sp modelId="{452D5277-59E0-4160-BC0A-22AFF5AE72C6}">
      <dsp:nvSpPr>
        <dsp:cNvPr id="0" name=""/>
        <dsp:cNvSpPr/>
      </dsp:nvSpPr>
      <dsp:spPr>
        <a:xfrm>
          <a:off x="3201250" y="4648522"/>
          <a:ext cx="767658" cy="767658"/>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36000" r="-36000"/>
          </a:stretch>
        </a:blip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464989B-3D5C-44B0-B86E-4D9DA2946ADC}">
      <dsp:nvSpPr>
        <dsp:cNvPr id="0" name=""/>
        <dsp:cNvSpPr/>
      </dsp:nvSpPr>
      <dsp:spPr>
        <a:xfrm>
          <a:off x="4159091" y="2899436"/>
          <a:ext cx="2193309" cy="1637258"/>
        </a:xfrm>
        <a:prstGeom prst="round2SameRect">
          <a:avLst>
            <a:gd name="adj1" fmla="val 8000"/>
            <a:gd name="adj2" fmla="val 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49530" rIns="16510" bIns="16510" numCol="1" spcCol="1270" anchor="t" anchorCtr="0">
          <a:noAutofit/>
        </a:bodyPr>
        <a:lstStyle/>
        <a:p>
          <a:pPr marL="114300" lvl="1" indent="-114300" algn="l" defTabSz="577850">
            <a:lnSpc>
              <a:spcPct val="90000"/>
            </a:lnSpc>
            <a:spcBef>
              <a:spcPct val="0"/>
            </a:spcBef>
            <a:spcAft>
              <a:spcPct val="15000"/>
            </a:spcAft>
            <a:buChar char="•"/>
          </a:pPr>
          <a:r>
            <a:rPr lang="es-ES" sz="1300" kern="1200" dirty="0"/>
            <a:t>Tiempo de reacción más lento</a:t>
          </a:r>
        </a:p>
        <a:p>
          <a:pPr marL="114300" lvl="1" indent="-114300" algn="l" defTabSz="577850">
            <a:lnSpc>
              <a:spcPct val="90000"/>
            </a:lnSpc>
            <a:spcBef>
              <a:spcPct val="0"/>
            </a:spcBef>
            <a:spcAft>
              <a:spcPct val="15000"/>
            </a:spcAft>
            <a:buChar char="•"/>
          </a:pPr>
          <a:r>
            <a:rPr lang="es-ES" sz="1300" kern="1200" dirty="0"/>
            <a:t>Menor concentración</a:t>
          </a:r>
        </a:p>
        <a:p>
          <a:pPr marL="114300" lvl="1" indent="-114300" algn="l" defTabSz="577850">
            <a:lnSpc>
              <a:spcPct val="90000"/>
            </a:lnSpc>
            <a:spcBef>
              <a:spcPct val="0"/>
            </a:spcBef>
            <a:spcAft>
              <a:spcPct val="15000"/>
            </a:spcAft>
            <a:buChar char="•"/>
          </a:pPr>
          <a:r>
            <a:rPr lang="es-ES" sz="1300" kern="1200" dirty="0"/>
            <a:t>Deterioro visual</a:t>
          </a:r>
        </a:p>
        <a:p>
          <a:pPr marL="114300" lvl="1" indent="-114300" algn="l" defTabSz="577850">
            <a:lnSpc>
              <a:spcPct val="90000"/>
            </a:lnSpc>
            <a:spcBef>
              <a:spcPct val="0"/>
            </a:spcBef>
            <a:spcAft>
              <a:spcPct val="15000"/>
            </a:spcAft>
            <a:buChar char="•"/>
          </a:pPr>
          <a:r>
            <a:rPr lang="es-ES" sz="1300" kern="1200" dirty="0"/>
            <a:t>Distorsión visual y de la percepción de profundidad</a:t>
          </a:r>
        </a:p>
      </dsp:txBody>
      <dsp:txXfrm>
        <a:off x="4197454" y="2937799"/>
        <a:ext cx="2116583" cy="1598895"/>
      </dsp:txXfrm>
    </dsp:sp>
    <dsp:sp modelId="{FFAC5A13-432C-4126-86E8-D91DB56FA90B}">
      <dsp:nvSpPr>
        <dsp:cNvPr id="0" name=""/>
        <dsp:cNvSpPr/>
      </dsp:nvSpPr>
      <dsp:spPr>
        <a:xfrm>
          <a:off x="4159091" y="4536694"/>
          <a:ext cx="2193309" cy="704021"/>
        </a:xfrm>
        <a:prstGeom prst="rect">
          <a:avLst/>
        </a:prstGeom>
        <a:solidFill>
          <a:schemeClr val="accent6">
            <a:lumMod val="7500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0" rIns="19050" bIns="0" numCol="1" spcCol="1270" anchor="ctr" anchorCtr="0">
          <a:noAutofit/>
        </a:bodyPr>
        <a:lstStyle/>
        <a:p>
          <a:pPr marL="0" lvl="0" indent="0" algn="l" defTabSz="666750">
            <a:lnSpc>
              <a:spcPct val="90000"/>
            </a:lnSpc>
            <a:spcBef>
              <a:spcPct val="0"/>
            </a:spcBef>
            <a:spcAft>
              <a:spcPct val="35000"/>
            </a:spcAft>
            <a:buNone/>
          </a:pPr>
          <a:r>
            <a:rPr lang="es-ES" sz="1500" kern="1200" dirty="0"/>
            <a:t>MARIHUANA</a:t>
          </a:r>
        </a:p>
      </dsp:txBody>
      <dsp:txXfrm>
        <a:off x="4159091" y="4536694"/>
        <a:ext cx="1544583" cy="704021"/>
      </dsp:txXfrm>
    </dsp:sp>
    <dsp:sp modelId="{177ECDE3-AC2B-408D-8BFB-6E2CF07094A1}">
      <dsp:nvSpPr>
        <dsp:cNvPr id="0" name=""/>
        <dsp:cNvSpPr/>
      </dsp:nvSpPr>
      <dsp:spPr>
        <a:xfrm>
          <a:off x="5765720" y="4648522"/>
          <a:ext cx="767658" cy="767658"/>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Lst>
          </a:blip>
          <a:srcRect/>
          <a:stretch>
            <a:fillRect l="-25000" r="-25000"/>
          </a:stretch>
        </a:blip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8BAC18-545A-49B0-A338-5294C384BAFE}">
      <dsp:nvSpPr>
        <dsp:cNvPr id="0" name=""/>
        <dsp:cNvSpPr/>
      </dsp:nvSpPr>
      <dsp:spPr>
        <a:xfrm>
          <a:off x="0" y="13375"/>
          <a:ext cx="8128000" cy="1547142"/>
        </a:xfrm>
        <a:prstGeom prst="roundRect">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es-CL" sz="1800" b="0" i="0" kern="1200" dirty="0"/>
            <a:t>Según la nueva Ley del Tránsito, hay manejo bajo la influencia del alcohol cuando el informe de alcoholemia o la prueba respiratoria practicada por Carabineros arroje una dosificación superior a 0,3 e inferior a 0,8 gramos por mil de alcohol en la sangre</a:t>
          </a:r>
          <a:endParaRPr lang="es-CL" sz="1800" kern="1200" dirty="0"/>
        </a:p>
      </dsp:txBody>
      <dsp:txXfrm>
        <a:off x="75525" y="88900"/>
        <a:ext cx="7976950" cy="1396092"/>
      </dsp:txXfrm>
    </dsp:sp>
    <dsp:sp modelId="{BDBD652D-D189-4E00-A0C4-C985C9FF4BE9}">
      <dsp:nvSpPr>
        <dsp:cNvPr id="0" name=""/>
        <dsp:cNvSpPr/>
      </dsp:nvSpPr>
      <dsp:spPr>
        <a:xfrm>
          <a:off x="0" y="1560518"/>
          <a:ext cx="8128000" cy="513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es-CL" sz="2000" kern="1200" dirty="0"/>
            <a:t>BAJO LA INFLUENCIA DEL ALCOHOL</a:t>
          </a:r>
        </a:p>
      </dsp:txBody>
      <dsp:txXfrm>
        <a:off x="0" y="1560518"/>
        <a:ext cx="8128000" cy="513360"/>
      </dsp:txXfrm>
    </dsp:sp>
    <dsp:sp modelId="{AF624F2B-6F87-4E3F-8E90-5B4B5B8DC1C4}">
      <dsp:nvSpPr>
        <dsp:cNvPr id="0" name=""/>
        <dsp:cNvSpPr/>
      </dsp:nvSpPr>
      <dsp:spPr>
        <a:xfrm>
          <a:off x="0" y="2073878"/>
          <a:ext cx="8128000" cy="1547142"/>
        </a:xfrm>
        <a:prstGeom prst="roundRect">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just" defTabSz="800100">
            <a:lnSpc>
              <a:spcPct val="90000"/>
            </a:lnSpc>
            <a:spcBef>
              <a:spcPct val="0"/>
            </a:spcBef>
            <a:spcAft>
              <a:spcPct val="35000"/>
            </a:spcAft>
            <a:buNone/>
          </a:pPr>
          <a:r>
            <a:rPr lang="es-CL" sz="1800" b="0" i="0" kern="1200" dirty="0"/>
            <a:t>Según la nueva ley del Tránsito, se considera que una persona conduce en estado de ebriedad cuando el informe de alcoholemia o la prueba respiratoria (conocido también como "</a:t>
          </a:r>
          <a:r>
            <a:rPr lang="es-CL" sz="1800" b="0" i="0" kern="1200" dirty="0" err="1"/>
            <a:t>alcotest</a:t>
          </a:r>
          <a:r>
            <a:rPr lang="es-CL" sz="1800" b="0" i="0" kern="1200" dirty="0"/>
            <a:t>") practicada por Carabineros arroje una dosificación igual o superior a 0,8 gramos por mil de alcohol en la sangre o en el organismo.</a:t>
          </a:r>
          <a:endParaRPr lang="es-CL" sz="1800" kern="1200" dirty="0"/>
        </a:p>
      </dsp:txBody>
      <dsp:txXfrm>
        <a:off x="75525" y="2149403"/>
        <a:ext cx="7976950" cy="1396092"/>
      </dsp:txXfrm>
    </dsp:sp>
    <dsp:sp modelId="{BFFB9790-B004-426C-A730-83120D9F749C}">
      <dsp:nvSpPr>
        <dsp:cNvPr id="0" name=""/>
        <dsp:cNvSpPr/>
      </dsp:nvSpPr>
      <dsp:spPr>
        <a:xfrm>
          <a:off x="0" y="3621020"/>
          <a:ext cx="8128000" cy="513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es-CL" sz="2000" kern="1200" dirty="0"/>
            <a:t>ESTADO DE EBRIEDAD</a:t>
          </a:r>
        </a:p>
      </dsp:txBody>
      <dsp:txXfrm>
        <a:off x="0" y="3621020"/>
        <a:ext cx="8128000" cy="5133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9B494B-8AD1-44A4-907F-F76E5A325AD7}">
      <dsp:nvSpPr>
        <dsp:cNvPr id="0" name=""/>
        <dsp:cNvSpPr/>
      </dsp:nvSpPr>
      <dsp:spPr>
        <a:xfrm>
          <a:off x="1331971" y="0"/>
          <a:ext cx="9915286" cy="6109052"/>
        </a:xfrm>
        <a:prstGeom prst="rightArrow">
          <a:avLst>
            <a:gd name="adj1" fmla="val 75000"/>
            <a:gd name="adj2" fmla="val 50000"/>
          </a:avLst>
        </a:prstGeom>
        <a:solidFill>
          <a:schemeClr val="accent6">
            <a:lumMod val="75000"/>
            <a:alpha val="9000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just" defTabSz="711200">
            <a:lnSpc>
              <a:spcPct val="90000"/>
            </a:lnSpc>
            <a:spcBef>
              <a:spcPct val="0"/>
            </a:spcBef>
            <a:spcAft>
              <a:spcPct val="15000"/>
            </a:spcAft>
            <a:buChar char="•"/>
          </a:pPr>
          <a:r>
            <a:rPr lang="es-CL" sz="1600" b="1" i="0" u="sng" kern="1200" dirty="0">
              <a:solidFill>
                <a:schemeClr val="bg1"/>
              </a:solidFill>
            </a:rPr>
            <a:t>SI NO SE HAN CAUSADO DAÑOS: </a:t>
          </a:r>
          <a:r>
            <a:rPr lang="es-CL" sz="1600" b="0" i="0" kern="1200" dirty="0">
              <a:solidFill>
                <a:schemeClr val="bg1"/>
              </a:solidFill>
            </a:rPr>
            <a:t>Multa de entre 1 y 5 UTM y suspensión de la licencia de conducir por 3 meses.</a:t>
          </a:r>
          <a:endParaRPr lang="es-CL" sz="1600" kern="1200" dirty="0">
            <a:solidFill>
              <a:schemeClr val="bg1"/>
            </a:solidFill>
          </a:endParaRPr>
        </a:p>
        <a:p>
          <a:pPr marL="171450" lvl="1" indent="-171450" algn="just" defTabSz="711200">
            <a:lnSpc>
              <a:spcPct val="90000"/>
            </a:lnSpc>
            <a:spcBef>
              <a:spcPct val="0"/>
            </a:spcBef>
            <a:spcAft>
              <a:spcPct val="15000"/>
            </a:spcAft>
            <a:buChar char="•"/>
          </a:pPr>
          <a:endParaRPr lang="es-CL" sz="1600" kern="1200" dirty="0">
            <a:solidFill>
              <a:schemeClr val="bg1"/>
            </a:solidFill>
          </a:endParaRPr>
        </a:p>
        <a:p>
          <a:pPr marL="171450" lvl="1" indent="-171450" algn="just" defTabSz="711200">
            <a:lnSpc>
              <a:spcPct val="90000"/>
            </a:lnSpc>
            <a:spcBef>
              <a:spcPct val="0"/>
            </a:spcBef>
            <a:spcAft>
              <a:spcPct val="15000"/>
            </a:spcAft>
            <a:buChar char="•"/>
          </a:pPr>
          <a:r>
            <a:rPr lang="es-CL" sz="1600" b="1" i="0" u="sng" kern="1200" dirty="0">
              <a:solidFill>
                <a:schemeClr val="bg1"/>
              </a:solidFill>
            </a:rPr>
            <a:t>SI SE HAN CAUSADO DAÑOS MATERIALES O LESIONES LEVES:</a:t>
          </a:r>
          <a:r>
            <a:rPr lang="es-CL" sz="1600" b="1" i="0" kern="1200" dirty="0">
              <a:solidFill>
                <a:schemeClr val="bg1"/>
              </a:solidFill>
            </a:rPr>
            <a:t> </a:t>
          </a:r>
          <a:r>
            <a:rPr lang="es-CL" sz="1600" b="0" i="0" kern="1200" dirty="0">
              <a:solidFill>
                <a:schemeClr val="bg1"/>
              </a:solidFill>
            </a:rPr>
            <a:t>Multa de entre 1 y 5 UTM y suspensión de la licencia de conducir por 6 meses.</a:t>
          </a:r>
          <a:endParaRPr lang="es-CL" sz="1600" kern="1200" dirty="0">
            <a:solidFill>
              <a:schemeClr val="bg1"/>
            </a:solidFill>
          </a:endParaRPr>
        </a:p>
        <a:p>
          <a:pPr marL="171450" lvl="1" indent="-171450" algn="just" defTabSz="711200">
            <a:lnSpc>
              <a:spcPct val="90000"/>
            </a:lnSpc>
            <a:spcBef>
              <a:spcPct val="0"/>
            </a:spcBef>
            <a:spcAft>
              <a:spcPct val="15000"/>
            </a:spcAft>
            <a:buChar char="•"/>
          </a:pPr>
          <a:endParaRPr lang="es-CL" sz="1600" kern="1200" dirty="0">
            <a:solidFill>
              <a:schemeClr val="bg1"/>
            </a:solidFill>
          </a:endParaRPr>
        </a:p>
        <a:p>
          <a:pPr marL="171450" lvl="1" indent="-171450" algn="just" defTabSz="711200">
            <a:lnSpc>
              <a:spcPct val="90000"/>
            </a:lnSpc>
            <a:spcBef>
              <a:spcPct val="0"/>
            </a:spcBef>
            <a:spcAft>
              <a:spcPct val="15000"/>
            </a:spcAft>
            <a:buChar char="•"/>
          </a:pPr>
          <a:r>
            <a:rPr lang="es-CL" sz="1600" b="1" i="0" u="sng" kern="1200" dirty="0">
              <a:solidFill>
                <a:schemeClr val="bg1"/>
              </a:solidFill>
            </a:rPr>
            <a:t>SI SE HAN CAUSADO LESIONES MENOS GRAVES: </a:t>
          </a:r>
          <a:r>
            <a:rPr lang="es-CL" sz="1600" b="0" i="0" kern="1200" dirty="0">
              <a:solidFill>
                <a:schemeClr val="bg1"/>
              </a:solidFill>
            </a:rPr>
            <a:t>Prisión en su grado mínimo (1 a 20 días) o multa de 4 a 10 UTM y la suspensión de la licencia de conducir por 9 meses.</a:t>
          </a:r>
          <a:endParaRPr lang="es-CL" sz="1600" kern="1200" dirty="0">
            <a:solidFill>
              <a:schemeClr val="bg1"/>
            </a:solidFill>
          </a:endParaRPr>
        </a:p>
        <a:p>
          <a:pPr marL="171450" lvl="1" indent="-171450" algn="just" defTabSz="711200">
            <a:lnSpc>
              <a:spcPct val="90000"/>
            </a:lnSpc>
            <a:spcBef>
              <a:spcPct val="0"/>
            </a:spcBef>
            <a:spcAft>
              <a:spcPct val="15000"/>
            </a:spcAft>
            <a:buChar char="•"/>
          </a:pPr>
          <a:endParaRPr lang="es-CL" sz="1600" kern="1200" dirty="0">
            <a:solidFill>
              <a:schemeClr val="bg1"/>
            </a:solidFill>
          </a:endParaRPr>
        </a:p>
        <a:p>
          <a:pPr marL="171450" lvl="1" indent="-171450" algn="just" defTabSz="711200">
            <a:lnSpc>
              <a:spcPct val="90000"/>
            </a:lnSpc>
            <a:spcBef>
              <a:spcPct val="0"/>
            </a:spcBef>
            <a:spcAft>
              <a:spcPct val="15000"/>
            </a:spcAft>
            <a:buChar char="•"/>
          </a:pPr>
          <a:r>
            <a:rPr lang="es-CL" sz="1600" b="1" i="0" u="sng" kern="1200" dirty="0">
              <a:solidFill>
                <a:schemeClr val="bg1"/>
              </a:solidFill>
            </a:rPr>
            <a:t>SI SE HAN CAUSADO LESIONES GRAVES: </a:t>
          </a:r>
          <a:r>
            <a:rPr lang="es-CL" sz="1600" b="0" i="0" kern="1200" dirty="0">
              <a:solidFill>
                <a:schemeClr val="bg1"/>
              </a:solidFill>
            </a:rPr>
            <a:t>Reclusión menor en su grado mínimo (de 61 a 540 días) o multa de 11 a 20 UTM y la suspensión de la licencia de 18 a 36 meses.</a:t>
          </a:r>
          <a:endParaRPr lang="es-CL" sz="1600" b="1" i="0" kern="1200" dirty="0">
            <a:solidFill>
              <a:schemeClr val="bg1"/>
            </a:solidFill>
          </a:endParaRPr>
        </a:p>
        <a:p>
          <a:pPr marL="171450" lvl="1" indent="-171450" algn="just" defTabSz="711200">
            <a:lnSpc>
              <a:spcPct val="90000"/>
            </a:lnSpc>
            <a:spcBef>
              <a:spcPct val="0"/>
            </a:spcBef>
            <a:spcAft>
              <a:spcPct val="15000"/>
            </a:spcAft>
            <a:buChar char="•"/>
          </a:pPr>
          <a:endParaRPr lang="es-CL" sz="1600" b="1" i="0" kern="1200" dirty="0">
            <a:solidFill>
              <a:schemeClr val="bg1"/>
            </a:solidFill>
          </a:endParaRPr>
        </a:p>
        <a:p>
          <a:pPr marL="171450" lvl="1" indent="-171450" algn="just" defTabSz="711200">
            <a:lnSpc>
              <a:spcPct val="90000"/>
            </a:lnSpc>
            <a:spcBef>
              <a:spcPct val="0"/>
            </a:spcBef>
            <a:spcAft>
              <a:spcPct val="15000"/>
            </a:spcAft>
            <a:buChar char="•"/>
          </a:pPr>
          <a:r>
            <a:rPr lang="es-CL" sz="1600" b="1" i="0" u="sng" kern="1200" dirty="0">
              <a:solidFill>
                <a:schemeClr val="bg1"/>
              </a:solidFill>
            </a:rPr>
            <a:t>SI SE HAN CAUSADO LESIONES GRAVÍSIMAS O LA MUERTE: </a:t>
          </a:r>
          <a:r>
            <a:rPr lang="es-CL" sz="1600" b="0" i="0" kern="1200" dirty="0">
              <a:solidFill>
                <a:schemeClr val="bg1"/>
              </a:solidFill>
            </a:rPr>
            <a:t>Reclusión menor en su grado máximo (de tres años y un día a cinco años), multa de 21 a 30 UTM y suspensión de la licencia entre 36 a 60 meses, según lo determine el juez.</a:t>
          </a:r>
        </a:p>
        <a:p>
          <a:pPr marL="171450" lvl="1" indent="-171450" algn="just" defTabSz="711200">
            <a:lnSpc>
              <a:spcPct val="90000"/>
            </a:lnSpc>
            <a:spcBef>
              <a:spcPct val="0"/>
            </a:spcBef>
            <a:spcAft>
              <a:spcPct val="15000"/>
            </a:spcAft>
            <a:buChar char="•"/>
          </a:pPr>
          <a:endParaRPr lang="es-CL" sz="1600" b="0" i="0" kern="1200" dirty="0">
            <a:solidFill>
              <a:schemeClr val="bg1"/>
            </a:solidFill>
          </a:endParaRPr>
        </a:p>
        <a:p>
          <a:pPr marL="171450" lvl="1" indent="-171450" algn="just" defTabSz="711200">
            <a:lnSpc>
              <a:spcPct val="90000"/>
            </a:lnSpc>
            <a:spcBef>
              <a:spcPct val="0"/>
            </a:spcBef>
            <a:spcAft>
              <a:spcPct val="15000"/>
            </a:spcAft>
            <a:buChar char="•"/>
          </a:pPr>
          <a:r>
            <a:rPr lang="es-CL" sz="1600" b="1" i="0" u="sng" kern="1200" dirty="0">
              <a:solidFill>
                <a:schemeClr val="bg1"/>
              </a:solidFill>
            </a:rPr>
            <a:t>REINCIDENCIA: </a:t>
          </a:r>
          <a:r>
            <a:rPr lang="es-CL" sz="1600" b="0" i="0" kern="1200" dirty="0">
              <a:solidFill>
                <a:schemeClr val="bg1"/>
              </a:solidFill>
            </a:rPr>
            <a:t>En caso de reincidencia el infractor sufrirá, además de la pena que corresponda, la suspensión de la licencia para conducir por el tiempo que estime el juez, que no podrá ser inferior a 48 meses ni superior a 62 meses.</a:t>
          </a:r>
        </a:p>
        <a:p>
          <a:pPr marL="114300" lvl="1" indent="-114300" algn="l" defTabSz="622300">
            <a:lnSpc>
              <a:spcPct val="90000"/>
            </a:lnSpc>
            <a:spcBef>
              <a:spcPct val="0"/>
            </a:spcBef>
            <a:spcAft>
              <a:spcPct val="15000"/>
            </a:spcAft>
            <a:buChar char="•"/>
          </a:pPr>
          <a:endParaRPr lang="es-CL" sz="1400" kern="1200" dirty="0"/>
        </a:p>
        <a:p>
          <a:pPr marL="114300" lvl="1" indent="-114300" algn="l" defTabSz="622300">
            <a:lnSpc>
              <a:spcPct val="90000"/>
            </a:lnSpc>
            <a:spcBef>
              <a:spcPct val="0"/>
            </a:spcBef>
            <a:spcAft>
              <a:spcPct val="15000"/>
            </a:spcAft>
            <a:buChar char="•"/>
          </a:pPr>
          <a:endParaRPr lang="es-CL" sz="1400" kern="1200" dirty="0"/>
        </a:p>
      </dsp:txBody>
      <dsp:txXfrm>
        <a:off x="1331971" y="763632"/>
        <a:ext cx="7624392" cy="4581789"/>
      </dsp:txXfrm>
    </dsp:sp>
    <dsp:sp modelId="{B0DF22C8-8187-419C-BC2E-42401D56A509}">
      <dsp:nvSpPr>
        <dsp:cNvPr id="0" name=""/>
        <dsp:cNvSpPr/>
      </dsp:nvSpPr>
      <dsp:spPr>
        <a:xfrm>
          <a:off x="0" y="1267720"/>
          <a:ext cx="1373906" cy="3601544"/>
        </a:xfrm>
        <a:prstGeom prst="roundRect">
          <a:avLst/>
        </a:prstGeom>
        <a:solidFill>
          <a:srgbClr val="A365D1"/>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28575" rIns="57150" bIns="28575" numCol="1" spcCol="1270" anchor="ctr" anchorCtr="0">
          <a:noAutofit/>
        </a:bodyPr>
        <a:lstStyle/>
        <a:p>
          <a:pPr marL="0" lvl="0" indent="0" algn="ctr" defTabSz="666750">
            <a:lnSpc>
              <a:spcPct val="90000"/>
            </a:lnSpc>
            <a:spcBef>
              <a:spcPct val="0"/>
            </a:spcBef>
            <a:spcAft>
              <a:spcPct val="35000"/>
            </a:spcAft>
            <a:buNone/>
          </a:pPr>
          <a:r>
            <a:rPr lang="es-CL" sz="1500" b="1" kern="1200" dirty="0">
              <a:solidFill>
                <a:srgbClr val="282828"/>
              </a:solidFill>
              <a:latin typeface="+mj-lt"/>
            </a:rPr>
            <a:t>SANCIONES POR MANEJAR BAJO LA INFLUENCIA DEL ALCOHOL  </a:t>
          </a:r>
          <a:endParaRPr lang="es-CL" sz="1500" b="1" kern="1200" dirty="0">
            <a:latin typeface="+mj-lt"/>
          </a:endParaRPr>
        </a:p>
      </dsp:txBody>
      <dsp:txXfrm>
        <a:off x="67069" y="1334789"/>
        <a:ext cx="1239768" cy="346740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4.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Marcador de fecha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76F11FD-A364-4DA2-817B-0BEF3275A8D8}" type="datetimeFigureOut">
              <a:rPr lang="es-CL" smtClean="0"/>
              <a:t>11-04-24</a:t>
            </a:fld>
            <a:endParaRPr lang="es-CL"/>
          </a:p>
        </p:txBody>
      </p:sp>
      <p:sp>
        <p:nvSpPr>
          <p:cNvPr id="4" name="Marcador de pie de página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5" name="Marcador de número de diapositiva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833A343-649B-43A4-9C91-7892604B6E95}" type="slidenum">
              <a:rPr lang="es-CL" smtClean="0"/>
              <a:t>‹Nº›</a:t>
            </a:fld>
            <a:endParaRPr lang="es-CL"/>
          </a:p>
        </p:txBody>
      </p:sp>
    </p:spTree>
    <p:extLst>
      <p:ext uri="{BB962C8B-B14F-4D97-AF65-F5344CB8AC3E}">
        <p14:creationId xmlns:p14="http://schemas.microsoft.com/office/powerpoint/2010/main" val="8589273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43B259-809D-4F89-8C59-6467BF49106B}" type="datetimeFigureOut">
              <a:rPr lang="es-CL" smtClean="0"/>
              <a:t>11-04-24</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E2FD9E-AD53-43B1-BF3A-B53B2F89A840}" type="slidenum">
              <a:rPr lang="es-CL" smtClean="0"/>
              <a:t>‹Nº›</a:t>
            </a:fld>
            <a:endParaRPr lang="es-CL"/>
          </a:p>
        </p:txBody>
      </p:sp>
    </p:spTree>
    <p:extLst>
      <p:ext uri="{BB962C8B-B14F-4D97-AF65-F5344CB8AC3E}">
        <p14:creationId xmlns:p14="http://schemas.microsoft.com/office/powerpoint/2010/main" val="397929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7BE2FD9E-AD53-43B1-BF3A-B53B2F89A840}" type="slidenum">
              <a:rPr lang="es-CL" smtClean="0"/>
              <a:t>19</a:t>
            </a:fld>
            <a:endParaRPr lang="es-CL"/>
          </a:p>
        </p:txBody>
      </p:sp>
    </p:spTree>
    <p:extLst>
      <p:ext uri="{BB962C8B-B14F-4D97-AF65-F5344CB8AC3E}">
        <p14:creationId xmlns:p14="http://schemas.microsoft.com/office/powerpoint/2010/main" val="3788025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7BE2FD9E-AD53-43B1-BF3A-B53B2F89A840}" type="slidenum">
              <a:rPr lang="es-CL" smtClean="0"/>
              <a:t>30</a:t>
            </a:fld>
            <a:endParaRPr lang="es-CL"/>
          </a:p>
        </p:txBody>
      </p:sp>
    </p:spTree>
    <p:extLst>
      <p:ext uri="{BB962C8B-B14F-4D97-AF65-F5344CB8AC3E}">
        <p14:creationId xmlns:p14="http://schemas.microsoft.com/office/powerpoint/2010/main" val="38987450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Master" Target="../slideMasters/slideMaster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1F8EA1-5241-B463-4CC1-DC426F6F8410}"/>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s-CL"/>
          </a:p>
        </p:txBody>
      </p:sp>
      <p:sp>
        <p:nvSpPr>
          <p:cNvPr id="3" name="Subtítulo 2">
            <a:extLst>
              <a:ext uri="{FF2B5EF4-FFF2-40B4-BE49-F238E27FC236}">
                <a16:creationId xmlns:a16="http://schemas.microsoft.com/office/drawing/2014/main" id="{E57C7316-1076-795A-653A-EB84E806C6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CL"/>
          </a:p>
        </p:txBody>
      </p:sp>
      <p:sp>
        <p:nvSpPr>
          <p:cNvPr id="4" name="Marcador de fecha 3">
            <a:extLst>
              <a:ext uri="{FF2B5EF4-FFF2-40B4-BE49-F238E27FC236}">
                <a16:creationId xmlns:a16="http://schemas.microsoft.com/office/drawing/2014/main" id="{7FEABDBD-56A5-5612-AB25-2CF5F432A2DF}"/>
              </a:ext>
            </a:extLst>
          </p:cNvPr>
          <p:cNvSpPr>
            <a:spLocks noGrp="1"/>
          </p:cNvSpPr>
          <p:nvPr>
            <p:ph type="dt" sz="half" idx="10"/>
          </p:nvPr>
        </p:nvSpPr>
        <p:spPr/>
        <p:txBody>
          <a:bodyPr/>
          <a:lstStyle/>
          <a:p>
            <a:fld id="{9AB3A824-1A51-4B26-AD58-A6D8E14F6C04}" type="datetimeFigureOut">
              <a:rPr lang="en-US" smtClean="0"/>
              <a:t>4/11/24</a:t>
            </a:fld>
            <a:endParaRPr lang="en-US" dirty="0"/>
          </a:p>
        </p:txBody>
      </p:sp>
      <p:sp>
        <p:nvSpPr>
          <p:cNvPr id="5" name="Marcador de pie de página 4">
            <a:extLst>
              <a:ext uri="{FF2B5EF4-FFF2-40B4-BE49-F238E27FC236}">
                <a16:creationId xmlns:a16="http://schemas.microsoft.com/office/drawing/2014/main" id="{B2CFF43C-8847-AFA2-7D1B-F8E7CE58DA48}"/>
              </a:ext>
            </a:extLst>
          </p:cNvPr>
          <p:cNvSpPr>
            <a:spLocks noGrp="1"/>
          </p:cNvSpPr>
          <p:nvPr>
            <p:ph type="ftr" sz="quarter" idx="11"/>
          </p:nvPr>
        </p:nvSpPr>
        <p:spPr/>
        <p:txBody>
          <a:bodyPr/>
          <a:lstStyle/>
          <a:p>
            <a:r>
              <a:rPr lang="es-ES"/>
              <a:t>Conducciòn Defensiva: Proteja la vida de todos.</a:t>
            </a:r>
            <a:endParaRPr lang="es-CL" dirty="0"/>
          </a:p>
        </p:txBody>
      </p:sp>
      <p:sp>
        <p:nvSpPr>
          <p:cNvPr id="6" name="Marcador de número de diapositiva 5">
            <a:extLst>
              <a:ext uri="{FF2B5EF4-FFF2-40B4-BE49-F238E27FC236}">
                <a16:creationId xmlns:a16="http://schemas.microsoft.com/office/drawing/2014/main" id="{98F372B7-A2BB-ECD2-9054-F10FFECC4E33}"/>
              </a:ext>
            </a:extLst>
          </p:cNvPr>
          <p:cNvSpPr>
            <a:spLocks noGrp="1"/>
          </p:cNvSpPr>
          <p:nvPr>
            <p:ph type="sldNum" sz="quarter" idx="12"/>
          </p:nvPr>
        </p:nvSpPr>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3555692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4AAEB9-1F88-6F2A-48F7-B06129828522}"/>
              </a:ext>
            </a:extLst>
          </p:cNvPr>
          <p:cNvSpPr>
            <a:spLocks noGrp="1"/>
          </p:cNvSpPr>
          <p:nvPr>
            <p:ph type="title"/>
          </p:nvPr>
        </p:nvSpPr>
        <p:spPr/>
        <p:txBody>
          <a:bodyPr/>
          <a:lstStyle/>
          <a:p>
            <a:r>
              <a:rPr lang="es-MX"/>
              <a:t>Haz clic para modificar el estilo de título del patrón</a:t>
            </a:r>
            <a:endParaRPr lang="es-CL"/>
          </a:p>
        </p:txBody>
      </p:sp>
      <p:sp>
        <p:nvSpPr>
          <p:cNvPr id="3" name="Marcador de contenido 2">
            <a:extLst>
              <a:ext uri="{FF2B5EF4-FFF2-40B4-BE49-F238E27FC236}">
                <a16:creationId xmlns:a16="http://schemas.microsoft.com/office/drawing/2014/main" id="{CF99B422-7A93-309F-2B40-C2A6AB7BD10F}"/>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4" name="Marcador de fecha 3">
            <a:extLst>
              <a:ext uri="{FF2B5EF4-FFF2-40B4-BE49-F238E27FC236}">
                <a16:creationId xmlns:a16="http://schemas.microsoft.com/office/drawing/2014/main" id="{2EF96CA2-95CB-D4F1-A479-27BE721128AC}"/>
              </a:ext>
            </a:extLst>
          </p:cNvPr>
          <p:cNvSpPr>
            <a:spLocks noGrp="1"/>
          </p:cNvSpPr>
          <p:nvPr>
            <p:ph type="dt" sz="half" idx="10"/>
          </p:nvPr>
        </p:nvSpPr>
        <p:spPr/>
        <p:txBody>
          <a:bodyPr/>
          <a:lstStyle/>
          <a:p>
            <a:fld id="{97D162C4-EDD9-4389-A98B-B87ECEA2A816}" type="datetimeFigureOut">
              <a:rPr lang="en-US" smtClean="0"/>
              <a:t>4/11/24</a:t>
            </a:fld>
            <a:endParaRPr lang="en-US" dirty="0"/>
          </a:p>
        </p:txBody>
      </p:sp>
      <p:sp>
        <p:nvSpPr>
          <p:cNvPr id="5" name="Marcador de pie de página 4">
            <a:extLst>
              <a:ext uri="{FF2B5EF4-FFF2-40B4-BE49-F238E27FC236}">
                <a16:creationId xmlns:a16="http://schemas.microsoft.com/office/drawing/2014/main" id="{8515EDBD-8C8F-8ECB-E095-96395B46812B}"/>
              </a:ext>
            </a:extLst>
          </p:cNvPr>
          <p:cNvSpPr>
            <a:spLocks noGrp="1"/>
          </p:cNvSpPr>
          <p:nvPr>
            <p:ph type="ftr" sz="quarter" idx="11"/>
          </p:nvPr>
        </p:nvSpPr>
        <p:spPr/>
        <p:txBody>
          <a:bodyPr/>
          <a:lstStyle/>
          <a:p>
            <a:r>
              <a:rPr lang="es-ES"/>
              <a:t>Conducciòn Defensiva: Proteja la vida de todos.</a:t>
            </a:r>
            <a:endParaRPr lang="es-CL" dirty="0"/>
          </a:p>
        </p:txBody>
      </p:sp>
      <p:sp>
        <p:nvSpPr>
          <p:cNvPr id="6" name="Marcador de número de diapositiva 5">
            <a:extLst>
              <a:ext uri="{FF2B5EF4-FFF2-40B4-BE49-F238E27FC236}">
                <a16:creationId xmlns:a16="http://schemas.microsoft.com/office/drawing/2014/main" id="{3DC852DC-EE74-8FFB-868B-592B91F9E43D}"/>
              </a:ext>
            </a:extLst>
          </p:cNvPr>
          <p:cNvSpPr>
            <a:spLocks noGrp="1"/>
          </p:cNvSpPr>
          <p:nvPr>
            <p:ph type="sldNum" sz="quarter" idx="12"/>
          </p:nvPr>
        </p:nvSpPr>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168386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6518F5-FC5E-F756-E5AA-2FC3FBB6FC04}"/>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s-CL"/>
          </a:p>
        </p:txBody>
      </p:sp>
      <p:sp>
        <p:nvSpPr>
          <p:cNvPr id="3" name="Marcador de texto 2">
            <a:extLst>
              <a:ext uri="{FF2B5EF4-FFF2-40B4-BE49-F238E27FC236}">
                <a16:creationId xmlns:a16="http://schemas.microsoft.com/office/drawing/2014/main" id="{C95D8D00-491A-4E67-391F-09991BE330D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id="{EEB8DDC7-F6AD-85B5-FECB-488560001075}"/>
              </a:ext>
            </a:extLst>
          </p:cNvPr>
          <p:cNvSpPr>
            <a:spLocks noGrp="1"/>
          </p:cNvSpPr>
          <p:nvPr>
            <p:ph type="dt" sz="half" idx="10"/>
          </p:nvPr>
        </p:nvSpPr>
        <p:spPr/>
        <p:txBody>
          <a:bodyPr/>
          <a:lstStyle/>
          <a:p>
            <a:fld id="{98A16DC1-64B0-4720-B4D3-66F78B94FE3D}" type="datetimeFigureOut">
              <a:rPr lang="es-CL" smtClean="0"/>
              <a:t>11-04-24</a:t>
            </a:fld>
            <a:endParaRPr lang="es-CL" dirty="0"/>
          </a:p>
        </p:txBody>
      </p:sp>
      <p:sp>
        <p:nvSpPr>
          <p:cNvPr id="5" name="Marcador de pie de página 4">
            <a:extLst>
              <a:ext uri="{FF2B5EF4-FFF2-40B4-BE49-F238E27FC236}">
                <a16:creationId xmlns:a16="http://schemas.microsoft.com/office/drawing/2014/main" id="{901F5499-9FE2-7439-AAC4-D8DDBF7D95B0}"/>
              </a:ext>
            </a:extLst>
          </p:cNvPr>
          <p:cNvSpPr>
            <a:spLocks noGrp="1"/>
          </p:cNvSpPr>
          <p:nvPr>
            <p:ph type="ftr" sz="quarter" idx="11"/>
          </p:nvPr>
        </p:nvSpPr>
        <p:spPr/>
        <p:txBody>
          <a:bodyPr/>
          <a:lstStyle/>
          <a:p>
            <a:endParaRPr lang="es-CL" dirty="0"/>
          </a:p>
        </p:txBody>
      </p:sp>
      <p:sp>
        <p:nvSpPr>
          <p:cNvPr id="6" name="Marcador de número de diapositiva 5">
            <a:extLst>
              <a:ext uri="{FF2B5EF4-FFF2-40B4-BE49-F238E27FC236}">
                <a16:creationId xmlns:a16="http://schemas.microsoft.com/office/drawing/2014/main" id="{CAADA3FB-C5AF-6CA7-AF58-9AE9D7EBD7A8}"/>
              </a:ext>
            </a:extLst>
          </p:cNvPr>
          <p:cNvSpPr>
            <a:spLocks noGrp="1"/>
          </p:cNvSpPr>
          <p:nvPr>
            <p:ph type="sldNum" sz="quarter" idx="12"/>
          </p:nvPr>
        </p:nvSpPr>
        <p:spPr/>
        <p:txBody>
          <a:bodyPr/>
          <a:lstStyle/>
          <a:p>
            <a:fld id="{4A1C3916-678C-4237-834C-FE213C5C21DB}" type="slidenum">
              <a:rPr lang="es-CL" smtClean="0"/>
              <a:t>‹Nº›</a:t>
            </a:fld>
            <a:endParaRPr lang="es-CL" dirty="0"/>
          </a:p>
        </p:txBody>
      </p:sp>
    </p:spTree>
    <p:extLst>
      <p:ext uri="{BB962C8B-B14F-4D97-AF65-F5344CB8AC3E}">
        <p14:creationId xmlns:p14="http://schemas.microsoft.com/office/powerpoint/2010/main" val="33331483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B00369-DB7D-C3A8-2586-D85FDC57C9D7}"/>
              </a:ext>
            </a:extLst>
          </p:cNvPr>
          <p:cNvSpPr>
            <a:spLocks noGrp="1"/>
          </p:cNvSpPr>
          <p:nvPr>
            <p:ph type="title"/>
          </p:nvPr>
        </p:nvSpPr>
        <p:spPr/>
        <p:txBody>
          <a:bodyPr/>
          <a:lstStyle/>
          <a:p>
            <a:r>
              <a:rPr lang="es-MX"/>
              <a:t>Haz clic para modificar el estilo de título del patrón</a:t>
            </a:r>
            <a:endParaRPr lang="es-CL"/>
          </a:p>
        </p:txBody>
      </p:sp>
      <p:sp>
        <p:nvSpPr>
          <p:cNvPr id="3" name="Marcador de contenido 2">
            <a:extLst>
              <a:ext uri="{FF2B5EF4-FFF2-40B4-BE49-F238E27FC236}">
                <a16:creationId xmlns:a16="http://schemas.microsoft.com/office/drawing/2014/main" id="{D20F2335-5746-0393-C299-A64402F17A48}"/>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4" name="Marcador de contenido 3">
            <a:extLst>
              <a:ext uri="{FF2B5EF4-FFF2-40B4-BE49-F238E27FC236}">
                <a16:creationId xmlns:a16="http://schemas.microsoft.com/office/drawing/2014/main" id="{B2DA0ED7-03B7-E646-7AF4-24773C087D0B}"/>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5" name="Marcador de fecha 4">
            <a:extLst>
              <a:ext uri="{FF2B5EF4-FFF2-40B4-BE49-F238E27FC236}">
                <a16:creationId xmlns:a16="http://schemas.microsoft.com/office/drawing/2014/main" id="{33F445BD-D855-0A5A-527A-2E45E2863845}"/>
              </a:ext>
            </a:extLst>
          </p:cNvPr>
          <p:cNvSpPr>
            <a:spLocks noGrp="1"/>
          </p:cNvSpPr>
          <p:nvPr>
            <p:ph type="dt" sz="half" idx="10"/>
          </p:nvPr>
        </p:nvSpPr>
        <p:spPr/>
        <p:txBody>
          <a:bodyPr/>
          <a:lstStyle/>
          <a:p>
            <a:fld id="{98A16DC1-64B0-4720-B4D3-66F78B94FE3D}" type="datetimeFigureOut">
              <a:rPr lang="es-CL" smtClean="0"/>
              <a:t>11-04-24</a:t>
            </a:fld>
            <a:endParaRPr lang="es-CL" dirty="0"/>
          </a:p>
        </p:txBody>
      </p:sp>
      <p:sp>
        <p:nvSpPr>
          <p:cNvPr id="6" name="Marcador de pie de página 5">
            <a:extLst>
              <a:ext uri="{FF2B5EF4-FFF2-40B4-BE49-F238E27FC236}">
                <a16:creationId xmlns:a16="http://schemas.microsoft.com/office/drawing/2014/main" id="{9D413215-0801-D78A-9C5E-7670FF3D7E8B}"/>
              </a:ext>
            </a:extLst>
          </p:cNvPr>
          <p:cNvSpPr>
            <a:spLocks noGrp="1"/>
          </p:cNvSpPr>
          <p:nvPr>
            <p:ph type="ftr" sz="quarter" idx="11"/>
          </p:nvPr>
        </p:nvSpPr>
        <p:spPr/>
        <p:txBody>
          <a:bodyPr/>
          <a:lstStyle/>
          <a:p>
            <a:endParaRPr lang="es-CL" dirty="0"/>
          </a:p>
        </p:txBody>
      </p:sp>
      <p:sp>
        <p:nvSpPr>
          <p:cNvPr id="7" name="Marcador de número de diapositiva 6">
            <a:extLst>
              <a:ext uri="{FF2B5EF4-FFF2-40B4-BE49-F238E27FC236}">
                <a16:creationId xmlns:a16="http://schemas.microsoft.com/office/drawing/2014/main" id="{23CEA032-1D20-41B3-1EF3-2F9B05846CD1}"/>
              </a:ext>
            </a:extLst>
          </p:cNvPr>
          <p:cNvSpPr>
            <a:spLocks noGrp="1"/>
          </p:cNvSpPr>
          <p:nvPr>
            <p:ph type="sldNum" sz="quarter" idx="12"/>
          </p:nvPr>
        </p:nvSpPr>
        <p:spPr/>
        <p:txBody>
          <a:bodyPr/>
          <a:lstStyle/>
          <a:p>
            <a:fld id="{4A1C3916-678C-4237-834C-FE213C5C21DB}" type="slidenum">
              <a:rPr lang="es-CL" smtClean="0"/>
              <a:t>‹Nº›</a:t>
            </a:fld>
            <a:endParaRPr lang="es-CL" dirty="0"/>
          </a:p>
        </p:txBody>
      </p:sp>
    </p:spTree>
    <p:extLst>
      <p:ext uri="{BB962C8B-B14F-4D97-AF65-F5344CB8AC3E}">
        <p14:creationId xmlns:p14="http://schemas.microsoft.com/office/powerpoint/2010/main" val="746597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EB17CD-DD6A-2EFA-2E05-BC64565238C1}"/>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s-CL"/>
          </a:p>
        </p:txBody>
      </p:sp>
      <p:sp>
        <p:nvSpPr>
          <p:cNvPr id="3" name="Marcador de texto 2">
            <a:extLst>
              <a:ext uri="{FF2B5EF4-FFF2-40B4-BE49-F238E27FC236}">
                <a16:creationId xmlns:a16="http://schemas.microsoft.com/office/drawing/2014/main" id="{48571002-9FBD-CA40-2FDA-D490FCC85D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648B3AD0-4BD6-B5B3-4A85-2640246B9ADD}"/>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5" name="Marcador de texto 4">
            <a:extLst>
              <a:ext uri="{FF2B5EF4-FFF2-40B4-BE49-F238E27FC236}">
                <a16:creationId xmlns:a16="http://schemas.microsoft.com/office/drawing/2014/main" id="{69E86CFF-D5B5-4FE0-D4AE-943C738B574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548DD76B-1489-7994-1F6A-D368C3FCEB84}"/>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7" name="Marcador de fecha 6">
            <a:extLst>
              <a:ext uri="{FF2B5EF4-FFF2-40B4-BE49-F238E27FC236}">
                <a16:creationId xmlns:a16="http://schemas.microsoft.com/office/drawing/2014/main" id="{7454D42F-A2E4-4B07-45AF-931BE9A7A738}"/>
              </a:ext>
            </a:extLst>
          </p:cNvPr>
          <p:cNvSpPr>
            <a:spLocks noGrp="1"/>
          </p:cNvSpPr>
          <p:nvPr>
            <p:ph type="dt" sz="half" idx="10"/>
          </p:nvPr>
        </p:nvSpPr>
        <p:spPr/>
        <p:txBody>
          <a:bodyPr/>
          <a:lstStyle/>
          <a:p>
            <a:fld id="{98A16DC1-64B0-4720-B4D3-66F78B94FE3D}" type="datetimeFigureOut">
              <a:rPr lang="es-CL" smtClean="0"/>
              <a:t>11-04-24</a:t>
            </a:fld>
            <a:endParaRPr lang="es-CL" dirty="0"/>
          </a:p>
        </p:txBody>
      </p:sp>
      <p:sp>
        <p:nvSpPr>
          <p:cNvPr id="8" name="Marcador de pie de página 7">
            <a:extLst>
              <a:ext uri="{FF2B5EF4-FFF2-40B4-BE49-F238E27FC236}">
                <a16:creationId xmlns:a16="http://schemas.microsoft.com/office/drawing/2014/main" id="{C7A68EDB-A0C5-F05D-152C-0C4B1FED34E6}"/>
              </a:ext>
            </a:extLst>
          </p:cNvPr>
          <p:cNvSpPr>
            <a:spLocks noGrp="1"/>
          </p:cNvSpPr>
          <p:nvPr>
            <p:ph type="ftr" sz="quarter" idx="11"/>
          </p:nvPr>
        </p:nvSpPr>
        <p:spPr/>
        <p:txBody>
          <a:bodyPr/>
          <a:lstStyle/>
          <a:p>
            <a:endParaRPr lang="es-CL" dirty="0"/>
          </a:p>
        </p:txBody>
      </p:sp>
      <p:sp>
        <p:nvSpPr>
          <p:cNvPr id="9" name="Marcador de número de diapositiva 8">
            <a:extLst>
              <a:ext uri="{FF2B5EF4-FFF2-40B4-BE49-F238E27FC236}">
                <a16:creationId xmlns:a16="http://schemas.microsoft.com/office/drawing/2014/main" id="{0BE2D98A-B66E-1C7D-95B0-3FA1483B17B1}"/>
              </a:ext>
            </a:extLst>
          </p:cNvPr>
          <p:cNvSpPr>
            <a:spLocks noGrp="1"/>
          </p:cNvSpPr>
          <p:nvPr>
            <p:ph type="sldNum" sz="quarter" idx="12"/>
          </p:nvPr>
        </p:nvSpPr>
        <p:spPr/>
        <p:txBody>
          <a:bodyPr/>
          <a:lstStyle/>
          <a:p>
            <a:fld id="{4A1C3916-678C-4237-834C-FE213C5C21DB}" type="slidenum">
              <a:rPr lang="es-CL" smtClean="0"/>
              <a:t>‹Nº›</a:t>
            </a:fld>
            <a:endParaRPr lang="es-CL" dirty="0"/>
          </a:p>
        </p:txBody>
      </p:sp>
    </p:spTree>
    <p:extLst>
      <p:ext uri="{BB962C8B-B14F-4D97-AF65-F5344CB8AC3E}">
        <p14:creationId xmlns:p14="http://schemas.microsoft.com/office/powerpoint/2010/main" val="18029766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BA901E-0096-D750-78E5-FD9793B67FC4}"/>
              </a:ext>
            </a:extLst>
          </p:cNvPr>
          <p:cNvSpPr>
            <a:spLocks noGrp="1"/>
          </p:cNvSpPr>
          <p:nvPr>
            <p:ph type="title"/>
          </p:nvPr>
        </p:nvSpPr>
        <p:spPr/>
        <p:txBody>
          <a:bodyPr/>
          <a:lstStyle/>
          <a:p>
            <a:r>
              <a:rPr lang="es-MX"/>
              <a:t>Haz clic para modificar el estilo de título del patrón</a:t>
            </a:r>
            <a:endParaRPr lang="es-CL"/>
          </a:p>
        </p:txBody>
      </p:sp>
      <p:sp>
        <p:nvSpPr>
          <p:cNvPr id="3" name="Marcador de fecha 2">
            <a:extLst>
              <a:ext uri="{FF2B5EF4-FFF2-40B4-BE49-F238E27FC236}">
                <a16:creationId xmlns:a16="http://schemas.microsoft.com/office/drawing/2014/main" id="{142015DE-42C3-7AA8-E74E-3CF69BC6BD4A}"/>
              </a:ext>
            </a:extLst>
          </p:cNvPr>
          <p:cNvSpPr>
            <a:spLocks noGrp="1"/>
          </p:cNvSpPr>
          <p:nvPr>
            <p:ph type="dt" sz="half" idx="10"/>
          </p:nvPr>
        </p:nvSpPr>
        <p:spPr/>
        <p:txBody>
          <a:bodyPr/>
          <a:lstStyle/>
          <a:p>
            <a:fld id="{98A16DC1-64B0-4720-B4D3-66F78B94FE3D}" type="datetimeFigureOut">
              <a:rPr lang="es-CL" smtClean="0"/>
              <a:t>11-04-24</a:t>
            </a:fld>
            <a:endParaRPr lang="es-CL" dirty="0"/>
          </a:p>
        </p:txBody>
      </p:sp>
      <p:sp>
        <p:nvSpPr>
          <p:cNvPr id="4" name="Marcador de pie de página 3">
            <a:extLst>
              <a:ext uri="{FF2B5EF4-FFF2-40B4-BE49-F238E27FC236}">
                <a16:creationId xmlns:a16="http://schemas.microsoft.com/office/drawing/2014/main" id="{2BEE8898-F2BD-533C-6FE2-FA6B828B9716}"/>
              </a:ext>
            </a:extLst>
          </p:cNvPr>
          <p:cNvSpPr>
            <a:spLocks noGrp="1"/>
          </p:cNvSpPr>
          <p:nvPr>
            <p:ph type="ftr" sz="quarter" idx="11"/>
          </p:nvPr>
        </p:nvSpPr>
        <p:spPr/>
        <p:txBody>
          <a:bodyPr/>
          <a:lstStyle/>
          <a:p>
            <a:endParaRPr lang="es-CL" dirty="0"/>
          </a:p>
        </p:txBody>
      </p:sp>
      <p:sp>
        <p:nvSpPr>
          <p:cNvPr id="5" name="Marcador de número de diapositiva 4">
            <a:extLst>
              <a:ext uri="{FF2B5EF4-FFF2-40B4-BE49-F238E27FC236}">
                <a16:creationId xmlns:a16="http://schemas.microsoft.com/office/drawing/2014/main" id="{E16DB907-2733-026B-E7C0-2DFAB6D8E0FF}"/>
              </a:ext>
            </a:extLst>
          </p:cNvPr>
          <p:cNvSpPr>
            <a:spLocks noGrp="1"/>
          </p:cNvSpPr>
          <p:nvPr>
            <p:ph type="sldNum" sz="quarter" idx="12"/>
          </p:nvPr>
        </p:nvSpPr>
        <p:spPr/>
        <p:txBody>
          <a:bodyPr/>
          <a:lstStyle/>
          <a:p>
            <a:fld id="{4A1C3916-678C-4237-834C-FE213C5C21DB}" type="slidenum">
              <a:rPr lang="es-CL" smtClean="0"/>
              <a:t>‹Nº›</a:t>
            </a:fld>
            <a:endParaRPr lang="es-CL" dirty="0"/>
          </a:p>
        </p:txBody>
      </p:sp>
    </p:spTree>
    <p:extLst>
      <p:ext uri="{BB962C8B-B14F-4D97-AF65-F5344CB8AC3E}">
        <p14:creationId xmlns:p14="http://schemas.microsoft.com/office/powerpoint/2010/main" val="3171160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96E5C02-EDE1-47FD-4C7A-EBE6BF2DCB42}"/>
              </a:ext>
            </a:extLst>
          </p:cNvPr>
          <p:cNvSpPr>
            <a:spLocks noGrp="1"/>
          </p:cNvSpPr>
          <p:nvPr>
            <p:ph type="dt" sz="half" idx="10"/>
          </p:nvPr>
        </p:nvSpPr>
        <p:spPr/>
        <p:txBody>
          <a:bodyPr/>
          <a:lstStyle/>
          <a:p>
            <a:fld id="{98A16DC1-64B0-4720-B4D3-66F78B94FE3D}" type="datetimeFigureOut">
              <a:rPr lang="es-CL" smtClean="0"/>
              <a:t>11-04-24</a:t>
            </a:fld>
            <a:endParaRPr lang="es-CL" dirty="0"/>
          </a:p>
        </p:txBody>
      </p:sp>
      <p:sp>
        <p:nvSpPr>
          <p:cNvPr id="3" name="Marcador de pie de página 2">
            <a:extLst>
              <a:ext uri="{FF2B5EF4-FFF2-40B4-BE49-F238E27FC236}">
                <a16:creationId xmlns:a16="http://schemas.microsoft.com/office/drawing/2014/main" id="{7BE46136-6139-27CF-1AAA-2D36BB8A60C6}"/>
              </a:ext>
            </a:extLst>
          </p:cNvPr>
          <p:cNvSpPr>
            <a:spLocks noGrp="1"/>
          </p:cNvSpPr>
          <p:nvPr>
            <p:ph type="ftr" sz="quarter" idx="11"/>
          </p:nvPr>
        </p:nvSpPr>
        <p:spPr/>
        <p:txBody>
          <a:bodyPr/>
          <a:lstStyle/>
          <a:p>
            <a:endParaRPr lang="es-CL" dirty="0"/>
          </a:p>
        </p:txBody>
      </p:sp>
      <p:sp>
        <p:nvSpPr>
          <p:cNvPr id="4" name="Marcador de número de diapositiva 3">
            <a:extLst>
              <a:ext uri="{FF2B5EF4-FFF2-40B4-BE49-F238E27FC236}">
                <a16:creationId xmlns:a16="http://schemas.microsoft.com/office/drawing/2014/main" id="{67405F8D-3E2C-F0B4-82C0-1C516FE6AE1D}"/>
              </a:ext>
            </a:extLst>
          </p:cNvPr>
          <p:cNvSpPr>
            <a:spLocks noGrp="1"/>
          </p:cNvSpPr>
          <p:nvPr>
            <p:ph type="sldNum" sz="quarter" idx="12"/>
          </p:nvPr>
        </p:nvSpPr>
        <p:spPr/>
        <p:txBody>
          <a:bodyPr/>
          <a:lstStyle/>
          <a:p>
            <a:fld id="{4A1C3916-678C-4237-834C-FE213C5C21DB}" type="slidenum">
              <a:rPr lang="es-CL" smtClean="0"/>
              <a:t>‹Nº›</a:t>
            </a:fld>
            <a:endParaRPr lang="es-CL" dirty="0"/>
          </a:p>
        </p:txBody>
      </p:sp>
    </p:spTree>
    <p:extLst>
      <p:ext uri="{BB962C8B-B14F-4D97-AF65-F5344CB8AC3E}">
        <p14:creationId xmlns:p14="http://schemas.microsoft.com/office/powerpoint/2010/main" val="2037792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33CB1C-95AE-2098-1FE0-115D7E839AAE}"/>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CL"/>
          </a:p>
        </p:txBody>
      </p:sp>
      <p:sp>
        <p:nvSpPr>
          <p:cNvPr id="3" name="Marcador de contenido 2">
            <a:extLst>
              <a:ext uri="{FF2B5EF4-FFF2-40B4-BE49-F238E27FC236}">
                <a16:creationId xmlns:a16="http://schemas.microsoft.com/office/drawing/2014/main" id="{496EC363-F527-92A0-2E11-2959F9DD0F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4" name="Marcador de texto 3">
            <a:extLst>
              <a:ext uri="{FF2B5EF4-FFF2-40B4-BE49-F238E27FC236}">
                <a16:creationId xmlns:a16="http://schemas.microsoft.com/office/drawing/2014/main" id="{72B9B8B5-90E7-C208-2191-491092ABBD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0CDA115A-BCA4-5096-4421-1FA57182F361}"/>
              </a:ext>
            </a:extLst>
          </p:cNvPr>
          <p:cNvSpPr>
            <a:spLocks noGrp="1"/>
          </p:cNvSpPr>
          <p:nvPr>
            <p:ph type="dt" sz="half" idx="10"/>
          </p:nvPr>
        </p:nvSpPr>
        <p:spPr/>
        <p:txBody>
          <a:bodyPr/>
          <a:lstStyle/>
          <a:p>
            <a:fld id="{98A16DC1-64B0-4720-B4D3-66F78B94FE3D}" type="datetimeFigureOut">
              <a:rPr lang="es-CL" smtClean="0"/>
              <a:t>11-04-24</a:t>
            </a:fld>
            <a:endParaRPr lang="es-CL" dirty="0"/>
          </a:p>
        </p:txBody>
      </p:sp>
      <p:sp>
        <p:nvSpPr>
          <p:cNvPr id="6" name="Marcador de pie de página 5">
            <a:extLst>
              <a:ext uri="{FF2B5EF4-FFF2-40B4-BE49-F238E27FC236}">
                <a16:creationId xmlns:a16="http://schemas.microsoft.com/office/drawing/2014/main" id="{B8749F4A-45C9-4BB4-062F-CCC13DDC17E8}"/>
              </a:ext>
            </a:extLst>
          </p:cNvPr>
          <p:cNvSpPr>
            <a:spLocks noGrp="1"/>
          </p:cNvSpPr>
          <p:nvPr>
            <p:ph type="ftr" sz="quarter" idx="11"/>
          </p:nvPr>
        </p:nvSpPr>
        <p:spPr/>
        <p:txBody>
          <a:bodyPr/>
          <a:lstStyle/>
          <a:p>
            <a:endParaRPr lang="es-CL" dirty="0"/>
          </a:p>
        </p:txBody>
      </p:sp>
      <p:sp>
        <p:nvSpPr>
          <p:cNvPr id="7" name="Marcador de número de diapositiva 6">
            <a:extLst>
              <a:ext uri="{FF2B5EF4-FFF2-40B4-BE49-F238E27FC236}">
                <a16:creationId xmlns:a16="http://schemas.microsoft.com/office/drawing/2014/main" id="{0AFF9FDC-A11B-019D-B8E5-C93604E94F69}"/>
              </a:ext>
            </a:extLst>
          </p:cNvPr>
          <p:cNvSpPr>
            <a:spLocks noGrp="1"/>
          </p:cNvSpPr>
          <p:nvPr>
            <p:ph type="sldNum" sz="quarter" idx="12"/>
          </p:nvPr>
        </p:nvSpPr>
        <p:spPr/>
        <p:txBody>
          <a:bodyPr/>
          <a:lstStyle/>
          <a:p>
            <a:fld id="{4A1C3916-678C-4237-834C-FE213C5C21DB}" type="slidenum">
              <a:rPr lang="es-CL" smtClean="0"/>
              <a:t>‹Nº›</a:t>
            </a:fld>
            <a:endParaRPr lang="es-CL" dirty="0"/>
          </a:p>
        </p:txBody>
      </p:sp>
    </p:spTree>
    <p:extLst>
      <p:ext uri="{BB962C8B-B14F-4D97-AF65-F5344CB8AC3E}">
        <p14:creationId xmlns:p14="http://schemas.microsoft.com/office/powerpoint/2010/main" val="2679182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340372-DCE9-27B6-624F-FB4E20002F48}"/>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CL"/>
          </a:p>
        </p:txBody>
      </p:sp>
      <p:sp>
        <p:nvSpPr>
          <p:cNvPr id="3" name="Marcador de posición de imagen 2">
            <a:extLst>
              <a:ext uri="{FF2B5EF4-FFF2-40B4-BE49-F238E27FC236}">
                <a16:creationId xmlns:a16="http://schemas.microsoft.com/office/drawing/2014/main" id="{050A1D39-2086-D876-1E64-DF5B10BB198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8F176AB3-C1A4-7F23-8944-D2381D9C40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BC350ABB-890A-D845-E7E3-076B6584D661}"/>
              </a:ext>
            </a:extLst>
          </p:cNvPr>
          <p:cNvSpPr>
            <a:spLocks noGrp="1"/>
          </p:cNvSpPr>
          <p:nvPr>
            <p:ph type="dt" sz="half" idx="10"/>
          </p:nvPr>
        </p:nvSpPr>
        <p:spPr/>
        <p:txBody>
          <a:bodyPr/>
          <a:lstStyle/>
          <a:p>
            <a:fld id="{98A16DC1-64B0-4720-B4D3-66F78B94FE3D}" type="datetimeFigureOut">
              <a:rPr lang="es-CL" smtClean="0"/>
              <a:t>11-04-24</a:t>
            </a:fld>
            <a:endParaRPr lang="es-CL" dirty="0"/>
          </a:p>
        </p:txBody>
      </p:sp>
      <p:sp>
        <p:nvSpPr>
          <p:cNvPr id="6" name="Marcador de pie de página 5">
            <a:extLst>
              <a:ext uri="{FF2B5EF4-FFF2-40B4-BE49-F238E27FC236}">
                <a16:creationId xmlns:a16="http://schemas.microsoft.com/office/drawing/2014/main" id="{5A7C1722-FE0D-CED7-4D08-084FAF1EECF9}"/>
              </a:ext>
            </a:extLst>
          </p:cNvPr>
          <p:cNvSpPr>
            <a:spLocks noGrp="1"/>
          </p:cNvSpPr>
          <p:nvPr>
            <p:ph type="ftr" sz="quarter" idx="11"/>
          </p:nvPr>
        </p:nvSpPr>
        <p:spPr/>
        <p:txBody>
          <a:bodyPr/>
          <a:lstStyle/>
          <a:p>
            <a:endParaRPr lang="es-CL" dirty="0"/>
          </a:p>
        </p:txBody>
      </p:sp>
      <p:sp>
        <p:nvSpPr>
          <p:cNvPr id="7" name="Marcador de número de diapositiva 6">
            <a:extLst>
              <a:ext uri="{FF2B5EF4-FFF2-40B4-BE49-F238E27FC236}">
                <a16:creationId xmlns:a16="http://schemas.microsoft.com/office/drawing/2014/main" id="{3A98EE87-8C9F-C7B9-8346-1567197F11D1}"/>
              </a:ext>
            </a:extLst>
          </p:cNvPr>
          <p:cNvSpPr>
            <a:spLocks noGrp="1"/>
          </p:cNvSpPr>
          <p:nvPr>
            <p:ph type="sldNum" sz="quarter" idx="12"/>
          </p:nvPr>
        </p:nvSpPr>
        <p:spPr/>
        <p:txBody>
          <a:bodyPr/>
          <a:lstStyle/>
          <a:p>
            <a:fld id="{4A1C3916-678C-4237-834C-FE213C5C21DB}" type="slidenum">
              <a:rPr lang="es-CL" smtClean="0"/>
              <a:t>‹Nº›</a:t>
            </a:fld>
            <a:endParaRPr lang="es-CL" dirty="0"/>
          </a:p>
        </p:txBody>
      </p:sp>
    </p:spTree>
    <p:extLst>
      <p:ext uri="{BB962C8B-B14F-4D97-AF65-F5344CB8AC3E}">
        <p14:creationId xmlns:p14="http://schemas.microsoft.com/office/powerpoint/2010/main" val="1391030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B9AF8C-9C07-826C-0CA7-A74AF37984CE}"/>
              </a:ext>
            </a:extLst>
          </p:cNvPr>
          <p:cNvSpPr>
            <a:spLocks noGrp="1"/>
          </p:cNvSpPr>
          <p:nvPr>
            <p:ph type="title"/>
          </p:nvPr>
        </p:nvSpPr>
        <p:spPr/>
        <p:txBody>
          <a:bodyPr/>
          <a:lstStyle/>
          <a:p>
            <a:r>
              <a:rPr lang="es-MX"/>
              <a:t>Haz clic para modificar el estilo de título del patrón</a:t>
            </a:r>
            <a:endParaRPr lang="es-CL"/>
          </a:p>
        </p:txBody>
      </p:sp>
      <p:sp>
        <p:nvSpPr>
          <p:cNvPr id="3" name="Marcador de texto vertical 2">
            <a:extLst>
              <a:ext uri="{FF2B5EF4-FFF2-40B4-BE49-F238E27FC236}">
                <a16:creationId xmlns:a16="http://schemas.microsoft.com/office/drawing/2014/main" id="{7ACBB4AB-D40C-95D3-4FFF-DD568133410F}"/>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4" name="Marcador de fecha 3">
            <a:extLst>
              <a:ext uri="{FF2B5EF4-FFF2-40B4-BE49-F238E27FC236}">
                <a16:creationId xmlns:a16="http://schemas.microsoft.com/office/drawing/2014/main" id="{BC86897E-D003-CD29-B7B8-43A7AD89F5E2}"/>
              </a:ext>
            </a:extLst>
          </p:cNvPr>
          <p:cNvSpPr>
            <a:spLocks noGrp="1"/>
          </p:cNvSpPr>
          <p:nvPr>
            <p:ph type="dt" sz="half" idx="10"/>
          </p:nvPr>
        </p:nvSpPr>
        <p:spPr/>
        <p:txBody>
          <a:bodyPr/>
          <a:lstStyle/>
          <a:p>
            <a:fld id="{98A16DC1-64B0-4720-B4D3-66F78B94FE3D}" type="datetimeFigureOut">
              <a:rPr lang="es-CL" smtClean="0"/>
              <a:t>11-04-24</a:t>
            </a:fld>
            <a:endParaRPr lang="es-CL" dirty="0"/>
          </a:p>
        </p:txBody>
      </p:sp>
      <p:sp>
        <p:nvSpPr>
          <p:cNvPr id="5" name="Marcador de pie de página 4">
            <a:extLst>
              <a:ext uri="{FF2B5EF4-FFF2-40B4-BE49-F238E27FC236}">
                <a16:creationId xmlns:a16="http://schemas.microsoft.com/office/drawing/2014/main" id="{68637464-CB1A-3A79-D7C3-98D76B6A57C8}"/>
              </a:ext>
            </a:extLst>
          </p:cNvPr>
          <p:cNvSpPr>
            <a:spLocks noGrp="1"/>
          </p:cNvSpPr>
          <p:nvPr>
            <p:ph type="ftr" sz="quarter" idx="11"/>
          </p:nvPr>
        </p:nvSpPr>
        <p:spPr/>
        <p:txBody>
          <a:bodyPr/>
          <a:lstStyle/>
          <a:p>
            <a:endParaRPr lang="es-CL" dirty="0"/>
          </a:p>
        </p:txBody>
      </p:sp>
      <p:sp>
        <p:nvSpPr>
          <p:cNvPr id="6" name="Marcador de número de diapositiva 5">
            <a:extLst>
              <a:ext uri="{FF2B5EF4-FFF2-40B4-BE49-F238E27FC236}">
                <a16:creationId xmlns:a16="http://schemas.microsoft.com/office/drawing/2014/main" id="{7A7D59AB-A5B9-3BD9-CC5E-DFED97BAF994}"/>
              </a:ext>
            </a:extLst>
          </p:cNvPr>
          <p:cNvSpPr>
            <a:spLocks noGrp="1"/>
          </p:cNvSpPr>
          <p:nvPr>
            <p:ph type="sldNum" sz="quarter" idx="12"/>
          </p:nvPr>
        </p:nvSpPr>
        <p:spPr/>
        <p:txBody>
          <a:bodyPr/>
          <a:lstStyle/>
          <a:p>
            <a:fld id="{4A1C3916-678C-4237-834C-FE213C5C21DB}" type="slidenum">
              <a:rPr lang="es-CL" smtClean="0"/>
              <a:t>‹Nº›</a:t>
            </a:fld>
            <a:endParaRPr lang="es-CL" dirty="0"/>
          </a:p>
        </p:txBody>
      </p:sp>
    </p:spTree>
    <p:extLst>
      <p:ext uri="{BB962C8B-B14F-4D97-AF65-F5344CB8AC3E}">
        <p14:creationId xmlns:p14="http://schemas.microsoft.com/office/powerpoint/2010/main" val="2282023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CE75F2B-9F98-C53D-634E-D8E094ACDC4F}"/>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s-CL"/>
          </a:p>
        </p:txBody>
      </p:sp>
      <p:sp>
        <p:nvSpPr>
          <p:cNvPr id="3" name="Marcador de texto vertical 2">
            <a:extLst>
              <a:ext uri="{FF2B5EF4-FFF2-40B4-BE49-F238E27FC236}">
                <a16:creationId xmlns:a16="http://schemas.microsoft.com/office/drawing/2014/main" id="{0E761AF2-F6C3-5EAA-BDF7-CCA919242B0A}"/>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4" name="Marcador de fecha 3">
            <a:extLst>
              <a:ext uri="{FF2B5EF4-FFF2-40B4-BE49-F238E27FC236}">
                <a16:creationId xmlns:a16="http://schemas.microsoft.com/office/drawing/2014/main" id="{00680EB3-DCE9-8073-0E2E-FFC9AF965215}"/>
              </a:ext>
            </a:extLst>
          </p:cNvPr>
          <p:cNvSpPr>
            <a:spLocks noGrp="1"/>
          </p:cNvSpPr>
          <p:nvPr>
            <p:ph type="dt" sz="half" idx="10"/>
          </p:nvPr>
        </p:nvSpPr>
        <p:spPr/>
        <p:txBody>
          <a:bodyPr/>
          <a:lstStyle/>
          <a:p>
            <a:fld id="{98A16DC1-64B0-4720-B4D3-66F78B94FE3D}" type="datetimeFigureOut">
              <a:rPr lang="es-CL" smtClean="0"/>
              <a:t>11-04-24</a:t>
            </a:fld>
            <a:endParaRPr lang="es-CL" dirty="0"/>
          </a:p>
        </p:txBody>
      </p:sp>
      <p:sp>
        <p:nvSpPr>
          <p:cNvPr id="5" name="Marcador de pie de página 4">
            <a:extLst>
              <a:ext uri="{FF2B5EF4-FFF2-40B4-BE49-F238E27FC236}">
                <a16:creationId xmlns:a16="http://schemas.microsoft.com/office/drawing/2014/main" id="{E9DBDA06-9C6E-101F-18C9-D7F64D448771}"/>
              </a:ext>
            </a:extLst>
          </p:cNvPr>
          <p:cNvSpPr>
            <a:spLocks noGrp="1"/>
          </p:cNvSpPr>
          <p:nvPr>
            <p:ph type="ftr" sz="quarter" idx="11"/>
          </p:nvPr>
        </p:nvSpPr>
        <p:spPr/>
        <p:txBody>
          <a:bodyPr/>
          <a:lstStyle/>
          <a:p>
            <a:endParaRPr lang="es-CL" dirty="0"/>
          </a:p>
        </p:txBody>
      </p:sp>
      <p:sp>
        <p:nvSpPr>
          <p:cNvPr id="6" name="Marcador de número de diapositiva 5">
            <a:extLst>
              <a:ext uri="{FF2B5EF4-FFF2-40B4-BE49-F238E27FC236}">
                <a16:creationId xmlns:a16="http://schemas.microsoft.com/office/drawing/2014/main" id="{F3CD72B7-C7CB-C442-E5FE-26317DFAD144}"/>
              </a:ext>
            </a:extLst>
          </p:cNvPr>
          <p:cNvSpPr>
            <a:spLocks noGrp="1"/>
          </p:cNvSpPr>
          <p:nvPr>
            <p:ph type="sldNum" sz="quarter" idx="12"/>
          </p:nvPr>
        </p:nvSpPr>
        <p:spPr/>
        <p:txBody>
          <a:bodyPr/>
          <a:lstStyle/>
          <a:p>
            <a:fld id="{4A1C3916-678C-4237-834C-FE213C5C21DB}" type="slidenum">
              <a:rPr lang="es-CL" smtClean="0"/>
              <a:t>‹Nº›</a:t>
            </a:fld>
            <a:endParaRPr lang="es-CL" dirty="0"/>
          </a:p>
        </p:txBody>
      </p:sp>
    </p:spTree>
    <p:extLst>
      <p:ext uri="{BB962C8B-B14F-4D97-AF65-F5344CB8AC3E}">
        <p14:creationId xmlns:p14="http://schemas.microsoft.com/office/powerpoint/2010/main" val="1750507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Diapositiva de título">
    <p:spTree>
      <p:nvGrpSpPr>
        <p:cNvPr id="1" name=""/>
        <p:cNvGrpSpPr/>
        <p:nvPr/>
      </p:nvGrpSpPr>
      <p:grpSpPr>
        <a:xfrm>
          <a:off x="0" y="0"/>
          <a:ext cx="0" cy="0"/>
          <a:chOff x="0" y="0"/>
          <a:chExt cx="0" cy="0"/>
        </a:xfrm>
      </p:grpSpPr>
      <p:sp>
        <p:nvSpPr>
          <p:cNvPr id="5" name="Marcador de pie de página 4"/>
          <p:cNvSpPr>
            <a:spLocks noGrp="1"/>
          </p:cNvSpPr>
          <p:nvPr>
            <p:ph type="ftr" sz="quarter" idx="11"/>
          </p:nvPr>
        </p:nvSpPr>
        <p:spPr>
          <a:xfrm>
            <a:off x="281353" y="6356350"/>
            <a:ext cx="11648049" cy="365125"/>
          </a:xfrm>
        </p:spPr>
        <p:txBody>
          <a:bodyPr/>
          <a:lstStyle>
            <a:lvl1pPr>
              <a:defRPr sz="2400" b="1" spc="300">
                <a:solidFill>
                  <a:schemeClr val="accent6">
                    <a:lumMod val="50000"/>
                  </a:schemeClr>
                </a:solidFill>
              </a:defRPr>
            </a:lvl1pPr>
          </a:lstStyle>
          <a:p>
            <a:r>
              <a:rPr lang="es-ES"/>
              <a:t>Conducciòn Defensiva: Proteja la vida de todos.</a:t>
            </a:r>
            <a:endParaRPr lang="es-CL" dirty="0"/>
          </a:p>
        </p:txBody>
      </p:sp>
      <p:graphicFrame>
        <p:nvGraphicFramePr>
          <p:cNvPr id="7" name="Diagrama 6"/>
          <p:cNvGraphicFramePr/>
          <p:nvPr userDrawn="1">
            <p:extLst>
              <p:ext uri="{D42A27DB-BD31-4B8C-83A1-F6EECF244321}">
                <p14:modId xmlns:p14="http://schemas.microsoft.com/office/powerpoint/2010/main" val="3658405140"/>
              </p:ext>
            </p:extLst>
          </p:nvPr>
        </p:nvGraphicFramePr>
        <p:xfrm>
          <a:off x="3518344" y="216129"/>
          <a:ext cx="5765074" cy="4343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4 Imagen"/>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631602" y="286618"/>
            <a:ext cx="2196428" cy="962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825885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Título y objetos">
    <p:spTree>
      <p:nvGrpSpPr>
        <p:cNvPr id="1" name=""/>
        <p:cNvGrpSpPr/>
        <p:nvPr/>
      </p:nvGrpSpPr>
      <p:grpSpPr>
        <a:xfrm>
          <a:off x="0" y="0"/>
          <a:ext cx="0" cy="0"/>
          <a:chOff x="0" y="0"/>
          <a:chExt cx="0" cy="0"/>
        </a:xfrm>
      </p:grpSpPr>
      <p:sp>
        <p:nvSpPr>
          <p:cNvPr id="5" name="Marcador de pie de página 4"/>
          <p:cNvSpPr>
            <a:spLocks noGrp="1"/>
          </p:cNvSpPr>
          <p:nvPr>
            <p:ph type="ftr" sz="quarter" idx="11"/>
          </p:nvPr>
        </p:nvSpPr>
        <p:spPr/>
        <p:txBody>
          <a:bodyPr/>
          <a:lstStyle>
            <a:lvl1pPr>
              <a:defRPr b="1">
                <a:solidFill>
                  <a:schemeClr val="accent6">
                    <a:lumMod val="50000"/>
                  </a:schemeClr>
                </a:solidFill>
              </a:defRPr>
            </a:lvl1pPr>
          </a:lstStyle>
          <a:p>
            <a:r>
              <a:rPr lang="es-ES" dirty="0" err="1"/>
              <a:t>Conducci</a:t>
            </a:r>
            <a:r>
              <a:rPr lang="es-CL" dirty="0" err="1"/>
              <a:t>ón</a:t>
            </a:r>
            <a:r>
              <a:rPr lang="es-CL" dirty="0"/>
              <a:t>  Defensiva: Proteja la vida de todos.</a:t>
            </a:r>
          </a:p>
        </p:txBody>
      </p:sp>
    </p:spTree>
    <p:extLst>
      <p:ext uri="{BB962C8B-B14F-4D97-AF65-F5344CB8AC3E}">
        <p14:creationId xmlns:p14="http://schemas.microsoft.com/office/powerpoint/2010/main" val="35346700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Diseño personalizado">
    <p:spTree>
      <p:nvGrpSpPr>
        <p:cNvPr id="1" name=""/>
        <p:cNvGrpSpPr/>
        <p:nvPr/>
      </p:nvGrpSpPr>
      <p:grpSpPr>
        <a:xfrm>
          <a:off x="0" y="0"/>
          <a:ext cx="0" cy="0"/>
          <a:chOff x="0" y="0"/>
          <a:chExt cx="0" cy="0"/>
        </a:xfrm>
      </p:grpSpPr>
      <p:sp>
        <p:nvSpPr>
          <p:cNvPr id="3" name="Marcador de pie de página 2"/>
          <p:cNvSpPr>
            <a:spLocks noGrp="1"/>
          </p:cNvSpPr>
          <p:nvPr>
            <p:ph type="ftr" sz="quarter" idx="10"/>
          </p:nvPr>
        </p:nvSpPr>
        <p:spPr/>
        <p:txBody>
          <a:bodyPr/>
          <a:lstStyle/>
          <a:p>
            <a:r>
              <a:rPr lang="es-ES"/>
              <a:t>Conducciòn Defensiva: Proteja la vida de todos.</a:t>
            </a:r>
            <a:endParaRPr lang="es-CL" dirty="0"/>
          </a:p>
        </p:txBody>
      </p:sp>
    </p:spTree>
    <p:extLst>
      <p:ext uri="{BB962C8B-B14F-4D97-AF65-F5344CB8AC3E}">
        <p14:creationId xmlns:p14="http://schemas.microsoft.com/office/powerpoint/2010/main" val="1741365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93A149C-1977-20CC-D616-0D96D40FB8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s-CL"/>
          </a:p>
        </p:txBody>
      </p:sp>
      <p:sp>
        <p:nvSpPr>
          <p:cNvPr id="3" name="Marcador de texto 2">
            <a:extLst>
              <a:ext uri="{FF2B5EF4-FFF2-40B4-BE49-F238E27FC236}">
                <a16:creationId xmlns:a16="http://schemas.microsoft.com/office/drawing/2014/main" id="{2F221BAD-EC4F-00B5-ACF8-F1099AD312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4" name="Marcador de fecha 3">
            <a:extLst>
              <a:ext uri="{FF2B5EF4-FFF2-40B4-BE49-F238E27FC236}">
                <a16:creationId xmlns:a16="http://schemas.microsoft.com/office/drawing/2014/main" id="{AFC5C8A0-8F47-EC12-0DAA-375391B3FBE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CBC1C18-307B-4F68-A007-B5B542270E8D}" type="datetimeFigureOut">
              <a:rPr lang="en-US" smtClean="0"/>
              <a:t>4/11/24</a:t>
            </a:fld>
            <a:endParaRPr lang="en-US" dirty="0"/>
          </a:p>
        </p:txBody>
      </p:sp>
      <p:sp>
        <p:nvSpPr>
          <p:cNvPr id="5" name="Marcador de pie de página 4">
            <a:extLst>
              <a:ext uri="{FF2B5EF4-FFF2-40B4-BE49-F238E27FC236}">
                <a16:creationId xmlns:a16="http://schemas.microsoft.com/office/drawing/2014/main" id="{DC859373-3777-A1DF-C061-B37ABB5DCF8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s-ES"/>
              <a:t>Conducciòn Defensiva: Proteja la vida de todos.</a:t>
            </a:r>
            <a:endParaRPr lang="es-CL" dirty="0"/>
          </a:p>
        </p:txBody>
      </p:sp>
      <p:sp>
        <p:nvSpPr>
          <p:cNvPr id="6" name="Marcador de número de diapositiva 5">
            <a:extLst>
              <a:ext uri="{FF2B5EF4-FFF2-40B4-BE49-F238E27FC236}">
                <a16:creationId xmlns:a16="http://schemas.microsoft.com/office/drawing/2014/main" id="{7899EFD5-CB3A-0337-DECB-2A285E0AFE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D22F896-40B5-4ADD-8801-0D06FADFA095}" type="slidenum">
              <a:rPr lang="en-US" smtClean="0"/>
              <a:pPr/>
              <a:t>‹Nº›</a:t>
            </a:fld>
            <a:endParaRPr lang="en-US" dirty="0"/>
          </a:p>
        </p:txBody>
      </p:sp>
      <p:pic>
        <p:nvPicPr>
          <p:cNvPr id="7" name="4 Imagen">
            <a:extLst>
              <a:ext uri="{FF2B5EF4-FFF2-40B4-BE49-F238E27FC236}">
                <a16:creationId xmlns:a16="http://schemas.microsoft.com/office/drawing/2014/main" id="{10E60DCA-0571-B47C-3AB5-266DDBBF4EED}"/>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631602" y="286618"/>
            <a:ext cx="2196428" cy="962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4 Imagen">
            <a:extLst>
              <a:ext uri="{FF2B5EF4-FFF2-40B4-BE49-F238E27FC236}">
                <a16:creationId xmlns:a16="http://schemas.microsoft.com/office/drawing/2014/main" id="{351DAD02-8C06-C512-EC0F-1965D7EEB327}"/>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9528757" y="286618"/>
            <a:ext cx="2196428" cy="962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2193010"/>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650" r:id="rId13"/>
    <p:sldLayoutId id="2147483660"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slideLayout" Target="../slideLayouts/slideLayout12.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em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4.emf"/><Relationship Id="rId1" Type="http://schemas.openxmlformats.org/officeDocument/2006/relationships/slideLayout" Target="../slideLayouts/slideLayout12.xml"/><Relationship Id="rId4" Type="http://schemas.openxmlformats.org/officeDocument/2006/relationships/image" Target="../media/image17.emf"/></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4.em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4.emf"/><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4.emf"/><Relationship Id="rId1" Type="http://schemas.openxmlformats.org/officeDocument/2006/relationships/slideLayout" Target="../slideLayouts/slideLayout12.xml"/><Relationship Id="rId5" Type="http://schemas.openxmlformats.org/officeDocument/2006/relationships/image" Target="../media/image22.emf"/><Relationship Id="rId4" Type="http://schemas.openxmlformats.org/officeDocument/2006/relationships/image" Target="../media/image21.emf"/></Relationships>
</file>

<file path=ppt/slides/_rels/slide1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4.emf"/><Relationship Id="rId7" Type="http://schemas.openxmlformats.org/officeDocument/2006/relationships/diagramColors" Target="../diagrams/colors3.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1.emf"/><Relationship Id="rId1" Type="http://schemas.openxmlformats.org/officeDocument/2006/relationships/slideLayout" Target="../slideLayouts/slideLayout12.xml"/><Relationship Id="rId4" Type="http://schemas.openxmlformats.org/officeDocument/2006/relationships/image" Target="../media/image33.emf"/></Relationships>
</file>

<file path=ppt/slides/_rels/slide36.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34.emf"/><Relationship Id="rId1" Type="http://schemas.openxmlformats.org/officeDocument/2006/relationships/slideLayout" Target="../slideLayouts/slideLayout12.xml"/><Relationship Id="rId4" Type="http://schemas.openxmlformats.org/officeDocument/2006/relationships/image" Target="../media/image36.em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a:gsLst>
            <a:gs pos="36000">
              <a:srgbClr val="00F26D"/>
            </a:gs>
            <a:gs pos="9000">
              <a:srgbClr val="00B050">
                <a:alpha val="93000"/>
              </a:srgbClr>
            </a:gs>
          </a:gsLst>
          <a:path path="shape">
            <a:fillToRect l="50000" t="50000" r="50000" b="50000"/>
          </a:path>
        </a:gradFill>
        <a:effectLst/>
      </p:bgPr>
    </p:bg>
    <p:spTree>
      <p:nvGrpSpPr>
        <p:cNvPr id="1" name=""/>
        <p:cNvGrpSpPr/>
        <p:nvPr/>
      </p:nvGrpSpPr>
      <p:grpSpPr>
        <a:xfrm>
          <a:off x="0" y="0"/>
          <a:ext cx="0" cy="0"/>
          <a:chOff x="0" y="0"/>
          <a:chExt cx="0" cy="0"/>
        </a:xfrm>
      </p:grpSpPr>
      <p:sp>
        <p:nvSpPr>
          <p:cNvPr id="3" name="Subtítulo 2"/>
          <p:cNvSpPr>
            <a:spLocks noGrp="1"/>
          </p:cNvSpPr>
          <p:nvPr>
            <p:ph type="subTitle" idx="4294967295"/>
          </p:nvPr>
        </p:nvSpPr>
        <p:spPr>
          <a:xfrm>
            <a:off x="2269374" y="2224087"/>
            <a:ext cx="7927975" cy="2409825"/>
          </a:xfrm>
        </p:spPr>
        <p:txBody>
          <a:bodyPr>
            <a:normAutofit/>
          </a:bodyPr>
          <a:lstStyle/>
          <a:p>
            <a:pPr marL="0" indent="0" algn="ctr">
              <a:buNone/>
            </a:pPr>
            <a:r>
              <a:rPr lang="es-CL" sz="4000" dirty="0"/>
              <a:t>CAMPAÑA</a:t>
            </a:r>
          </a:p>
          <a:p>
            <a:pPr marL="0" indent="0" algn="ctr">
              <a:buNone/>
            </a:pPr>
            <a:r>
              <a:rPr lang="es-CL" sz="4000" dirty="0"/>
              <a:t>“MANEJO A LA DEFENSIVA”</a:t>
            </a:r>
          </a:p>
        </p:txBody>
      </p:sp>
      <p:sp>
        <p:nvSpPr>
          <p:cNvPr id="7" name="CuadroTexto 6">
            <a:extLst>
              <a:ext uri="{FF2B5EF4-FFF2-40B4-BE49-F238E27FC236}">
                <a16:creationId xmlns:a16="http://schemas.microsoft.com/office/drawing/2014/main" id="{009DADF2-ABC1-AEEC-BD54-B2E57371931E}"/>
              </a:ext>
            </a:extLst>
          </p:cNvPr>
          <p:cNvSpPr txBox="1"/>
          <p:nvPr/>
        </p:nvSpPr>
        <p:spPr>
          <a:xfrm>
            <a:off x="1180407" y="1180406"/>
            <a:ext cx="2177935" cy="369332"/>
          </a:xfrm>
          <a:prstGeom prst="rect">
            <a:avLst/>
          </a:prstGeom>
          <a:noFill/>
        </p:spPr>
        <p:txBody>
          <a:bodyPr wrap="square" rtlCol="0">
            <a:spAutoFit/>
          </a:bodyPr>
          <a:lstStyle/>
          <a:p>
            <a:r>
              <a:rPr lang="es-CL" dirty="0"/>
              <a:t>LOGO EMPRESA</a:t>
            </a:r>
          </a:p>
        </p:txBody>
      </p:sp>
    </p:spTree>
    <p:extLst>
      <p:ext uri="{BB962C8B-B14F-4D97-AF65-F5344CB8AC3E}">
        <p14:creationId xmlns:p14="http://schemas.microsoft.com/office/powerpoint/2010/main" val="3541025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3664582" y="1704997"/>
            <a:ext cx="1205236" cy="1175859"/>
          </a:xfrm>
          <a:prstGeom prst="rect">
            <a:avLst/>
          </a:prstGeom>
        </p:spPr>
      </p:pic>
      <p:pic>
        <p:nvPicPr>
          <p:cNvPr id="3" name="Imagen 2"/>
          <p:cNvPicPr>
            <a:picLocks noChangeAspect="1"/>
          </p:cNvPicPr>
          <p:nvPr/>
        </p:nvPicPr>
        <p:blipFill>
          <a:blip r:embed="rId3"/>
          <a:stretch>
            <a:fillRect/>
          </a:stretch>
        </p:blipFill>
        <p:spPr>
          <a:xfrm>
            <a:off x="6509628" y="1704997"/>
            <a:ext cx="1140088" cy="1143422"/>
          </a:xfrm>
          <a:prstGeom prst="rect">
            <a:avLst/>
          </a:prstGeom>
        </p:spPr>
      </p:pic>
      <p:pic>
        <p:nvPicPr>
          <p:cNvPr id="4" name="Imagen 3"/>
          <p:cNvPicPr>
            <a:picLocks noChangeAspect="1"/>
          </p:cNvPicPr>
          <p:nvPr/>
        </p:nvPicPr>
        <p:blipFill>
          <a:blip r:embed="rId4"/>
          <a:stretch>
            <a:fillRect/>
          </a:stretch>
        </p:blipFill>
        <p:spPr>
          <a:xfrm>
            <a:off x="3729730" y="3350307"/>
            <a:ext cx="1140088" cy="1127203"/>
          </a:xfrm>
          <a:prstGeom prst="rect">
            <a:avLst/>
          </a:prstGeom>
        </p:spPr>
      </p:pic>
      <p:pic>
        <p:nvPicPr>
          <p:cNvPr id="5" name="Imagen 4"/>
          <p:cNvPicPr>
            <a:picLocks noChangeAspect="1"/>
          </p:cNvPicPr>
          <p:nvPr/>
        </p:nvPicPr>
        <p:blipFill>
          <a:blip r:embed="rId5"/>
          <a:stretch>
            <a:fillRect/>
          </a:stretch>
        </p:blipFill>
        <p:spPr>
          <a:xfrm>
            <a:off x="6509628" y="3334088"/>
            <a:ext cx="1140088" cy="1143422"/>
          </a:xfrm>
          <a:prstGeom prst="rect">
            <a:avLst/>
          </a:prstGeom>
        </p:spPr>
      </p:pic>
      <p:pic>
        <p:nvPicPr>
          <p:cNvPr id="6" name="Imagen 5"/>
          <p:cNvPicPr>
            <a:picLocks noChangeAspect="1"/>
          </p:cNvPicPr>
          <p:nvPr/>
        </p:nvPicPr>
        <p:blipFill>
          <a:blip r:embed="rId6"/>
          <a:stretch>
            <a:fillRect/>
          </a:stretch>
        </p:blipFill>
        <p:spPr>
          <a:xfrm>
            <a:off x="3729730" y="4946961"/>
            <a:ext cx="1140088" cy="1135313"/>
          </a:xfrm>
          <a:prstGeom prst="rect">
            <a:avLst/>
          </a:prstGeom>
        </p:spPr>
      </p:pic>
      <p:pic>
        <p:nvPicPr>
          <p:cNvPr id="7" name="Imagen 6"/>
          <p:cNvPicPr>
            <a:picLocks noChangeAspect="1"/>
          </p:cNvPicPr>
          <p:nvPr/>
        </p:nvPicPr>
        <p:blipFill>
          <a:blip r:embed="rId7"/>
          <a:stretch>
            <a:fillRect/>
          </a:stretch>
        </p:blipFill>
        <p:spPr>
          <a:xfrm>
            <a:off x="6509628" y="4938852"/>
            <a:ext cx="1140088" cy="1143422"/>
          </a:xfrm>
          <a:prstGeom prst="rect">
            <a:avLst/>
          </a:prstGeom>
        </p:spPr>
      </p:pic>
      <p:sp>
        <p:nvSpPr>
          <p:cNvPr id="9" name="CuadroTexto 8"/>
          <p:cNvSpPr txBox="1"/>
          <p:nvPr/>
        </p:nvSpPr>
        <p:spPr>
          <a:xfrm>
            <a:off x="593259" y="1910540"/>
            <a:ext cx="2863027" cy="646331"/>
          </a:xfrm>
          <a:prstGeom prst="rect">
            <a:avLst/>
          </a:prstGeom>
          <a:solidFill>
            <a:schemeClr val="accent2">
              <a:lumMod val="60000"/>
              <a:lumOff val="40000"/>
            </a:schemeClr>
          </a:solidFill>
        </p:spPr>
        <p:txBody>
          <a:bodyPr wrap="square" rtlCol="0">
            <a:spAutoFit/>
          </a:bodyPr>
          <a:lstStyle/>
          <a:p>
            <a:pPr algn="just"/>
            <a:r>
              <a:rPr lang="es-CL" dirty="0"/>
              <a:t>Conducción a la defensiva: proteja la vida de todos.</a:t>
            </a:r>
          </a:p>
        </p:txBody>
      </p:sp>
      <p:sp>
        <p:nvSpPr>
          <p:cNvPr id="10" name="CuadroTexto 9"/>
          <p:cNvSpPr txBox="1"/>
          <p:nvPr/>
        </p:nvSpPr>
        <p:spPr>
          <a:xfrm>
            <a:off x="7858012" y="1925088"/>
            <a:ext cx="2863027" cy="646331"/>
          </a:xfrm>
          <a:prstGeom prst="rect">
            <a:avLst/>
          </a:prstGeom>
          <a:solidFill>
            <a:srgbClr val="00B050"/>
          </a:solidFill>
        </p:spPr>
        <p:txBody>
          <a:bodyPr wrap="square" rtlCol="0">
            <a:spAutoFit/>
          </a:bodyPr>
          <a:lstStyle/>
          <a:p>
            <a:pPr algn="just"/>
            <a:r>
              <a:rPr lang="es-CL" dirty="0"/>
              <a:t>Protección del ocupante del vehículo. </a:t>
            </a:r>
          </a:p>
        </p:txBody>
      </p:sp>
      <p:sp>
        <p:nvSpPr>
          <p:cNvPr id="11" name="CuadroTexto 10"/>
          <p:cNvSpPr txBox="1"/>
          <p:nvPr/>
        </p:nvSpPr>
        <p:spPr>
          <a:xfrm>
            <a:off x="593258" y="3444134"/>
            <a:ext cx="2863027" cy="923330"/>
          </a:xfrm>
          <a:prstGeom prst="rect">
            <a:avLst/>
          </a:prstGeom>
          <a:solidFill>
            <a:srgbClr val="FFC000"/>
          </a:solidFill>
        </p:spPr>
        <p:txBody>
          <a:bodyPr wrap="square" rtlCol="0">
            <a:spAutoFit/>
          </a:bodyPr>
          <a:lstStyle/>
          <a:p>
            <a:pPr algn="just"/>
            <a:r>
              <a:rPr lang="es-CL" dirty="0"/>
              <a:t>Opciones personales al conducir: las drogas y el manejo.</a:t>
            </a:r>
          </a:p>
        </p:txBody>
      </p:sp>
      <p:sp>
        <p:nvSpPr>
          <p:cNvPr id="13" name="CuadroTexto 12"/>
          <p:cNvSpPr txBox="1"/>
          <p:nvPr/>
        </p:nvSpPr>
        <p:spPr>
          <a:xfrm>
            <a:off x="7858011" y="3555548"/>
            <a:ext cx="2863027" cy="646331"/>
          </a:xfrm>
          <a:prstGeom prst="rect">
            <a:avLst/>
          </a:prstGeom>
          <a:solidFill>
            <a:srgbClr val="A365D1"/>
          </a:solidFill>
        </p:spPr>
        <p:txBody>
          <a:bodyPr wrap="square" rtlCol="0">
            <a:spAutoFit/>
          </a:bodyPr>
          <a:lstStyle/>
          <a:p>
            <a:pPr algn="just"/>
            <a:r>
              <a:rPr lang="es-CL" dirty="0"/>
              <a:t>Estrategias del manejo defensivo.</a:t>
            </a:r>
          </a:p>
        </p:txBody>
      </p:sp>
      <p:sp>
        <p:nvSpPr>
          <p:cNvPr id="14" name="CuadroTexto 13"/>
          <p:cNvSpPr txBox="1"/>
          <p:nvPr/>
        </p:nvSpPr>
        <p:spPr>
          <a:xfrm>
            <a:off x="593258" y="5187397"/>
            <a:ext cx="2863027" cy="646331"/>
          </a:xfrm>
          <a:prstGeom prst="rect">
            <a:avLst/>
          </a:prstGeom>
          <a:solidFill>
            <a:srgbClr val="EF8990"/>
          </a:solidFill>
        </p:spPr>
        <p:txBody>
          <a:bodyPr wrap="square" rtlCol="0">
            <a:spAutoFit/>
          </a:bodyPr>
          <a:lstStyle/>
          <a:p>
            <a:pPr algn="just"/>
            <a:r>
              <a:rPr lang="es-CL" dirty="0"/>
              <a:t>Las condiciones ambientales y del vehículo.</a:t>
            </a:r>
          </a:p>
        </p:txBody>
      </p:sp>
      <p:sp>
        <p:nvSpPr>
          <p:cNvPr id="15" name="CuadroTexto 14"/>
          <p:cNvSpPr txBox="1"/>
          <p:nvPr/>
        </p:nvSpPr>
        <p:spPr>
          <a:xfrm>
            <a:off x="7858011" y="5186009"/>
            <a:ext cx="2863027" cy="646331"/>
          </a:xfrm>
          <a:prstGeom prst="rect">
            <a:avLst/>
          </a:prstGeom>
          <a:solidFill>
            <a:srgbClr val="0070C0"/>
          </a:solidFill>
        </p:spPr>
        <p:txBody>
          <a:bodyPr wrap="square" rtlCol="0">
            <a:spAutoFit/>
          </a:bodyPr>
          <a:lstStyle/>
          <a:p>
            <a:pPr algn="just"/>
            <a:r>
              <a:rPr lang="es-CL" dirty="0"/>
              <a:t>Medidas de diseño vial y señales del transito.</a:t>
            </a:r>
          </a:p>
        </p:txBody>
      </p:sp>
    </p:spTree>
    <p:extLst>
      <p:ext uri="{BB962C8B-B14F-4D97-AF65-F5344CB8AC3E}">
        <p14:creationId xmlns:p14="http://schemas.microsoft.com/office/powerpoint/2010/main" val="2692937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ángulo 3"/>
          <p:cNvSpPr/>
          <p:nvPr/>
        </p:nvSpPr>
        <p:spPr>
          <a:xfrm>
            <a:off x="1005839" y="1702591"/>
            <a:ext cx="10620104" cy="3970318"/>
          </a:xfrm>
          <a:prstGeom prst="rect">
            <a:avLst/>
          </a:prstGeom>
        </p:spPr>
        <p:txBody>
          <a:bodyPr wrap="square">
            <a:spAutoFit/>
          </a:bodyPr>
          <a:lstStyle/>
          <a:p>
            <a:pPr algn="ctr"/>
            <a:r>
              <a:rPr lang="es-ES" sz="3600" b="0" i="0" dirty="0">
                <a:solidFill>
                  <a:srgbClr val="333333"/>
                </a:solidFill>
                <a:effectLst/>
                <a:latin typeface="Open Sans"/>
              </a:rPr>
              <a:t>	La conducción constituye una necesidad muy importante para las personas y las empresas hoy en día. </a:t>
            </a:r>
            <a:r>
              <a:rPr lang="es-ES" sz="3600" dirty="0">
                <a:solidFill>
                  <a:srgbClr val="333333"/>
                </a:solidFill>
                <a:latin typeface="Open Sans"/>
              </a:rPr>
              <a:t>E</a:t>
            </a:r>
            <a:r>
              <a:rPr lang="es-ES" sz="3600" b="0" i="0" dirty="0">
                <a:solidFill>
                  <a:srgbClr val="333333"/>
                </a:solidFill>
                <a:effectLst/>
                <a:latin typeface="Open Sans"/>
              </a:rPr>
              <a:t>l aumento considerable en la cantidad de vehículos, las distancias que se recorren, la mayor presencia de medios de transporte hacen necesario conocer y practicar un manejo cada vez más defensivo. </a:t>
            </a:r>
            <a:endParaRPr lang="es-CL" sz="3600" dirty="0"/>
          </a:p>
        </p:txBody>
      </p:sp>
      <p:pic>
        <p:nvPicPr>
          <p:cNvPr id="5" name="Imagen 4"/>
          <p:cNvPicPr>
            <a:picLocks noChangeAspect="1"/>
          </p:cNvPicPr>
          <p:nvPr/>
        </p:nvPicPr>
        <p:blipFill>
          <a:blip r:embed="rId2"/>
          <a:stretch>
            <a:fillRect/>
          </a:stretch>
        </p:blipFill>
        <p:spPr>
          <a:xfrm>
            <a:off x="9804790" y="4972972"/>
            <a:ext cx="1726419" cy="1719188"/>
          </a:xfrm>
          <a:prstGeom prst="rect">
            <a:avLst/>
          </a:prstGeom>
        </p:spPr>
      </p:pic>
    </p:spTree>
    <p:extLst>
      <p:ext uri="{BB962C8B-B14F-4D97-AF65-F5344CB8AC3E}">
        <p14:creationId xmlns:p14="http://schemas.microsoft.com/office/powerpoint/2010/main" val="34604315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724394" y="2560319"/>
            <a:ext cx="6069874" cy="3416320"/>
          </a:xfrm>
          <a:prstGeom prst="rect">
            <a:avLst/>
          </a:prstGeom>
        </p:spPr>
        <p:txBody>
          <a:bodyPr wrap="square">
            <a:spAutoFit/>
          </a:bodyPr>
          <a:lstStyle/>
          <a:p>
            <a:pPr algn="just"/>
            <a:r>
              <a:rPr lang="es-ES" sz="2400" dirty="0">
                <a:latin typeface="Arial" panose="020B0604020202020204" pitchFamily="34" charset="0"/>
              </a:rPr>
              <a:t>La conducción defensiva significa no poner</a:t>
            </a:r>
          </a:p>
          <a:p>
            <a:pPr algn="just"/>
            <a:r>
              <a:rPr lang="es-ES" sz="2400" dirty="0">
                <a:latin typeface="Arial" panose="020B0604020202020204" pitchFamily="34" charset="0"/>
              </a:rPr>
              <a:t>en peligro la vida de nadie, ahorrando tiempo y dinero, a pesar de las condiciones presentes y las acciones de otros. De este modo, la conducción defensiva implica manejar de tal manera que se eviten accidentes a pesar de los actos de otros o de la presencia de condiciones adversas para el conductor.</a:t>
            </a:r>
            <a:endParaRPr lang="es-CL" sz="2400" dirty="0"/>
          </a:p>
        </p:txBody>
      </p:sp>
      <p:sp>
        <p:nvSpPr>
          <p:cNvPr id="4" name="Proceso alternativo 3"/>
          <p:cNvSpPr/>
          <p:nvPr/>
        </p:nvSpPr>
        <p:spPr>
          <a:xfrm>
            <a:off x="7785463" y="2560319"/>
            <a:ext cx="2978331" cy="2756263"/>
          </a:xfrm>
          <a:prstGeom prst="flowChartAlternateProcess">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200" dirty="0"/>
              <a:t>Conducir en forma</a:t>
            </a:r>
          </a:p>
          <a:p>
            <a:pPr algn="ctr"/>
            <a:r>
              <a:rPr lang="es-CL" sz="2200" dirty="0"/>
              <a:t>defensiva es anticipar</a:t>
            </a:r>
          </a:p>
          <a:p>
            <a:pPr algn="ctr"/>
            <a:r>
              <a:rPr lang="es-CL" sz="2200" dirty="0"/>
              <a:t>las acciones de otros</a:t>
            </a:r>
          </a:p>
          <a:p>
            <a:pPr algn="ctr"/>
            <a:r>
              <a:rPr lang="es-CL" sz="2200" dirty="0"/>
              <a:t>conductores y aplicar</a:t>
            </a:r>
          </a:p>
          <a:p>
            <a:pPr algn="ctr"/>
            <a:r>
              <a:rPr lang="es-CL" sz="2200" dirty="0"/>
              <a:t>las técnicas correctas</a:t>
            </a:r>
          </a:p>
          <a:p>
            <a:pPr algn="ctr"/>
            <a:r>
              <a:rPr lang="es-CL" sz="2200" dirty="0"/>
              <a:t>de manejo según la</a:t>
            </a:r>
          </a:p>
          <a:p>
            <a:pPr algn="ctr"/>
            <a:r>
              <a:rPr lang="es-CL" sz="2200" dirty="0"/>
              <a:t>situación que se</a:t>
            </a:r>
          </a:p>
          <a:p>
            <a:pPr algn="ctr"/>
            <a:r>
              <a:rPr lang="es-CL" sz="2200" dirty="0"/>
              <a:t>enfrenta.</a:t>
            </a:r>
          </a:p>
        </p:txBody>
      </p:sp>
      <p:sp>
        <p:nvSpPr>
          <p:cNvPr id="5" name="Rectángulo 4"/>
          <p:cNvSpPr/>
          <p:nvPr/>
        </p:nvSpPr>
        <p:spPr>
          <a:xfrm>
            <a:off x="1633368" y="1567934"/>
            <a:ext cx="8731301" cy="430887"/>
          </a:xfrm>
          <a:prstGeom prst="rect">
            <a:avLst/>
          </a:prstGeom>
        </p:spPr>
        <p:txBody>
          <a:bodyPr wrap="none">
            <a:spAutoFit/>
          </a:bodyPr>
          <a:lstStyle/>
          <a:p>
            <a:pPr algn="ctr"/>
            <a:r>
              <a:rPr lang="es-ES" sz="2200" b="1" dirty="0">
                <a:latin typeface="Arial" panose="020B0604020202020204" pitchFamily="34" charset="0"/>
              </a:rPr>
              <a:t>CONDUCCIÓN A LA DEFENSIVA: PROTEJA LA VIDA DE TODOS</a:t>
            </a:r>
          </a:p>
        </p:txBody>
      </p:sp>
    </p:spTree>
    <p:extLst>
      <p:ext uri="{BB962C8B-B14F-4D97-AF65-F5344CB8AC3E}">
        <p14:creationId xmlns:p14="http://schemas.microsoft.com/office/powerpoint/2010/main" val="2649557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5833403" y="2082637"/>
            <a:ext cx="6096000" cy="3508653"/>
          </a:xfrm>
          <a:prstGeom prst="rect">
            <a:avLst/>
          </a:prstGeom>
        </p:spPr>
        <p:txBody>
          <a:bodyPr>
            <a:spAutoFit/>
          </a:bodyPr>
          <a:lstStyle/>
          <a:p>
            <a:pPr algn="ctr"/>
            <a:r>
              <a:rPr lang="es-CL" sz="2400" b="1" i="0" u="none" strike="noStrike" baseline="0" dirty="0">
                <a:latin typeface="Arial" panose="020B0604020202020204" pitchFamily="34" charset="0"/>
              </a:rPr>
              <a:t>Aprenda a ceder</a:t>
            </a:r>
          </a:p>
          <a:p>
            <a:pPr algn="just"/>
            <a:endParaRPr lang="es-ES" dirty="0">
              <a:latin typeface="Arial" panose="020B0604020202020204" pitchFamily="34" charset="0"/>
            </a:endParaRPr>
          </a:p>
          <a:p>
            <a:pPr algn="just"/>
            <a:r>
              <a:rPr lang="es-ES" b="1" dirty="0">
                <a:latin typeface="Arial" panose="020B0604020202020204" pitchFamily="34" charset="0"/>
              </a:rPr>
              <a:t>	El conductor defensivo tiene que aprender a ceder, pues deberá acomodar su comportamiento de manejo a los factores de la iluminación, las condiciones climáticas, el camino, las condiciones del tránsito, el estado mecánico del vehículo y hasta su propio estado anímico.</a:t>
            </a:r>
          </a:p>
          <a:p>
            <a:pPr algn="just"/>
            <a:endParaRPr lang="es-ES" b="1" dirty="0">
              <a:latin typeface="Arial" panose="020B0604020202020204" pitchFamily="34" charset="0"/>
            </a:endParaRPr>
          </a:p>
          <a:p>
            <a:pPr algn="just"/>
            <a:r>
              <a:rPr lang="es-ES" b="1" dirty="0">
                <a:latin typeface="Arial" panose="020B0604020202020204" pitchFamily="34" charset="0"/>
              </a:rPr>
              <a:t>	El conductor defensivo cede algunos derechos que la ley de tránsito le da, por el principal y mayor de todos los derechos: el derecho a vivir.</a:t>
            </a:r>
            <a:endParaRPr lang="es-CL" b="1" dirty="0"/>
          </a:p>
        </p:txBody>
      </p:sp>
      <p:pic>
        <p:nvPicPr>
          <p:cNvPr id="1026" name="Picture 2" descr="Resultado de imagen para aprender a ceder el pas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567" y="2569809"/>
            <a:ext cx="4732849" cy="3549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1287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515814" y="1450373"/>
            <a:ext cx="6092803" cy="4616648"/>
          </a:xfrm>
          <a:prstGeom prst="rect">
            <a:avLst/>
          </a:prstGeom>
        </p:spPr>
        <p:txBody>
          <a:bodyPr wrap="square">
            <a:spAutoFit/>
          </a:bodyPr>
          <a:lstStyle/>
          <a:p>
            <a:pPr algn="ctr"/>
            <a:r>
              <a:rPr lang="es-ES" sz="3000" b="1" i="0" u="none" strike="noStrike" baseline="0" dirty="0">
                <a:solidFill>
                  <a:srgbClr val="000000"/>
                </a:solidFill>
                <a:latin typeface="Arial" panose="020B0604020202020204" pitchFamily="34" charset="0"/>
              </a:rPr>
              <a:t>No</a:t>
            </a:r>
            <a:r>
              <a:rPr lang="es-ES" sz="3000" b="1" i="0" u="none" strike="noStrike" dirty="0">
                <a:solidFill>
                  <a:srgbClr val="000000"/>
                </a:solidFill>
                <a:latin typeface="Arial" panose="020B0604020202020204" pitchFamily="34" charset="0"/>
              </a:rPr>
              <a:t> se </a:t>
            </a:r>
            <a:r>
              <a:rPr lang="es-ES" sz="3000" b="1" i="0" u="none" strike="noStrike" baseline="0" dirty="0">
                <a:solidFill>
                  <a:srgbClr val="000000"/>
                </a:solidFill>
                <a:latin typeface="Arial" panose="020B0604020202020204" pitchFamily="34" charset="0"/>
              </a:rPr>
              <a:t>deje llevar por factores que lo impulsen a una</a:t>
            </a:r>
            <a:r>
              <a:rPr lang="es-ES" sz="3000" b="1" i="0" u="none" strike="noStrike" dirty="0">
                <a:solidFill>
                  <a:srgbClr val="000000"/>
                </a:solidFill>
                <a:latin typeface="Arial" panose="020B0604020202020204" pitchFamily="34" charset="0"/>
              </a:rPr>
              <a:t> </a:t>
            </a:r>
            <a:r>
              <a:rPr lang="es-CL" sz="3000" b="1" i="0" u="none" strike="noStrike" baseline="0" dirty="0">
                <a:solidFill>
                  <a:srgbClr val="000000"/>
                </a:solidFill>
                <a:latin typeface="Arial" panose="020B0604020202020204" pitchFamily="34" charset="0"/>
              </a:rPr>
              <a:t>conducción ofensiva</a:t>
            </a:r>
          </a:p>
          <a:p>
            <a:pPr algn="ctr"/>
            <a:endParaRPr lang="es-CL" sz="2400" b="1" i="0" u="none" strike="noStrike" baseline="0" dirty="0">
              <a:solidFill>
                <a:srgbClr val="000000"/>
              </a:solidFill>
              <a:latin typeface="Arial" panose="020B0604020202020204" pitchFamily="34" charset="0"/>
            </a:endParaRPr>
          </a:p>
          <a:p>
            <a:pPr algn="just"/>
            <a:r>
              <a:rPr lang="es-ES" sz="2600" dirty="0">
                <a:solidFill>
                  <a:srgbClr val="000000"/>
                </a:solidFill>
                <a:latin typeface="Arial" panose="020B0604020202020204" pitchFamily="34" charset="0"/>
              </a:rPr>
              <a:t>	</a:t>
            </a:r>
            <a:r>
              <a:rPr lang="es-ES" sz="2200" dirty="0">
                <a:solidFill>
                  <a:srgbClr val="000000"/>
                </a:solidFill>
                <a:latin typeface="Arial" panose="020B0604020202020204" pitchFamily="34" charset="0"/>
              </a:rPr>
              <a:t>El objetivo de la conducción defensiva no puede perderse de vista, a pesar de todos los </a:t>
            </a:r>
            <a:r>
              <a:rPr lang="es-CL" sz="2200" dirty="0">
                <a:solidFill>
                  <a:srgbClr val="000000"/>
                </a:solidFill>
                <a:latin typeface="Arial" panose="020B0604020202020204" pitchFamily="34" charset="0"/>
              </a:rPr>
              <a:t>factores y condiciones que encontraremos al transitar por </a:t>
            </a:r>
            <a:r>
              <a:rPr lang="es-ES" sz="2200" dirty="0">
                <a:solidFill>
                  <a:srgbClr val="000000"/>
                </a:solidFill>
                <a:latin typeface="Arial" panose="020B0604020202020204" pitchFamily="34" charset="0"/>
              </a:rPr>
              <a:t>las vías y que nos pueden inducir a una conducción ofensiva, tales </a:t>
            </a:r>
            <a:r>
              <a:rPr lang="es-CL" sz="2200" dirty="0">
                <a:solidFill>
                  <a:srgbClr val="000000"/>
                </a:solidFill>
                <a:latin typeface="Arial" panose="020B0604020202020204" pitchFamily="34" charset="0"/>
              </a:rPr>
              <a:t>como atochamientos, pavimento en mal estado, conductores </a:t>
            </a:r>
            <a:r>
              <a:rPr lang="pt-BR" sz="2200" dirty="0">
                <a:solidFill>
                  <a:srgbClr val="000000"/>
                </a:solidFill>
                <a:latin typeface="Arial" panose="020B0604020202020204" pitchFamily="34" charset="0"/>
              </a:rPr>
              <a:t>agresivos, distraídos, </a:t>
            </a:r>
            <a:r>
              <a:rPr lang="es-CL" sz="2200" dirty="0">
                <a:solidFill>
                  <a:srgbClr val="000000"/>
                </a:solidFill>
                <a:latin typeface="Arial" panose="020B0604020202020204" pitchFamily="34" charset="0"/>
              </a:rPr>
              <a:t>señalización deficiente o poco visible, entre otros.</a:t>
            </a:r>
            <a:endParaRPr lang="es-CL" sz="2200" dirty="0"/>
          </a:p>
        </p:txBody>
      </p:sp>
      <p:sp>
        <p:nvSpPr>
          <p:cNvPr id="3" name="AutoShape 2" descr="Resultado de imagen para humor vehicula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4" name="AutoShape 4" descr="Resultado de imagen para humor vehicula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2054" name="Picture 6" descr="Resultado de imagen para humor vehicul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8468" y="3036236"/>
            <a:ext cx="6447318" cy="30832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0910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2320288545"/>
              </p:ext>
            </p:extLst>
          </p:nvPr>
        </p:nvGraphicFramePr>
        <p:xfrm>
          <a:off x="614288" y="1655249"/>
          <a:ext cx="9908345" cy="43657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47715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520506" y="1546671"/>
            <a:ext cx="4318780" cy="5109091"/>
          </a:xfrm>
          <a:prstGeom prst="rect">
            <a:avLst/>
          </a:prstGeom>
        </p:spPr>
        <p:txBody>
          <a:bodyPr wrap="square">
            <a:spAutoFit/>
          </a:bodyPr>
          <a:lstStyle/>
          <a:p>
            <a:pPr algn="ctr"/>
            <a:r>
              <a:rPr lang="es-ES" sz="2000" b="1" i="0" u="sng" strike="noStrike" baseline="0" dirty="0">
                <a:solidFill>
                  <a:schemeClr val="accent6">
                    <a:lumMod val="50000"/>
                  </a:schemeClr>
                </a:solidFill>
                <a:latin typeface="Arial" panose="020B0604020202020204" pitchFamily="34" charset="0"/>
              </a:rPr>
              <a:t>Fórmula para la prevención de accidentes</a:t>
            </a:r>
          </a:p>
          <a:p>
            <a:endParaRPr lang="es-ES" dirty="0">
              <a:latin typeface="Arial" panose="020B0604020202020204" pitchFamily="34" charset="0"/>
            </a:endParaRPr>
          </a:p>
          <a:p>
            <a:pPr algn="just"/>
            <a:r>
              <a:rPr lang="es-ES" dirty="0">
                <a:latin typeface="Arial" panose="020B0604020202020204" pitchFamily="34" charset="0"/>
              </a:rPr>
              <a:t>	Los factores del ambiente siempre estarán presentes al momento de conducir, usted no los puede cambiar; lo que sí puede cambiar es la forma de enfrentarlos. La fórmula básica para la prevención de riesgos de accidentes es una herramienta que lo ayudará a enfrentar los peligros de la vía, en forma eficiente y segura.</a:t>
            </a:r>
          </a:p>
          <a:p>
            <a:pPr algn="just"/>
            <a:endParaRPr lang="es-ES" dirty="0">
              <a:latin typeface="Arial" panose="020B0604020202020204" pitchFamily="34" charset="0"/>
            </a:endParaRPr>
          </a:p>
          <a:p>
            <a:pPr algn="just"/>
            <a:r>
              <a:rPr lang="es-ES" sz="1600" b="1" i="0" u="sng" strike="noStrike" baseline="0" dirty="0">
                <a:latin typeface="Arial" panose="020B0604020202020204" pitchFamily="34" charset="0"/>
              </a:rPr>
              <a:t>¿En qué consiste la fórmula?</a:t>
            </a:r>
          </a:p>
          <a:p>
            <a:pPr algn="just"/>
            <a:endParaRPr lang="es-CL" dirty="0">
              <a:latin typeface="Arial" panose="020B0604020202020204" pitchFamily="34" charset="0"/>
            </a:endParaRPr>
          </a:p>
          <a:p>
            <a:pPr algn="just"/>
            <a:r>
              <a:rPr lang="es-CL" b="1" dirty="0">
                <a:latin typeface="Arial" panose="020B0604020202020204" pitchFamily="34" charset="0"/>
              </a:rPr>
              <a:t>1. Reconocer el peligro.</a:t>
            </a:r>
          </a:p>
          <a:p>
            <a:pPr algn="just"/>
            <a:r>
              <a:rPr lang="es-CL" b="1" dirty="0">
                <a:latin typeface="Arial" panose="020B0604020202020204" pitchFamily="34" charset="0"/>
              </a:rPr>
              <a:t>2. Entender la defensa.</a:t>
            </a:r>
          </a:p>
          <a:p>
            <a:pPr algn="just"/>
            <a:r>
              <a:rPr lang="es-CL" b="1" dirty="0">
                <a:latin typeface="Arial" panose="020B0604020202020204" pitchFamily="34" charset="0"/>
              </a:rPr>
              <a:t>3. Actuar a tiempo.</a:t>
            </a:r>
            <a:endParaRPr lang="es-CL" b="1" dirty="0"/>
          </a:p>
        </p:txBody>
      </p:sp>
      <p:sp>
        <p:nvSpPr>
          <p:cNvPr id="3" name="Rectángulo 2"/>
          <p:cNvSpPr/>
          <p:nvPr/>
        </p:nvSpPr>
        <p:spPr>
          <a:xfrm>
            <a:off x="5889674" y="1546671"/>
            <a:ext cx="6096000" cy="1200329"/>
          </a:xfrm>
          <a:prstGeom prst="rect">
            <a:avLst/>
          </a:prstGeom>
        </p:spPr>
        <p:txBody>
          <a:bodyPr>
            <a:spAutoFit/>
          </a:bodyPr>
          <a:lstStyle/>
          <a:p>
            <a:pPr algn="just"/>
            <a:r>
              <a:rPr lang="es-ES" b="1" dirty="0">
                <a:latin typeface="Arial" panose="020B0604020202020204" pitchFamily="34" charset="0"/>
              </a:rPr>
              <a:t>1.- Reconozca el peligro</a:t>
            </a:r>
            <a:r>
              <a:rPr lang="es-ES" dirty="0">
                <a:latin typeface="Arial" panose="020B0604020202020204" pitchFamily="34" charset="0"/>
              </a:rPr>
              <a:t>: siempre debe estar alerta y no presuponer que todo saldrá bien. Es recomendable anticipar los hechos para actuar correctamente ante una situación determinada. </a:t>
            </a:r>
          </a:p>
        </p:txBody>
      </p:sp>
      <p:pic>
        <p:nvPicPr>
          <p:cNvPr id="3074" name="Picture 2" descr="Resultado de imagen para conduccion defensiv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1310" y="3025916"/>
            <a:ext cx="5358619" cy="3444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84435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6471138" y="1924719"/>
            <a:ext cx="4811151" cy="4524315"/>
          </a:xfrm>
          <a:prstGeom prst="rect">
            <a:avLst/>
          </a:prstGeom>
        </p:spPr>
        <p:txBody>
          <a:bodyPr wrap="square">
            <a:spAutoFit/>
          </a:bodyPr>
          <a:lstStyle/>
          <a:p>
            <a:pPr algn="just"/>
            <a:r>
              <a:rPr lang="es-ES" b="1" dirty="0">
                <a:latin typeface="Arial" panose="020B0604020202020204" pitchFamily="34" charset="0"/>
              </a:rPr>
              <a:t>2.- Sepa cuál es la defensa:</a:t>
            </a:r>
            <a:r>
              <a:rPr lang="es-ES" dirty="0">
                <a:latin typeface="Arial" panose="020B0604020202020204" pitchFamily="34" charset="0"/>
              </a:rPr>
              <a:t> aprenda cuáles son las formas definidas para hacer frente a situaciones específicas. De este modo, las podrá aplicar cuando la ocasión así lo requiera.</a:t>
            </a:r>
          </a:p>
          <a:p>
            <a:pPr algn="just"/>
            <a:endParaRPr lang="es-ES" dirty="0">
              <a:latin typeface="Arial" panose="020B0604020202020204" pitchFamily="34" charset="0"/>
            </a:endParaRPr>
          </a:p>
          <a:p>
            <a:pPr algn="just"/>
            <a:endParaRPr lang="es-ES" dirty="0">
              <a:latin typeface="Arial" panose="020B0604020202020204" pitchFamily="34" charset="0"/>
            </a:endParaRPr>
          </a:p>
          <a:p>
            <a:pPr algn="just"/>
            <a:endParaRPr lang="es-ES" dirty="0">
              <a:latin typeface="Arial" panose="020B0604020202020204" pitchFamily="34" charset="0"/>
            </a:endParaRPr>
          </a:p>
          <a:p>
            <a:pPr algn="just"/>
            <a:endParaRPr lang="es-ES" dirty="0">
              <a:latin typeface="Arial" panose="020B0604020202020204" pitchFamily="34" charset="0"/>
            </a:endParaRPr>
          </a:p>
          <a:p>
            <a:pPr algn="just"/>
            <a:endParaRPr lang="es-ES" dirty="0">
              <a:latin typeface="Arial" panose="020B0604020202020204" pitchFamily="34" charset="0"/>
            </a:endParaRPr>
          </a:p>
          <a:p>
            <a:pPr algn="just"/>
            <a:r>
              <a:rPr lang="es-ES" b="1" dirty="0">
                <a:latin typeface="Arial" panose="020B0604020202020204" pitchFamily="34" charset="0"/>
              </a:rPr>
              <a:t>3.- Actúe correctamente y a tiempo:</a:t>
            </a:r>
            <a:r>
              <a:rPr lang="es-ES" dirty="0">
                <a:latin typeface="Arial" panose="020B0604020202020204" pitchFamily="34" charset="0"/>
              </a:rPr>
              <a:t> si ha visto el peligro, evite el accidente con las acciones correctas y en el tiempo preciso. No espere para ver qué es lo que sucede; actúe, pues de usted depende que no ocurra el </a:t>
            </a:r>
            <a:r>
              <a:rPr lang="es-CL" dirty="0">
                <a:latin typeface="Arial" panose="020B0604020202020204" pitchFamily="34" charset="0"/>
              </a:rPr>
              <a:t>accidente.</a:t>
            </a:r>
            <a:endParaRPr lang="es-CL" dirty="0"/>
          </a:p>
        </p:txBody>
      </p:sp>
      <p:pic>
        <p:nvPicPr>
          <p:cNvPr id="4098" name="Picture 2" descr="Resultado de imagen para conduccion defensiv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0658" y="3967629"/>
            <a:ext cx="4267977" cy="266748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Resultado de imagen para conduccion defensiv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9969" y="1688124"/>
            <a:ext cx="4267977" cy="2071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3563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2271824" y="1373970"/>
            <a:ext cx="7670754" cy="492443"/>
          </a:xfrm>
          <a:prstGeom prst="rect">
            <a:avLst/>
          </a:prstGeom>
        </p:spPr>
        <p:txBody>
          <a:bodyPr wrap="none">
            <a:spAutoFit/>
          </a:bodyPr>
          <a:lstStyle/>
          <a:p>
            <a:pPr algn="ctr"/>
            <a:r>
              <a:rPr lang="es-ES" sz="2600" b="1" dirty="0">
                <a:latin typeface="Arial" panose="020B0604020202020204" pitchFamily="34" charset="0"/>
              </a:rPr>
              <a:t>PROTECCIÓN DEL OCUPANTE DEL VEHÍCULO</a:t>
            </a:r>
            <a:endParaRPr lang="es-CL" sz="2600" dirty="0"/>
          </a:p>
        </p:txBody>
      </p:sp>
      <p:pic>
        <p:nvPicPr>
          <p:cNvPr id="3" name="Imagen 2"/>
          <p:cNvPicPr>
            <a:picLocks noChangeAspect="1"/>
          </p:cNvPicPr>
          <p:nvPr/>
        </p:nvPicPr>
        <p:blipFill>
          <a:blip r:embed="rId2"/>
          <a:stretch>
            <a:fillRect/>
          </a:stretch>
        </p:blipFill>
        <p:spPr>
          <a:xfrm>
            <a:off x="9601201" y="4309297"/>
            <a:ext cx="2464204" cy="2425998"/>
          </a:xfrm>
          <a:prstGeom prst="rect">
            <a:avLst/>
          </a:prstGeom>
        </p:spPr>
      </p:pic>
      <p:sp>
        <p:nvSpPr>
          <p:cNvPr id="4" name="Rectángulo 3"/>
          <p:cNvSpPr/>
          <p:nvPr/>
        </p:nvSpPr>
        <p:spPr>
          <a:xfrm>
            <a:off x="2064328" y="2162555"/>
            <a:ext cx="7165047" cy="4293483"/>
          </a:xfrm>
          <a:prstGeom prst="rect">
            <a:avLst/>
          </a:prstGeom>
        </p:spPr>
        <p:txBody>
          <a:bodyPr wrap="square">
            <a:spAutoFit/>
          </a:bodyPr>
          <a:lstStyle/>
          <a:p>
            <a:pPr algn="just"/>
            <a:r>
              <a:rPr lang="es-ES" sz="2100" dirty="0">
                <a:effectLst>
                  <a:outerShdw blurRad="38100" dist="38100" dir="2700000" algn="tl">
                    <a:srgbClr val="000000">
                      <a:alpha val="43137"/>
                    </a:srgbClr>
                  </a:outerShdw>
                </a:effectLst>
                <a:latin typeface="Arial" panose="020B0604020202020204" pitchFamily="34" charset="0"/>
              </a:rPr>
              <a:t>Cuando ocurre un accidente de tránsito de gran magnitud, en el que el conductor sale ileso o con muy pocas lesiones, tenemos la costumbre de pensar que sólo la intervención divina produjo un milagro. No obstante, si dicho conductor resultó ileso o con lesiones leves es porque hizo algo que contribuyó para obtener ese resultado. Usted también debe hacer algo para no accidentarse ni sufrir lesiones. La protección del ocupante del vehículo tiene que ver con aprovechar los sistemas de seguridad del mismo. Estos previenen que usted se precipite contra el parabrisas o que su cuerpo se proyecte fuera del vehículo y lo protegen al absorber la fuerza </a:t>
            </a:r>
            <a:r>
              <a:rPr lang="es-CL" sz="2100" dirty="0">
                <a:effectLst>
                  <a:outerShdw blurRad="38100" dist="38100" dir="2700000" algn="tl">
                    <a:srgbClr val="000000">
                      <a:alpha val="43137"/>
                    </a:srgbClr>
                  </a:outerShdw>
                </a:effectLst>
                <a:latin typeface="Arial" panose="020B0604020202020204" pitchFamily="34" charset="0"/>
              </a:rPr>
              <a:t>de un choque.</a:t>
            </a:r>
            <a:endParaRPr lang="es-CL" sz="21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5036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9601201" y="4309297"/>
            <a:ext cx="2464204" cy="2425998"/>
          </a:xfrm>
          <a:prstGeom prst="rect">
            <a:avLst/>
          </a:prstGeom>
        </p:spPr>
      </p:pic>
      <p:sp>
        <p:nvSpPr>
          <p:cNvPr id="5" name="Rectángulo 4"/>
          <p:cNvSpPr/>
          <p:nvPr/>
        </p:nvSpPr>
        <p:spPr>
          <a:xfrm>
            <a:off x="642424" y="2210980"/>
            <a:ext cx="3971779" cy="4524315"/>
          </a:xfrm>
          <a:prstGeom prst="rect">
            <a:avLst/>
          </a:prstGeom>
        </p:spPr>
        <p:txBody>
          <a:bodyPr wrap="square">
            <a:spAutoFit/>
          </a:bodyPr>
          <a:lstStyle/>
          <a:p>
            <a:pPr algn="just"/>
            <a:r>
              <a:rPr lang="es-ES" dirty="0">
                <a:latin typeface="Arial" panose="020B0604020202020204" pitchFamily="34" charset="0"/>
              </a:rPr>
              <a:t>¿Quién es el responsable de nuestras acciones? La respuesta obvia es “nosotros”. Entonces, podemos </a:t>
            </a:r>
            <a:r>
              <a:rPr lang="es-CL" dirty="0">
                <a:latin typeface="Arial" panose="020B0604020202020204" pitchFamily="34" charset="0"/>
              </a:rPr>
              <a:t>afirmar que de todo aquello que nos corresponde afrontar </a:t>
            </a:r>
            <a:r>
              <a:rPr lang="es-ES" dirty="0">
                <a:latin typeface="Arial" panose="020B0604020202020204" pitchFamily="34" charset="0"/>
              </a:rPr>
              <a:t>al momento de la conducción, nuestras acciones están evidentemente bajo nuestro control, es decir, somos </a:t>
            </a:r>
            <a:r>
              <a:rPr lang="es-CL" dirty="0">
                <a:latin typeface="Arial" panose="020B0604020202020204" pitchFamily="34" charset="0"/>
              </a:rPr>
              <a:t>absolutamente responsables por nuestro </a:t>
            </a:r>
            <a:r>
              <a:rPr lang="es-ES" dirty="0">
                <a:latin typeface="Arial" panose="020B0604020202020204" pitchFamily="34" charset="0"/>
              </a:rPr>
              <a:t>comportamiento. La conducción defensiva está basada en la actitud del conductor y dicha actitud debe adquirirse </a:t>
            </a:r>
            <a:r>
              <a:rPr lang="es-CL" dirty="0">
                <a:latin typeface="Arial" panose="020B0604020202020204" pitchFamily="34" charset="0"/>
              </a:rPr>
              <a:t>e internalizarse verdaderamente para que las acciones </a:t>
            </a:r>
            <a:r>
              <a:rPr lang="es-ES" dirty="0">
                <a:latin typeface="Arial" panose="020B0604020202020204" pitchFamily="34" charset="0"/>
              </a:rPr>
              <a:t>de quien maneja un vehículo sean las correctas.</a:t>
            </a:r>
            <a:endParaRPr lang="es-CL" dirty="0"/>
          </a:p>
        </p:txBody>
      </p:sp>
      <p:sp>
        <p:nvSpPr>
          <p:cNvPr id="6" name="Rectángulo 5"/>
          <p:cNvSpPr/>
          <p:nvPr/>
        </p:nvSpPr>
        <p:spPr>
          <a:xfrm>
            <a:off x="4089010" y="1021638"/>
            <a:ext cx="4452053" cy="492443"/>
          </a:xfrm>
          <a:prstGeom prst="rect">
            <a:avLst/>
          </a:prstGeom>
        </p:spPr>
        <p:txBody>
          <a:bodyPr wrap="none">
            <a:spAutoFit/>
          </a:bodyPr>
          <a:lstStyle/>
          <a:p>
            <a:pPr algn="ctr"/>
            <a:r>
              <a:rPr lang="es-ES" sz="2600" b="1" dirty="0">
                <a:effectLst>
                  <a:outerShdw blurRad="38100" dist="38100" dir="2700000" algn="tl">
                    <a:srgbClr val="000000">
                      <a:alpha val="43137"/>
                    </a:srgbClr>
                  </a:outerShdw>
                </a:effectLst>
                <a:latin typeface="Arial" panose="020B0604020202020204" pitchFamily="34" charset="0"/>
              </a:rPr>
              <a:t>SU ACTITUD ES LA CLAVE</a:t>
            </a:r>
          </a:p>
        </p:txBody>
      </p:sp>
      <p:sp>
        <p:nvSpPr>
          <p:cNvPr id="7" name="Rectángulo redondeado 6"/>
          <p:cNvSpPr/>
          <p:nvPr/>
        </p:nvSpPr>
        <p:spPr>
          <a:xfrm>
            <a:off x="6008878" y="2686930"/>
            <a:ext cx="2532185" cy="271506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600" dirty="0"/>
              <a:t>EL MANEJO DEFENSIVO AYUDA A REDUCIR ACCIDENTES Y LESIONES.</a:t>
            </a:r>
            <a:endParaRPr lang="es-CL" sz="2600" dirty="0"/>
          </a:p>
        </p:txBody>
      </p:sp>
    </p:spTree>
    <p:extLst>
      <p:ext uri="{BB962C8B-B14F-4D97-AF65-F5344CB8AC3E}">
        <p14:creationId xmlns:p14="http://schemas.microsoft.com/office/powerpoint/2010/main" val="9436690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0170941" y="4870205"/>
            <a:ext cx="1894463" cy="1865090"/>
          </a:xfrm>
          <a:prstGeom prst="rect">
            <a:avLst/>
          </a:prstGeom>
        </p:spPr>
      </p:pic>
      <p:sp>
        <p:nvSpPr>
          <p:cNvPr id="2" name="Rectángulo 1"/>
          <p:cNvSpPr/>
          <p:nvPr/>
        </p:nvSpPr>
        <p:spPr>
          <a:xfrm>
            <a:off x="872197" y="1739875"/>
            <a:ext cx="3671668" cy="1785104"/>
          </a:xfrm>
          <a:prstGeom prst="rect">
            <a:avLst/>
          </a:prstGeom>
        </p:spPr>
        <p:txBody>
          <a:bodyPr wrap="square">
            <a:spAutoFit/>
          </a:bodyPr>
          <a:lstStyle/>
          <a:p>
            <a:pPr algn="ctr"/>
            <a:r>
              <a:rPr lang="es-ES" b="1" dirty="0">
                <a:latin typeface="Arial" panose="020B0604020202020204" pitchFamily="34" charset="0"/>
              </a:rPr>
              <a:t>Sistemas de seguridad para el ocupante del vehículo:</a:t>
            </a:r>
          </a:p>
          <a:p>
            <a:pPr algn="ctr"/>
            <a:endParaRPr lang="es-ES" sz="2000" b="1" dirty="0">
              <a:latin typeface="Arial" panose="020B0604020202020204" pitchFamily="34" charset="0"/>
            </a:endParaRPr>
          </a:p>
          <a:p>
            <a:r>
              <a:rPr lang="es-CL" b="1" dirty="0">
                <a:latin typeface="Arial Black" panose="020B0A04020102020204" pitchFamily="34" charset="0"/>
              </a:rPr>
              <a:t>· </a:t>
            </a:r>
            <a:r>
              <a:rPr lang="es-CL" dirty="0">
                <a:latin typeface="Arial" panose="020B0604020202020204" pitchFamily="34" charset="0"/>
              </a:rPr>
              <a:t>El cinturón de seguridad.</a:t>
            </a:r>
          </a:p>
          <a:p>
            <a:r>
              <a:rPr lang="es-CL" b="1" dirty="0">
                <a:latin typeface="Arial Black" panose="020B0A04020102020204" pitchFamily="34" charset="0"/>
              </a:rPr>
              <a:t>· </a:t>
            </a:r>
            <a:r>
              <a:rPr lang="es-CL" dirty="0">
                <a:latin typeface="Arial" panose="020B0604020202020204" pitchFamily="34" charset="0"/>
              </a:rPr>
              <a:t>Los cojines o bolsas de aire.</a:t>
            </a:r>
          </a:p>
          <a:p>
            <a:r>
              <a:rPr lang="es-CL" b="1" dirty="0">
                <a:latin typeface="Arial Black" panose="020B0A04020102020204" pitchFamily="34" charset="0"/>
              </a:rPr>
              <a:t>· </a:t>
            </a:r>
            <a:r>
              <a:rPr lang="es-CL" dirty="0">
                <a:latin typeface="Arial" panose="020B0604020202020204" pitchFamily="34" charset="0"/>
              </a:rPr>
              <a:t>El apoyacabezas.</a:t>
            </a:r>
            <a:endParaRPr lang="es-CL" dirty="0"/>
          </a:p>
        </p:txBody>
      </p:sp>
      <p:sp>
        <p:nvSpPr>
          <p:cNvPr id="4" name="Rectángulo 3"/>
          <p:cNvSpPr/>
          <p:nvPr/>
        </p:nvSpPr>
        <p:spPr>
          <a:xfrm>
            <a:off x="5692726" y="1739875"/>
            <a:ext cx="4013982" cy="4801314"/>
          </a:xfrm>
          <a:prstGeom prst="rect">
            <a:avLst/>
          </a:prstGeom>
        </p:spPr>
        <p:txBody>
          <a:bodyPr wrap="square">
            <a:spAutoFit/>
          </a:bodyPr>
          <a:lstStyle/>
          <a:p>
            <a:pPr algn="ctr"/>
            <a:r>
              <a:rPr lang="es-CL" b="1" dirty="0">
                <a:latin typeface="Arial" panose="020B0604020202020204" pitchFamily="34" charset="0"/>
              </a:rPr>
              <a:t>EL CINTURÓN DE SEGURIDAD</a:t>
            </a:r>
          </a:p>
          <a:p>
            <a:pPr algn="ctr"/>
            <a:endParaRPr lang="es-CL" b="1" dirty="0">
              <a:latin typeface="Arial" panose="020B0604020202020204" pitchFamily="34" charset="0"/>
            </a:endParaRPr>
          </a:p>
          <a:p>
            <a:pPr algn="just"/>
            <a:r>
              <a:rPr lang="es-ES" dirty="0">
                <a:latin typeface="Arial" panose="020B0604020202020204" pitchFamily="34" charset="0"/>
              </a:rPr>
              <a:t>A pesar de que algunas personas lo encuentran incómodo y a otras se les</a:t>
            </a:r>
          </a:p>
          <a:p>
            <a:pPr algn="just"/>
            <a:r>
              <a:rPr lang="es-ES" dirty="0">
                <a:latin typeface="Arial" panose="020B0604020202020204" pitchFamily="34" charset="0"/>
              </a:rPr>
              <a:t>olvida usarlo, es un elemento muy efectivo si usted enfrenta un accidente.</a:t>
            </a:r>
          </a:p>
          <a:p>
            <a:pPr algn="just"/>
            <a:r>
              <a:rPr lang="es-ES" dirty="0">
                <a:latin typeface="Arial" panose="020B0604020202020204" pitchFamily="34" charset="0"/>
              </a:rPr>
              <a:t>¿Ha tomado conciencia de la importancia del cinturón de seguridad para los ocupantes de un vehículo?</a:t>
            </a:r>
          </a:p>
          <a:p>
            <a:pPr algn="just"/>
            <a:r>
              <a:rPr lang="es-ES" dirty="0">
                <a:latin typeface="Arial" panose="020B0604020202020204" pitchFamily="34" charset="0"/>
              </a:rPr>
              <a:t>Sepa usted que el cinturón de seguridad sirve para salvar vidas. ¿Cuántas vidas se salvan al año por su utilización?</a:t>
            </a:r>
          </a:p>
          <a:p>
            <a:pPr algn="just"/>
            <a:r>
              <a:rPr lang="es-ES" dirty="0">
                <a:latin typeface="Arial" panose="020B0604020202020204" pitchFamily="34" charset="0"/>
              </a:rPr>
              <a:t>Aunque sea una ya es suficiente, ya que puede ser la suya, la de su hijo o </a:t>
            </a:r>
            <a:r>
              <a:rPr lang="es-CL" dirty="0">
                <a:latin typeface="Arial" panose="020B0604020202020204" pitchFamily="34" charset="0"/>
              </a:rPr>
              <a:t>la de su esposa.</a:t>
            </a:r>
            <a:endParaRPr lang="es-CL" dirty="0"/>
          </a:p>
        </p:txBody>
      </p:sp>
      <p:pic>
        <p:nvPicPr>
          <p:cNvPr id="1026" name="Picture 2" descr="Resultado de imagen para cinturon de segurid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451" y="3572132"/>
            <a:ext cx="4180450" cy="29690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78715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0170941" y="4870205"/>
            <a:ext cx="1894463" cy="1865090"/>
          </a:xfrm>
          <a:prstGeom prst="rect">
            <a:avLst/>
          </a:prstGeom>
        </p:spPr>
      </p:pic>
      <p:sp>
        <p:nvSpPr>
          <p:cNvPr id="5" name="Rectángulo 4"/>
          <p:cNvSpPr/>
          <p:nvPr/>
        </p:nvSpPr>
        <p:spPr>
          <a:xfrm>
            <a:off x="3488140" y="1148248"/>
            <a:ext cx="5750292" cy="369332"/>
          </a:xfrm>
          <a:prstGeom prst="rect">
            <a:avLst/>
          </a:prstGeom>
        </p:spPr>
        <p:txBody>
          <a:bodyPr wrap="none">
            <a:spAutoFit/>
          </a:bodyPr>
          <a:lstStyle/>
          <a:p>
            <a:r>
              <a:rPr lang="es-ES" b="1" dirty="0">
                <a:latin typeface="Arial" panose="020B0604020202020204" pitchFamily="34" charset="0"/>
              </a:rPr>
              <a:t>Derribe los mitos acerca del cinturón de seguridad</a:t>
            </a:r>
            <a:endParaRPr lang="es-CL" dirty="0"/>
          </a:p>
        </p:txBody>
      </p:sp>
      <p:sp>
        <p:nvSpPr>
          <p:cNvPr id="13" name="Rectángulo redondeado 12"/>
          <p:cNvSpPr/>
          <p:nvPr/>
        </p:nvSpPr>
        <p:spPr>
          <a:xfrm>
            <a:off x="8789962" y="2153047"/>
            <a:ext cx="1814733" cy="506439"/>
          </a:xfrm>
          <a:prstGeom prst="round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VERDAD</a:t>
            </a:r>
            <a:endParaRPr lang="es-CL" dirty="0"/>
          </a:p>
        </p:txBody>
      </p:sp>
      <p:sp>
        <p:nvSpPr>
          <p:cNvPr id="14" name="Rectángulo redondeado 13"/>
          <p:cNvSpPr/>
          <p:nvPr/>
        </p:nvSpPr>
        <p:spPr>
          <a:xfrm>
            <a:off x="6161224" y="2138288"/>
            <a:ext cx="1814733" cy="535959"/>
          </a:xfrm>
          <a:prstGeom prst="round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MITO</a:t>
            </a:r>
            <a:endParaRPr lang="es-CL" dirty="0"/>
          </a:p>
        </p:txBody>
      </p:sp>
      <p:sp>
        <p:nvSpPr>
          <p:cNvPr id="15" name="Rectángulo redondeado 14"/>
          <p:cNvSpPr/>
          <p:nvPr/>
        </p:nvSpPr>
        <p:spPr>
          <a:xfrm>
            <a:off x="576775" y="2660179"/>
            <a:ext cx="1814733" cy="37828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Los cinturones de seguridad sólo sirven</a:t>
            </a:r>
          </a:p>
          <a:p>
            <a:pPr algn="ctr"/>
            <a:r>
              <a:rPr lang="es-ES" dirty="0"/>
              <a:t>para viajes largos, pero son molestos cuando</a:t>
            </a:r>
          </a:p>
          <a:p>
            <a:pPr algn="ctr"/>
            <a:r>
              <a:rPr lang="es-ES" dirty="0"/>
              <a:t>se conduce por la ciudad.</a:t>
            </a:r>
            <a:endParaRPr lang="es-CL" dirty="0"/>
          </a:p>
        </p:txBody>
      </p:sp>
      <p:sp>
        <p:nvSpPr>
          <p:cNvPr id="16" name="Rectángulo redondeado 15"/>
          <p:cNvSpPr/>
          <p:nvPr/>
        </p:nvSpPr>
        <p:spPr>
          <a:xfrm>
            <a:off x="3415457" y="2660179"/>
            <a:ext cx="1814733" cy="396570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solidFill>
                  <a:schemeClr val="tx1"/>
                </a:solidFill>
              </a:rPr>
              <a:t>La mayoría de las muertes en</a:t>
            </a:r>
          </a:p>
          <a:p>
            <a:pPr algn="ctr"/>
            <a:r>
              <a:rPr lang="es-ES" sz="1600" b="1" dirty="0">
                <a:solidFill>
                  <a:schemeClr val="tx1"/>
                </a:solidFill>
              </a:rPr>
              <a:t>accidentes de tránsito ocurren en el radio</a:t>
            </a:r>
          </a:p>
          <a:p>
            <a:pPr algn="ctr"/>
            <a:r>
              <a:rPr lang="es-ES" sz="1600" b="1" dirty="0">
                <a:solidFill>
                  <a:schemeClr val="tx1"/>
                </a:solidFill>
              </a:rPr>
              <a:t>urbano a no más de 40 km de los hogares</a:t>
            </a:r>
          </a:p>
          <a:p>
            <a:pPr algn="ctr"/>
            <a:r>
              <a:rPr lang="es-ES" sz="1600" b="1" dirty="0">
                <a:solidFill>
                  <a:schemeClr val="tx1"/>
                </a:solidFill>
              </a:rPr>
              <a:t>de las víctimas y a velocidades inferiores a</a:t>
            </a:r>
          </a:p>
          <a:p>
            <a:pPr algn="ctr"/>
            <a:r>
              <a:rPr lang="es-CL" sz="1600" b="1" dirty="0">
                <a:solidFill>
                  <a:schemeClr val="tx1"/>
                </a:solidFill>
              </a:rPr>
              <a:t>70 km/h.</a:t>
            </a:r>
          </a:p>
        </p:txBody>
      </p:sp>
      <p:sp>
        <p:nvSpPr>
          <p:cNvPr id="17" name="Rectángulo redondeado 16"/>
          <p:cNvSpPr/>
          <p:nvPr/>
        </p:nvSpPr>
        <p:spPr>
          <a:xfrm>
            <a:off x="6161225" y="2660179"/>
            <a:ext cx="1814733" cy="396570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solidFill>
                  <a:schemeClr val="tx1"/>
                </a:solidFill>
              </a:rPr>
              <a:t>Se corre el peligro de quedar atrapado</a:t>
            </a:r>
          </a:p>
          <a:p>
            <a:pPr algn="ctr"/>
            <a:r>
              <a:rPr lang="es-ES" sz="1600" b="1" dirty="0">
                <a:solidFill>
                  <a:schemeClr val="tx1"/>
                </a:solidFill>
              </a:rPr>
              <a:t>por un cinturón de seguridad, si un automóvil</a:t>
            </a:r>
          </a:p>
          <a:p>
            <a:pPr algn="ctr"/>
            <a:r>
              <a:rPr lang="es-ES" sz="1600" b="1" dirty="0">
                <a:solidFill>
                  <a:schemeClr val="tx1"/>
                </a:solidFill>
              </a:rPr>
              <a:t>se incendia o cae en el agua.</a:t>
            </a:r>
            <a:endParaRPr lang="es-CL" sz="1600" b="1" dirty="0">
              <a:solidFill>
                <a:schemeClr val="tx1"/>
              </a:solidFill>
            </a:endParaRPr>
          </a:p>
        </p:txBody>
      </p:sp>
      <p:sp>
        <p:nvSpPr>
          <p:cNvPr id="18" name="Rectángulo redondeado 17"/>
          <p:cNvSpPr/>
          <p:nvPr/>
        </p:nvSpPr>
        <p:spPr>
          <a:xfrm>
            <a:off x="8789963" y="2660179"/>
            <a:ext cx="1814733" cy="396570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solidFill>
                  <a:schemeClr val="tx1"/>
                </a:solidFill>
              </a:rPr>
              <a:t>Tarda menos de un segundo en</a:t>
            </a:r>
          </a:p>
          <a:p>
            <a:pPr algn="ctr"/>
            <a:r>
              <a:rPr lang="es-ES" sz="1600" b="1" dirty="0">
                <a:solidFill>
                  <a:schemeClr val="tx1"/>
                </a:solidFill>
              </a:rPr>
              <a:t>quitárselo; además, usar el cinturón puede</a:t>
            </a:r>
          </a:p>
          <a:p>
            <a:pPr algn="ctr"/>
            <a:r>
              <a:rPr lang="es-ES" sz="1600" b="1" dirty="0">
                <a:solidFill>
                  <a:schemeClr val="tx1"/>
                </a:solidFill>
              </a:rPr>
              <a:t>impedir que usted quede inconsciente, lo que</a:t>
            </a:r>
          </a:p>
          <a:p>
            <a:pPr algn="ctr"/>
            <a:r>
              <a:rPr lang="es-ES" sz="1600" b="1" dirty="0">
                <a:solidFill>
                  <a:schemeClr val="tx1"/>
                </a:solidFill>
              </a:rPr>
              <a:t>aumenta las posibilidades de escaparse.</a:t>
            </a:r>
            <a:endParaRPr lang="es-CL" sz="1600" b="1" dirty="0">
              <a:solidFill>
                <a:schemeClr val="tx1"/>
              </a:solidFill>
            </a:endParaRPr>
          </a:p>
        </p:txBody>
      </p:sp>
      <p:sp>
        <p:nvSpPr>
          <p:cNvPr id="20" name="Rectángulo redondeado 19"/>
          <p:cNvSpPr/>
          <p:nvPr/>
        </p:nvSpPr>
        <p:spPr>
          <a:xfrm>
            <a:off x="571014" y="2124223"/>
            <a:ext cx="1814733" cy="520504"/>
          </a:xfrm>
          <a:prstGeom prst="round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MITO</a:t>
            </a:r>
            <a:endParaRPr lang="es-CL" dirty="0"/>
          </a:p>
        </p:txBody>
      </p:sp>
      <p:sp>
        <p:nvSpPr>
          <p:cNvPr id="21" name="Rectángulo redondeado 20"/>
          <p:cNvSpPr/>
          <p:nvPr/>
        </p:nvSpPr>
        <p:spPr>
          <a:xfrm>
            <a:off x="3415456" y="2153740"/>
            <a:ext cx="1814733" cy="506439"/>
          </a:xfrm>
          <a:prstGeom prst="round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VERDAD</a:t>
            </a:r>
            <a:endParaRPr lang="es-CL" dirty="0"/>
          </a:p>
        </p:txBody>
      </p:sp>
      <p:sp>
        <p:nvSpPr>
          <p:cNvPr id="22" name="Rectángulo redondeado 21"/>
          <p:cNvSpPr/>
          <p:nvPr/>
        </p:nvSpPr>
        <p:spPr>
          <a:xfrm>
            <a:off x="571015" y="2660179"/>
            <a:ext cx="1814733" cy="396570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b="1" dirty="0">
                <a:solidFill>
                  <a:schemeClr val="tx1"/>
                </a:solidFill>
              </a:rPr>
              <a:t>Los cinturones de seguridad sólo sirven</a:t>
            </a:r>
          </a:p>
          <a:p>
            <a:pPr algn="ctr"/>
            <a:r>
              <a:rPr lang="es-ES" sz="1600" b="1" dirty="0">
                <a:solidFill>
                  <a:schemeClr val="tx1"/>
                </a:solidFill>
              </a:rPr>
              <a:t>para viajes largos, pero son molestos cuando</a:t>
            </a:r>
          </a:p>
          <a:p>
            <a:pPr algn="ctr"/>
            <a:r>
              <a:rPr lang="es-ES" sz="1600" b="1" dirty="0">
                <a:solidFill>
                  <a:schemeClr val="tx1"/>
                </a:solidFill>
              </a:rPr>
              <a:t>se conduce por la ciudad</a:t>
            </a:r>
            <a:r>
              <a:rPr lang="es-ES" b="1" dirty="0">
                <a:solidFill>
                  <a:schemeClr val="tx1"/>
                </a:solidFill>
              </a:rPr>
              <a:t>.</a:t>
            </a:r>
            <a:endParaRPr lang="es-CL" b="1" dirty="0">
              <a:solidFill>
                <a:schemeClr val="tx1"/>
              </a:solidFill>
            </a:endParaRPr>
          </a:p>
        </p:txBody>
      </p:sp>
    </p:spTree>
    <p:extLst>
      <p:ext uri="{BB962C8B-B14F-4D97-AF65-F5344CB8AC3E}">
        <p14:creationId xmlns:p14="http://schemas.microsoft.com/office/powerpoint/2010/main" val="38263830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0170941" y="4870205"/>
            <a:ext cx="1894463" cy="1865090"/>
          </a:xfrm>
          <a:prstGeom prst="rect">
            <a:avLst/>
          </a:prstGeom>
        </p:spPr>
      </p:pic>
      <p:sp>
        <p:nvSpPr>
          <p:cNvPr id="5" name="Rectángulo 4"/>
          <p:cNvSpPr/>
          <p:nvPr/>
        </p:nvSpPr>
        <p:spPr>
          <a:xfrm>
            <a:off x="385762" y="1779687"/>
            <a:ext cx="4403187" cy="5078313"/>
          </a:xfrm>
          <a:prstGeom prst="rect">
            <a:avLst/>
          </a:prstGeom>
        </p:spPr>
        <p:txBody>
          <a:bodyPr wrap="square">
            <a:spAutoFit/>
          </a:bodyPr>
          <a:lstStyle/>
          <a:p>
            <a:pPr algn="just"/>
            <a:r>
              <a:rPr lang="es-ES" b="1" dirty="0">
                <a:latin typeface="Arial" panose="020B0604020202020204" pitchFamily="34" charset="0"/>
              </a:rPr>
              <a:t>Caso uno: </a:t>
            </a:r>
            <a:r>
              <a:rPr lang="es-ES" dirty="0">
                <a:latin typeface="Arial" panose="020B0604020202020204" pitchFamily="34" charset="0"/>
              </a:rPr>
              <a:t>Si su vehículo para bruscamente en un impacto y usted no lleva puesto el cinturón de seguridad, su cuerpo sigue a la misma velocidad a la que circulaba el vehículo, hasta que usted se estrelle contra el tablero o parabrisas.</a:t>
            </a:r>
          </a:p>
          <a:p>
            <a:pPr algn="just"/>
            <a:r>
              <a:rPr lang="es-CL" dirty="0">
                <a:latin typeface="Arial" panose="020B0604020202020204" pitchFamily="34" charset="0"/>
              </a:rPr>
              <a:t>Si la colisión se produce a 50 </a:t>
            </a:r>
            <a:r>
              <a:rPr lang="es-ES" dirty="0">
                <a:latin typeface="Arial" panose="020B0604020202020204" pitchFamily="34" charset="0"/>
              </a:rPr>
              <a:t>kilómetros por hora, es lo mismo que estrellarse contra el suelo desde lo alto de un edificio de tres pisos.</a:t>
            </a:r>
          </a:p>
          <a:p>
            <a:pPr algn="just"/>
            <a:endParaRPr lang="es-ES" dirty="0">
              <a:latin typeface="Arial" panose="020B0604020202020204" pitchFamily="34" charset="0"/>
            </a:endParaRPr>
          </a:p>
          <a:p>
            <a:pPr algn="just"/>
            <a:r>
              <a:rPr lang="es-ES" b="1" dirty="0">
                <a:latin typeface="Arial" panose="020B0604020202020204" pitchFamily="34" charset="0"/>
              </a:rPr>
              <a:t>Caso dos: </a:t>
            </a:r>
            <a:r>
              <a:rPr lang="es-ES" dirty="0">
                <a:latin typeface="Arial" panose="020B0604020202020204" pitchFamily="34" charset="0"/>
              </a:rPr>
              <a:t>Si chocaran a su vehículo por el costado, el impacto podría empujarlo de un lado a otro a través del asiento. El cinturón de seguridad lo mantiene en mejor posición para que pueda controlar el vehículo</a:t>
            </a:r>
            <a:endParaRPr lang="es-CL" dirty="0"/>
          </a:p>
        </p:txBody>
      </p:sp>
      <p:sp>
        <p:nvSpPr>
          <p:cNvPr id="6" name="Rectángulo 5"/>
          <p:cNvSpPr/>
          <p:nvPr/>
        </p:nvSpPr>
        <p:spPr>
          <a:xfrm>
            <a:off x="3786188" y="1101808"/>
            <a:ext cx="5009857" cy="369332"/>
          </a:xfrm>
          <a:prstGeom prst="rect">
            <a:avLst/>
          </a:prstGeom>
        </p:spPr>
        <p:txBody>
          <a:bodyPr wrap="square">
            <a:spAutoFit/>
          </a:bodyPr>
          <a:lstStyle/>
          <a:p>
            <a:pPr algn="ctr"/>
            <a:r>
              <a:rPr lang="es-ES" b="1" dirty="0">
                <a:latin typeface="Arial" panose="020B0604020202020204" pitchFamily="34" charset="0"/>
              </a:rPr>
              <a:t>¿Qué sucede en una colisión? </a:t>
            </a:r>
          </a:p>
        </p:txBody>
      </p:sp>
      <p:pic>
        <p:nvPicPr>
          <p:cNvPr id="7" name="Imagen 6"/>
          <p:cNvPicPr>
            <a:picLocks noChangeAspect="1"/>
          </p:cNvPicPr>
          <p:nvPr/>
        </p:nvPicPr>
        <p:blipFill>
          <a:blip r:embed="rId3"/>
          <a:stretch>
            <a:fillRect/>
          </a:stretch>
        </p:blipFill>
        <p:spPr>
          <a:xfrm>
            <a:off x="6157555" y="2041345"/>
            <a:ext cx="2638489" cy="1889484"/>
          </a:xfrm>
          <a:prstGeom prst="rect">
            <a:avLst/>
          </a:prstGeom>
        </p:spPr>
      </p:pic>
      <p:pic>
        <p:nvPicPr>
          <p:cNvPr id="8" name="Imagen 7"/>
          <p:cNvPicPr>
            <a:picLocks noChangeAspect="1"/>
          </p:cNvPicPr>
          <p:nvPr/>
        </p:nvPicPr>
        <p:blipFill>
          <a:blip r:embed="rId4"/>
          <a:stretch>
            <a:fillRect/>
          </a:stretch>
        </p:blipFill>
        <p:spPr>
          <a:xfrm>
            <a:off x="6157555" y="4743922"/>
            <a:ext cx="2638489" cy="1865156"/>
          </a:xfrm>
          <a:prstGeom prst="rect">
            <a:avLst/>
          </a:prstGeom>
        </p:spPr>
      </p:pic>
    </p:spTree>
    <p:extLst>
      <p:ext uri="{BB962C8B-B14F-4D97-AF65-F5344CB8AC3E}">
        <p14:creationId xmlns:p14="http://schemas.microsoft.com/office/powerpoint/2010/main" val="745250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0170941" y="4870205"/>
            <a:ext cx="1894463" cy="1865090"/>
          </a:xfrm>
          <a:prstGeom prst="rect">
            <a:avLst/>
          </a:prstGeom>
        </p:spPr>
      </p:pic>
      <p:sp>
        <p:nvSpPr>
          <p:cNvPr id="2" name="Rectángulo 1"/>
          <p:cNvSpPr/>
          <p:nvPr/>
        </p:nvSpPr>
        <p:spPr>
          <a:xfrm>
            <a:off x="442912" y="1779687"/>
            <a:ext cx="3186113" cy="4801314"/>
          </a:xfrm>
          <a:prstGeom prst="rect">
            <a:avLst/>
          </a:prstGeom>
        </p:spPr>
        <p:txBody>
          <a:bodyPr wrap="square">
            <a:spAutoFit/>
          </a:bodyPr>
          <a:lstStyle/>
          <a:p>
            <a:pPr algn="ctr"/>
            <a:r>
              <a:rPr lang="es-CL" b="1" dirty="0">
                <a:latin typeface="Arial" panose="020B0604020202020204" pitchFamily="34" charset="0"/>
              </a:rPr>
              <a:t>LOS COJINES O BOLSAS DE AIRE.</a:t>
            </a:r>
          </a:p>
          <a:p>
            <a:pPr algn="just"/>
            <a:endParaRPr lang="es-CL" b="1" dirty="0">
              <a:latin typeface="Arial" panose="020B0604020202020204" pitchFamily="34" charset="0"/>
            </a:endParaRPr>
          </a:p>
          <a:p>
            <a:pPr algn="just"/>
            <a:r>
              <a:rPr lang="es-ES" dirty="0">
                <a:latin typeface="Arial" panose="020B0604020202020204" pitchFamily="34" charset="0"/>
              </a:rPr>
              <a:t>Sistema de contención complementario que poseen los vehículos. En ningún caso reemplaza al cinturón de seguridad, sino que ofrece una protección adicional a la persona para evitar el posible contacto entre el pasajero y el volante, el panel de control y, en algunos casos, las puertas de los vehículos.</a:t>
            </a:r>
          </a:p>
          <a:p>
            <a:pPr algn="just"/>
            <a:endParaRPr lang="es-CL" b="1" dirty="0">
              <a:latin typeface="Arial" panose="020B0604020202020204" pitchFamily="34" charset="0"/>
            </a:endParaRPr>
          </a:p>
          <a:p>
            <a:pPr algn="just"/>
            <a:endParaRPr lang="es-CL" dirty="0"/>
          </a:p>
        </p:txBody>
      </p:sp>
      <p:pic>
        <p:nvPicPr>
          <p:cNvPr id="2050" name="Picture 2" descr="Resultado de imagen para AIRB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2037" y="2342218"/>
            <a:ext cx="4831943" cy="3387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29909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0170941" y="4870205"/>
            <a:ext cx="1894463" cy="1865090"/>
          </a:xfrm>
          <a:prstGeom prst="rect">
            <a:avLst/>
          </a:prstGeom>
        </p:spPr>
      </p:pic>
      <p:sp>
        <p:nvSpPr>
          <p:cNvPr id="4" name="Rectángulo 3"/>
          <p:cNvSpPr/>
          <p:nvPr/>
        </p:nvSpPr>
        <p:spPr>
          <a:xfrm>
            <a:off x="994728" y="1860568"/>
            <a:ext cx="3084903" cy="3416320"/>
          </a:xfrm>
          <a:prstGeom prst="rect">
            <a:avLst/>
          </a:prstGeom>
        </p:spPr>
        <p:txBody>
          <a:bodyPr wrap="square">
            <a:spAutoFit/>
          </a:bodyPr>
          <a:lstStyle/>
          <a:p>
            <a:pPr algn="ctr"/>
            <a:r>
              <a:rPr lang="es-CL" b="1" dirty="0">
                <a:latin typeface="Arial" panose="020B0604020202020204" pitchFamily="34" charset="0"/>
              </a:rPr>
              <a:t>El apoyacabezas</a:t>
            </a:r>
          </a:p>
          <a:p>
            <a:endParaRPr lang="es-CL" b="1" dirty="0">
              <a:latin typeface="Arial" panose="020B0604020202020204" pitchFamily="34" charset="0"/>
            </a:endParaRPr>
          </a:p>
          <a:p>
            <a:pPr algn="just"/>
            <a:r>
              <a:rPr lang="es-ES" b="1" dirty="0">
                <a:latin typeface="Arial" panose="020B0604020202020204" pitchFamily="34" charset="0"/>
              </a:rPr>
              <a:t>	</a:t>
            </a:r>
            <a:r>
              <a:rPr lang="es-ES" spc="300" dirty="0">
                <a:latin typeface="Arial" panose="020B0604020202020204" pitchFamily="34" charset="0"/>
              </a:rPr>
              <a:t>La colocación </a:t>
            </a:r>
            <a:r>
              <a:rPr lang="es-ES" dirty="0">
                <a:latin typeface="Arial" panose="020B0604020202020204" pitchFamily="34" charset="0"/>
              </a:rPr>
              <a:t>correcta del apoyacabezas también puede ayudar a evitar una lesión.</a:t>
            </a:r>
          </a:p>
          <a:p>
            <a:pPr algn="just"/>
            <a:endParaRPr lang="es-ES" dirty="0">
              <a:latin typeface="Arial" panose="020B0604020202020204" pitchFamily="34" charset="0"/>
            </a:endParaRPr>
          </a:p>
          <a:p>
            <a:pPr algn="just"/>
            <a:r>
              <a:rPr lang="es-ES" dirty="0">
                <a:latin typeface="Arial" panose="020B0604020202020204" pitchFamily="34" charset="0"/>
              </a:rPr>
              <a:t>Para ajustarlo, levántelo hasta que el sector acojinado esté a la altura de la parte posterior </a:t>
            </a:r>
            <a:r>
              <a:rPr lang="es-CL" dirty="0">
                <a:latin typeface="Arial" panose="020B0604020202020204" pitchFamily="34" charset="0"/>
              </a:rPr>
              <a:t>de la cabeza.</a:t>
            </a:r>
            <a:endParaRPr lang="es-CL" dirty="0"/>
          </a:p>
        </p:txBody>
      </p:sp>
      <p:pic>
        <p:nvPicPr>
          <p:cNvPr id="5" name="Imagen 4"/>
          <p:cNvPicPr>
            <a:picLocks noChangeAspect="1"/>
          </p:cNvPicPr>
          <p:nvPr/>
        </p:nvPicPr>
        <p:blipFill>
          <a:blip r:embed="rId3"/>
          <a:stretch>
            <a:fillRect/>
          </a:stretch>
        </p:blipFill>
        <p:spPr>
          <a:xfrm>
            <a:off x="5791811" y="1609092"/>
            <a:ext cx="3113038" cy="4027456"/>
          </a:xfrm>
          <a:prstGeom prst="rect">
            <a:avLst/>
          </a:prstGeom>
        </p:spPr>
      </p:pic>
    </p:spTree>
    <p:extLst>
      <p:ext uri="{BB962C8B-B14F-4D97-AF65-F5344CB8AC3E}">
        <p14:creationId xmlns:p14="http://schemas.microsoft.com/office/powerpoint/2010/main" val="13583701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0170941" y="4870205"/>
            <a:ext cx="1894463" cy="1865090"/>
          </a:xfrm>
          <a:prstGeom prst="rect">
            <a:avLst/>
          </a:prstGeom>
        </p:spPr>
      </p:pic>
      <p:sp>
        <p:nvSpPr>
          <p:cNvPr id="2" name="Rectángulo 1"/>
          <p:cNvSpPr/>
          <p:nvPr/>
        </p:nvSpPr>
        <p:spPr>
          <a:xfrm>
            <a:off x="816804" y="2515714"/>
            <a:ext cx="2740783" cy="2862322"/>
          </a:xfrm>
          <a:prstGeom prst="rect">
            <a:avLst/>
          </a:prstGeom>
          <a:solidFill>
            <a:schemeClr val="accent6">
              <a:lumMod val="60000"/>
              <a:lumOff val="40000"/>
            </a:schemeClr>
          </a:solidFill>
          <a:effectLst>
            <a:outerShdw blurRad="50800" dist="38100" dir="2700000" algn="tl" rotWithShape="0">
              <a:prstClr val="black">
                <a:alpha val="40000"/>
              </a:prstClr>
            </a:outerShdw>
          </a:effectLst>
        </p:spPr>
        <p:txBody>
          <a:bodyPr wrap="square">
            <a:spAutoFit/>
          </a:bodyPr>
          <a:lstStyle/>
          <a:p>
            <a:pPr algn="ctr"/>
            <a:r>
              <a:rPr lang="es-ES" sz="1500" b="1" dirty="0">
                <a:latin typeface="Arial" panose="020B0604020202020204" pitchFamily="34" charset="0"/>
              </a:rPr>
              <a:t>Condiciones que pueden afectar al conductor.</a:t>
            </a:r>
          </a:p>
          <a:p>
            <a:pPr algn="ctr"/>
            <a:endParaRPr lang="es-ES" sz="1500" b="1" dirty="0">
              <a:latin typeface="Arial" panose="020B0604020202020204" pitchFamily="34" charset="0"/>
            </a:endParaRPr>
          </a:p>
          <a:p>
            <a:pPr algn="just"/>
            <a:endParaRPr lang="es-ES" sz="1500" b="1" dirty="0">
              <a:latin typeface="Arial" panose="020B0604020202020204" pitchFamily="34" charset="0"/>
            </a:endParaRPr>
          </a:p>
          <a:p>
            <a:pPr algn="just"/>
            <a:r>
              <a:rPr lang="es-ES" sz="1500" b="1" dirty="0">
                <a:latin typeface="Arial Black" panose="020B0A04020102020204" pitchFamily="34" charset="0"/>
              </a:rPr>
              <a:t>· </a:t>
            </a:r>
            <a:r>
              <a:rPr lang="es-ES" sz="1500" dirty="0">
                <a:latin typeface="Arial" panose="020B0604020202020204" pitchFamily="34" charset="0"/>
              </a:rPr>
              <a:t>Condiciones físicas: edad, visión, audición, movilidad, enfermedad, </a:t>
            </a:r>
            <a:r>
              <a:rPr lang="es-CL" sz="1500" dirty="0">
                <a:latin typeface="Arial" panose="020B0604020202020204" pitchFamily="34" charset="0"/>
              </a:rPr>
              <a:t>fatiga o somnolencia.</a:t>
            </a:r>
          </a:p>
          <a:p>
            <a:pPr algn="just"/>
            <a:endParaRPr lang="es-ES" sz="1500" dirty="0">
              <a:latin typeface="Arial" panose="020B0604020202020204" pitchFamily="34" charset="0"/>
            </a:endParaRPr>
          </a:p>
          <a:p>
            <a:pPr algn="just"/>
            <a:endParaRPr lang="es-CL" sz="1500" dirty="0">
              <a:latin typeface="Arial" panose="020B0604020202020204" pitchFamily="34" charset="0"/>
            </a:endParaRPr>
          </a:p>
          <a:p>
            <a:pPr algn="just"/>
            <a:r>
              <a:rPr lang="es-ES" sz="1500" b="1" dirty="0">
                <a:latin typeface="Arial Black" panose="020B0A04020102020204" pitchFamily="34" charset="0"/>
              </a:rPr>
              <a:t>· </a:t>
            </a:r>
            <a:r>
              <a:rPr lang="es-ES" sz="1500" dirty="0">
                <a:latin typeface="Arial" panose="020B0604020202020204" pitchFamily="34" charset="0"/>
              </a:rPr>
              <a:t>Condiciones mentales: estrés, emociones, actitudes.</a:t>
            </a:r>
          </a:p>
        </p:txBody>
      </p:sp>
      <p:sp>
        <p:nvSpPr>
          <p:cNvPr id="6" name="Rectángulo 5"/>
          <p:cNvSpPr/>
          <p:nvPr/>
        </p:nvSpPr>
        <p:spPr>
          <a:xfrm>
            <a:off x="4693262" y="1269219"/>
            <a:ext cx="2621939" cy="5355312"/>
          </a:xfrm>
          <a:prstGeom prst="rect">
            <a:avLst/>
          </a:prstGeom>
          <a:solidFill>
            <a:schemeClr val="accent6">
              <a:lumMod val="75000"/>
            </a:schemeClr>
          </a:solidFill>
          <a:effectLst>
            <a:outerShdw blurRad="50800" dist="38100" dir="16200000" rotWithShape="0">
              <a:prstClr val="black">
                <a:alpha val="40000"/>
              </a:prstClr>
            </a:outerShdw>
          </a:effectLst>
        </p:spPr>
        <p:txBody>
          <a:bodyPr wrap="square">
            <a:spAutoFit/>
          </a:bodyPr>
          <a:lstStyle/>
          <a:p>
            <a:pPr algn="ctr"/>
            <a:r>
              <a:rPr lang="es-CL" b="1" dirty="0">
                <a:solidFill>
                  <a:schemeClr val="bg1"/>
                </a:solidFill>
                <a:latin typeface="Arial" panose="020B0604020202020204" pitchFamily="34" charset="0"/>
              </a:rPr>
              <a:t>Fatiga</a:t>
            </a:r>
          </a:p>
          <a:p>
            <a:endParaRPr lang="es-CL" b="1" dirty="0">
              <a:solidFill>
                <a:schemeClr val="bg1"/>
              </a:solidFill>
              <a:latin typeface="Arial" panose="020B0604020202020204" pitchFamily="34" charset="0"/>
            </a:endParaRPr>
          </a:p>
          <a:p>
            <a:pPr algn="just"/>
            <a:r>
              <a:rPr lang="es-ES" sz="1600" dirty="0">
                <a:solidFill>
                  <a:schemeClr val="bg1"/>
                </a:solidFill>
                <a:latin typeface="Arial" panose="020B0604020202020204" pitchFamily="34" charset="0"/>
              </a:rPr>
              <a:t>Tenga presente que después de dos o tres </a:t>
            </a:r>
            <a:r>
              <a:rPr lang="es-CL" sz="1600" dirty="0">
                <a:solidFill>
                  <a:schemeClr val="bg1"/>
                </a:solidFill>
                <a:latin typeface="Arial" panose="020B0604020202020204" pitchFamily="34" charset="0"/>
              </a:rPr>
              <a:t>horas de manejo, el sistema nervioso central, </a:t>
            </a:r>
            <a:r>
              <a:rPr lang="es-ES" sz="1600" dirty="0">
                <a:solidFill>
                  <a:schemeClr val="bg1"/>
                </a:solidFill>
                <a:latin typeface="Arial" panose="020B0604020202020204" pitchFamily="34" charset="0"/>
              </a:rPr>
              <a:t>por lo general, se fatiga, los sentidos se entorpecen y bajan los niveles de percepción.</a:t>
            </a:r>
            <a:endParaRPr lang="es-CL" sz="1600" dirty="0">
              <a:solidFill>
                <a:schemeClr val="bg1"/>
              </a:solidFill>
              <a:latin typeface="Arial" panose="020B0604020202020204" pitchFamily="34" charset="0"/>
            </a:endParaRPr>
          </a:p>
          <a:p>
            <a:pPr algn="just"/>
            <a:endParaRPr lang="es-CL" sz="1600" dirty="0">
              <a:solidFill>
                <a:schemeClr val="bg1"/>
              </a:solidFill>
              <a:latin typeface="Arial" panose="020B0604020202020204" pitchFamily="34" charset="0"/>
            </a:endParaRPr>
          </a:p>
          <a:p>
            <a:pPr algn="just"/>
            <a:r>
              <a:rPr lang="es-ES" sz="1600" b="1" dirty="0">
                <a:solidFill>
                  <a:schemeClr val="bg1"/>
                </a:solidFill>
                <a:latin typeface="Arial Black" panose="020B0A04020102020204" pitchFamily="34" charset="0"/>
              </a:rPr>
              <a:t>· </a:t>
            </a:r>
            <a:r>
              <a:rPr lang="es-ES" sz="1600" dirty="0">
                <a:solidFill>
                  <a:schemeClr val="bg1"/>
                </a:solidFill>
                <a:latin typeface="Arial" panose="020B0604020202020204" pitchFamily="34" charset="0"/>
              </a:rPr>
              <a:t>Debilidad o lasitud resultante de un esfuerzo físico o de un estrés prolongado.</a:t>
            </a:r>
          </a:p>
          <a:p>
            <a:pPr algn="just"/>
            <a:r>
              <a:rPr lang="es-ES" sz="1600" b="1" dirty="0">
                <a:solidFill>
                  <a:schemeClr val="bg1"/>
                </a:solidFill>
                <a:latin typeface="Arial Black" panose="020B0A04020102020204" pitchFamily="34" charset="0"/>
              </a:rPr>
              <a:t>· </a:t>
            </a:r>
            <a:r>
              <a:rPr lang="es-ES" sz="1600" dirty="0">
                <a:solidFill>
                  <a:schemeClr val="bg1"/>
                </a:solidFill>
                <a:latin typeface="Arial" panose="020B0604020202020204" pitchFamily="34" charset="0"/>
              </a:rPr>
              <a:t>Por condiciones adversas del tiempo, un </a:t>
            </a:r>
            <a:r>
              <a:rPr lang="es-CL" sz="1600" dirty="0">
                <a:solidFill>
                  <a:schemeClr val="bg1"/>
                </a:solidFill>
                <a:latin typeface="Arial" panose="020B0604020202020204" pitchFamily="34" charset="0"/>
              </a:rPr>
              <a:t>intenso tránsito o por programas muy ajustados.</a:t>
            </a:r>
          </a:p>
          <a:p>
            <a:pPr algn="just"/>
            <a:r>
              <a:rPr lang="es-ES" sz="1600" b="1" dirty="0">
                <a:solidFill>
                  <a:schemeClr val="bg1"/>
                </a:solidFill>
                <a:latin typeface="Arial Black" panose="020B0A04020102020204" pitchFamily="34" charset="0"/>
              </a:rPr>
              <a:t>· </a:t>
            </a:r>
            <a:r>
              <a:rPr lang="es-ES" sz="1600" dirty="0">
                <a:solidFill>
                  <a:schemeClr val="bg1"/>
                </a:solidFill>
                <a:latin typeface="Arial" panose="020B0604020202020204" pitchFamily="34" charset="0"/>
              </a:rPr>
              <a:t>Por permanecer en una postura forzosa y fija.</a:t>
            </a:r>
            <a:endParaRPr lang="es-CL" dirty="0">
              <a:solidFill>
                <a:schemeClr val="bg1"/>
              </a:solidFill>
            </a:endParaRPr>
          </a:p>
        </p:txBody>
      </p:sp>
      <p:sp>
        <p:nvSpPr>
          <p:cNvPr id="7" name="Rectángulo 6"/>
          <p:cNvSpPr/>
          <p:nvPr/>
        </p:nvSpPr>
        <p:spPr>
          <a:xfrm>
            <a:off x="7863841" y="1269219"/>
            <a:ext cx="2419643" cy="5078313"/>
          </a:xfrm>
          <a:prstGeom prst="rect">
            <a:avLst/>
          </a:prstGeom>
          <a:solidFill>
            <a:schemeClr val="accent6">
              <a:lumMod val="75000"/>
            </a:schemeClr>
          </a:solidFill>
          <a:effectLst>
            <a:outerShdw blurRad="50800" dist="38100" dir="16200000" rotWithShape="0">
              <a:prstClr val="black">
                <a:alpha val="40000"/>
              </a:prstClr>
            </a:outerShdw>
          </a:effectLst>
        </p:spPr>
        <p:txBody>
          <a:bodyPr wrap="square">
            <a:spAutoFit/>
          </a:bodyPr>
          <a:lstStyle/>
          <a:p>
            <a:pPr algn="ctr"/>
            <a:r>
              <a:rPr lang="es-CL" b="1" dirty="0">
                <a:solidFill>
                  <a:schemeClr val="bg1"/>
                </a:solidFill>
                <a:latin typeface="Arial" panose="020B0604020202020204" pitchFamily="34" charset="0"/>
              </a:rPr>
              <a:t>Somnolencia</a:t>
            </a:r>
          </a:p>
          <a:p>
            <a:endParaRPr lang="es-CL" b="1" dirty="0">
              <a:solidFill>
                <a:schemeClr val="bg1"/>
              </a:solidFill>
              <a:latin typeface="Arial" panose="020B0604020202020204" pitchFamily="34" charset="0"/>
            </a:endParaRPr>
          </a:p>
          <a:p>
            <a:pPr algn="just"/>
            <a:r>
              <a:rPr lang="es-ES" sz="1600" dirty="0">
                <a:solidFill>
                  <a:schemeClr val="bg1"/>
                </a:solidFill>
                <a:latin typeface="Arial" panose="020B0604020202020204" pitchFamily="34" charset="0"/>
              </a:rPr>
              <a:t>La somnolencia al conducir, por lo general proviene de la falta de estímulo visual o físico. Esto ocurre a menudo en las autopistas y en los caminos donde hay muy pocos cambios en el medio ambiente. Esta  monotonía crea un descenso en la elaboración de la información, entorpece la percepción, produce relajación muscular y reduce el campo visual, favoreciendo la “visión de túnel”.</a:t>
            </a:r>
            <a:endParaRPr lang="es-CL" sz="1600" dirty="0">
              <a:solidFill>
                <a:schemeClr val="bg1"/>
              </a:solidFill>
            </a:endParaRPr>
          </a:p>
        </p:txBody>
      </p:sp>
    </p:spTree>
    <p:extLst>
      <p:ext uri="{BB962C8B-B14F-4D97-AF65-F5344CB8AC3E}">
        <p14:creationId xmlns:p14="http://schemas.microsoft.com/office/powerpoint/2010/main" val="1838977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0170941" y="4870205"/>
            <a:ext cx="1894463" cy="1865090"/>
          </a:xfrm>
          <a:prstGeom prst="rect">
            <a:avLst/>
          </a:prstGeom>
        </p:spPr>
      </p:pic>
      <p:pic>
        <p:nvPicPr>
          <p:cNvPr id="5" name="Imagen 4"/>
          <p:cNvPicPr>
            <a:picLocks noChangeAspect="1"/>
          </p:cNvPicPr>
          <p:nvPr/>
        </p:nvPicPr>
        <p:blipFill>
          <a:blip r:embed="rId3"/>
          <a:stretch>
            <a:fillRect/>
          </a:stretch>
        </p:blipFill>
        <p:spPr>
          <a:xfrm>
            <a:off x="1443038" y="1680858"/>
            <a:ext cx="2248061" cy="2201825"/>
          </a:xfrm>
          <a:prstGeom prst="rect">
            <a:avLst/>
          </a:prstGeom>
        </p:spPr>
      </p:pic>
      <p:pic>
        <p:nvPicPr>
          <p:cNvPr id="7" name="Imagen 6"/>
          <p:cNvPicPr>
            <a:picLocks noChangeAspect="1"/>
          </p:cNvPicPr>
          <p:nvPr/>
        </p:nvPicPr>
        <p:blipFill>
          <a:blip r:embed="rId4"/>
          <a:stretch>
            <a:fillRect/>
          </a:stretch>
        </p:blipFill>
        <p:spPr>
          <a:xfrm>
            <a:off x="2567068" y="3285484"/>
            <a:ext cx="2138290" cy="2600525"/>
          </a:xfrm>
          <a:prstGeom prst="rect">
            <a:avLst/>
          </a:prstGeom>
        </p:spPr>
      </p:pic>
      <p:pic>
        <p:nvPicPr>
          <p:cNvPr id="8" name="Imagen 7"/>
          <p:cNvPicPr>
            <a:picLocks noChangeAspect="1"/>
          </p:cNvPicPr>
          <p:nvPr/>
        </p:nvPicPr>
        <p:blipFill>
          <a:blip r:embed="rId5"/>
          <a:stretch>
            <a:fillRect/>
          </a:stretch>
        </p:blipFill>
        <p:spPr>
          <a:xfrm>
            <a:off x="4108544" y="2059420"/>
            <a:ext cx="2109376" cy="2284337"/>
          </a:xfrm>
          <a:prstGeom prst="rect">
            <a:avLst/>
          </a:prstGeom>
        </p:spPr>
      </p:pic>
      <p:sp>
        <p:nvSpPr>
          <p:cNvPr id="9" name="Rectángulo 8"/>
          <p:cNvSpPr/>
          <p:nvPr/>
        </p:nvSpPr>
        <p:spPr>
          <a:xfrm>
            <a:off x="6930681" y="1680858"/>
            <a:ext cx="2860431" cy="3970318"/>
          </a:xfrm>
          <a:prstGeom prst="rect">
            <a:avLst/>
          </a:prstGeom>
          <a:solidFill>
            <a:schemeClr val="accent6">
              <a:lumMod val="75000"/>
            </a:schemeClr>
          </a:solidFill>
          <a:effectLst>
            <a:outerShdw blurRad="50800" dist="38100" dir="16200000" rotWithShape="0">
              <a:prstClr val="black">
                <a:alpha val="40000"/>
              </a:prstClr>
            </a:outerShdw>
          </a:effectLst>
        </p:spPr>
        <p:txBody>
          <a:bodyPr wrap="square">
            <a:spAutoFit/>
          </a:bodyPr>
          <a:lstStyle/>
          <a:p>
            <a:pPr algn="just"/>
            <a:r>
              <a:rPr lang="es-ES" dirty="0">
                <a:solidFill>
                  <a:schemeClr val="bg1"/>
                </a:solidFill>
                <a:latin typeface="Arial" panose="020B0604020202020204" pitchFamily="34" charset="0"/>
              </a:rPr>
              <a:t>Así como las condiciones físicas inciden en su capacidad para efectuar una conducción segura, las condiciones mentales también pueden afectarlo. El estrés, las emociones y hasta las actividades positivas pueden reducir la concentración en el manejo y crear fatiga </a:t>
            </a:r>
            <a:r>
              <a:rPr lang="es-CL" dirty="0">
                <a:solidFill>
                  <a:schemeClr val="bg1"/>
                </a:solidFill>
                <a:latin typeface="Arial" panose="020B0604020202020204" pitchFamily="34" charset="0"/>
              </a:rPr>
              <a:t>mental y física e ira, impaciencia o intolerancia</a:t>
            </a:r>
          </a:p>
          <a:p>
            <a:pPr algn="just"/>
            <a:r>
              <a:rPr lang="es-CL" dirty="0">
                <a:solidFill>
                  <a:schemeClr val="bg1"/>
                </a:solidFill>
                <a:latin typeface="Arial" panose="020B0604020202020204" pitchFamily="34" charset="0"/>
              </a:rPr>
              <a:t>hacia otros conductores.</a:t>
            </a:r>
            <a:endParaRPr lang="es-CL" dirty="0">
              <a:solidFill>
                <a:schemeClr val="bg1"/>
              </a:solidFill>
            </a:endParaRPr>
          </a:p>
        </p:txBody>
      </p:sp>
    </p:spTree>
    <p:extLst>
      <p:ext uri="{BB962C8B-B14F-4D97-AF65-F5344CB8AC3E}">
        <p14:creationId xmlns:p14="http://schemas.microsoft.com/office/powerpoint/2010/main" val="13638421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n 2"/>
          <p:cNvPicPr>
            <a:picLocks noChangeAspect="1"/>
          </p:cNvPicPr>
          <p:nvPr/>
        </p:nvPicPr>
        <p:blipFill>
          <a:blip r:embed="rId3"/>
          <a:stretch>
            <a:fillRect/>
          </a:stretch>
        </p:blipFill>
        <p:spPr>
          <a:xfrm>
            <a:off x="10170941" y="4870205"/>
            <a:ext cx="1894463" cy="1865090"/>
          </a:xfrm>
          <a:prstGeom prst="rect">
            <a:avLst/>
          </a:prstGeom>
        </p:spPr>
      </p:pic>
      <p:graphicFrame>
        <p:nvGraphicFramePr>
          <p:cNvPr id="8" name="Diagrama 7"/>
          <p:cNvGraphicFramePr/>
          <p:nvPr>
            <p:extLst>
              <p:ext uri="{D42A27DB-BD31-4B8C-83A1-F6EECF244321}">
                <p14:modId xmlns:p14="http://schemas.microsoft.com/office/powerpoint/2010/main" val="3748057753"/>
              </p:ext>
            </p:extLst>
          </p:nvPr>
        </p:nvGraphicFramePr>
        <p:xfrm>
          <a:off x="2396413" y="1252025"/>
          <a:ext cx="7455874" cy="548326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027348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3297382" y="1055361"/>
            <a:ext cx="6096000" cy="646331"/>
          </a:xfrm>
          <a:prstGeom prst="rect">
            <a:avLst/>
          </a:prstGeom>
        </p:spPr>
        <p:txBody>
          <a:bodyPr anchor="ctr">
            <a:spAutoFit/>
          </a:bodyPr>
          <a:lstStyle/>
          <a:p>
            <a:pPr algn="ctr"/>
            <a:r>
              <a:rPr lang="es-CL" b="1" dirty="0">
                <a:latin typeface="Arial" panose="020B0604020202020204" pitchFamily="34" charset="0"/>
              </a:rPr>
              <a:t>Opciones personales al conducir:</a:t>
            </a:r>
          </a:p>
          <a:p>
            <a:pPr algn="ctr"/>
            <a:r>
              <a:rPr lang="es-ES" b="1" dirty="0">
                <a:latin typeface="Arial" panose="020B0604020202020204" pitchFamily="34" charset="0"/>
              </a:rPr>
              <a:t>las drogas y el manejo</a:t>
            </a:r>
            <a:endParaRPr lang="es-CL" dirty="0"/>
          </a:p>
        </p:txBody>
      </p:sp>
      <p:sp>
        <p:nvSpPr>
          <p:cNvPr id="7" name="Elipse 6"/>
          <p:cNvSpPr/>
          <p:nvPr/>
        </p:nvSpPr>
        <p:spPr>
          <a:xfrm>
            <a:off x="4459458" y="1856935"/>
            <a:ext cx="3470031" cy="4111288"/>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latin typeface="Arial" panose="020B0604020202020204" pitchFamily="34" charset="0"/>
              </a:rPr>
              <a:t>Tenga presente que aproximadamente el 55% de los accidentes del tránsito y lesiones de carácter grave se atribuyen a la participación de conductores bajo la </a:t>
            </a:r>
            <a:r>
              <a:rPr lang="es-CL" dirty="0">
                <a:latin typeface="Arial" panose="020B0604020202020204" pitchFamily="34" charset="0"/>
              </a:rPr>
              <a:t>influencia del alcohol.</a:t>
            </a:r>
            <a:endParaRPr lang="es-CL" dirty="0"/>
          </a:p>
        </p:txBody>
      </p:sp>
      <p:sp>
        <p:nvSpPr>
          <p:cNvPr id="8" name="Elipse 7"/>
          <p:cNvSpPr/>
          <p:nvPr/>
        </p:nvSpPr>
        <p:spPr>
          <a:xfrm>
            <a:off x="408389" y="1856935"/>
            <a:ext cx="3470031" cy="4111288"/>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latin typeface="Arial" panose="020B0604020202020204" pitchFamily="34" charset="0"/>
              </a:rPr>
              <a:t>Conducir un vehículo es una actividad que requiere de toda la atención, concentración y capacidad de reacción. Entonces no habrá dudas de que nunca debemos manejar bajo la influencia del alcohol o de las </a:t>
            </a:r>
            <a:r>
              <a:rPr lang="es-CL" dirty="0">
                <a:latin typeface="Arial" panose="020B0604020202020204" pitchFamily="34" charset="0"/>
              </a:rPr>
              <a:t>drogas. </a:t>
            </a:r>
            <a:endParaRPr lang="es-CL" dirty="0"/>
          </a:p>
        </p:txBody>
      </p:sp>
      <p:sp>
        <p:nvSpPr>
          <p:cNvPr id="10" name="Elipse 9"/>
          <p:cNvSpPr/>
          <p:nvPr/>
        </p:nvSpPr>
        <p:spPr>
          <a:xfrm>
            <a:off x="8510527" y="1967132"/>
            <a:ext cx="3470031" cy="4111288"/>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bg1"/>
                </a:solidFill>
                <a:latin typeface="Arial" panose="020B0604020202020204" pitchFamily="34" charset="0"/>
              </a:rPr>
              <a:t>No crea que no le sucederá nada si sólo bebe moderadamente</a:t>
            </a:r>
            <a:r>
              <a:rPr lang="es-ES" dirty="0">
                <a:solidFill>
                  <a:schemeClr val="bg1"/>
                </a:solidFill>
                <a:latin typeface="Arial" panose="020B0604020202020204" pitchFamily="34" charset="0"/>
              </a:rPr>
              <a:t>. El alcohol disminuirá sus capacidades para conducir y, por esta razón, alcohol y conducción en ningún caso es una buena mezcla.</a:t>
            </a:r>
            <a:endParaRPr lang="es-CL" dirty="0">
              <a:solidFill>
                <a:schemeClr val="bg1"/>
              </a:solidFill>
            </a:endParaRPr>
          </a:p>
        </p:txBody>
      </p:sp>
    </p:spTree>
    <p:extLst>
      <p:ext uri="{BB962C8B-B14F-4D97-AF65-F5344CB8AC3E}">
        <p14:creationId xmlns:p14="http://schemas.microsoft.com/office/powerpoint/2010/main" val="16791034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ángulo 2"/>
          <p:cNvSpPr/>
          <p:nvPr/>
        </p:nvSpPr>
        <p:spPr>
          <a:xfrm>
            <a:off x="1111348" y="1923367"/>
            <a:ext cx="6330462" cy="3139321"/>
          </a:xfrm>
          <a:prstGeom prst="rect">
            <a:avLst/>
          </a:prstGeom>
        </p:spPr>
        <p:txBody>
          <a:bodyPr wrap="square">
            <a:spAutoFit/>
          </a:bodyPr>
          <a:lstStyle/>
          <a:p>
            <a:pPr algn="just"/>
            <a:r>
              <a:rPr lang="es-ES" dirty="0">
                <a:latin typeface="Arial" panose="020B0604020202020204" pitchFamily="34" charset="0"/>
              </a:rPr>
              <a:t>Diversos estudios indican que en todo </a:t>
            </a:r>
            <a:r>
              <a:rPr lang="es-CL" dirty="0">
                <a:latin typeface="Arial" panose="020B0604020202020204" pitchFamily="34" charset="0"/>
              </a:rPr>
              <a:t>momento, aproximadamente uno de cada </a:t>
            </a:r>
            <a:r>
              <a:rPr lang="es-ES" dirty="0">
                <a:latin typeface="Arial" panose="020B0604020202020204" pitchFamily="34" charset="0"/>
              </a:rPr>
              <a:t>cincuenta conductores maneja bajo los efectos del alcohol/drogas en condiciones que lo hacen estar ilícitamente intoxicado.</a:t>
            </a:r>
          </a:p>
          <a:p>
            <a:pPr algn="just"/>
            <a:endParaRPr lang="es-ES" dirty="0">
              <a:latin typeface="Arial" panose="020B0604020202020204" pitchFamily="34" charset="0"/>
            </a:endParaRPr>
          </a:p>
          <a:p>
            <a:pPr algn="just"/>
            <a:r>
              <a:rPr lang="es-ES" dirty="0">
                <a:latin typeface="Arial" panose="020B0604020202020204" pitchFamily="34" charset="0"/>
              </a:rPr>
              <a:t>En nuestra sociedad existe una aceptación, casi general y demasiado tolerante, de que un par de copas no le hace mal a nadie. Es por ello que la hospitalidad y unas copas, más el conducir, frecuentemente van de la mano. El consejo de no conducir si hemos bebido, no es seguido por muchos. </a:t>
            </a:r>
          </a:p>
          <a:p>
            <a:pPr algn="just"/>
            <a:endParaRPr lang="es-ES" dirty="0">
              <a:latin typeface="Arial" panose="020B0604020202020204" pitchFamily="34" charset="0"/>
            </a:endParaRPr>
          </a:p>
        </p:txBody>
      </p:sp>
      <p:sp>
        <p:nvSpPr>
          <p:cNvPr id="4" name="Rectángulo 3"/>
          <p:cNvSpPr/>
          <p:nvPr/>
        </p:nvSpPr>
        <p:spPr>
          <a:xfrm>
            <a:off x="3357490" y="981614"/>
            <a:ext cx="6096000" cy="646331"/>
          </a:xfrm>
          <a:prstGeom prst="rect">
            <a:avLst/>
          </a:prstGeom>
        </p:spPr>
        <p:txBody>
          <a:bodyPr>
            <a:spAutoFit/>
          </a:bodyPr>
          <a:lstStyle/>
          <a:p>
            <a:pPr algn="ctr"/>
            <a:r>
              <a:rPr lang="es-ES" b="1" dirty="0">
                <a:latin typeface="Arial" panose="020B0604020202020204" pitchFamily="34" charset="0"/>
              </a:rPr>
              <a:t>Siga la lógica de la seguridad: “Si ha bebido, no conduzca”</a:t>
            </a:r>
          </a:p>
        </p:txBody>
      </p:sp>
      <p:sp>
        <p:nvSpPr>
          <p:cNvPr id="5" name="Redondear rectángulo de esquina diagonal 4"/>
          <p:cNvSpPr/>
          <p:nvPr/>
        </p:nvSpPr>
        <p:spPr>
          <a:xfrm>
            <a:off x="8257735" y="2039815"/>
            <a:ext cx="3024554" cy="1814733"/>
          </a:xfrm>
          <a:prstGeom prst="round2Diag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dirty="0">
                <a:latin typeface="Arial" panose="020B0604020202020204" pitchFamily="34" charset="0"/>
              </a:rPr>
              <a:t>El tránsito presupone y exige que podamos confiar en los demás usuarios de las vías, tanto como ellos en nosotros.</a:t>
            </a:r>
          </a:p>
        </p:txBody>
      </p:sp>
      <p:sp>
        <p:nvSpPr>
          <p:cNvPr id="6" name="Recortar rectángulo de esquina diagonal 5"/>
          <p:cNvSpPr/>
          <p:nvPr/>
        </p:nvSpPr>
        <p:spPr>
          <a:xfrm>
            <a:off x="1294229" y="5598942"/>
            <a:ext cx="7301132" cy="562707"/>
          </a:xfrm>
          <a:prstGeom prst="snip2Diag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a:latin typeface="Arial" panose="020B0604020202020204" pitchFamily="34" charset="0"/>
              </a:rPr>
              <a:t>¡Es preciso cambiar esta conducta permisiva y </a:t>
            </a:r>
            <a:r>
              <a:rPr lang="es-CL">
                <a:latin typeface="Arial" panose="020B0604020202020204" pitchFamily="34" charset="0"/>
              </a:rPr>
              <a:t>actuar correctamente!</a:t>
            </a:r>
            <a:endParaRPr lang="es-CL" dirty="0"/>
          </a:p>
        </p:txBody>
      </p:sp>
    </p:spTree>
    <p:extLst>
      <p:ext uri="{BB962C8B-B14F-4D97-AF65-F5344CB8AC3E}">
        <p14:creationId xmlns:p14="http://schemas.microsoft.com/office/powerpoint/2010/main" val="18004634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ortar rectángulo de esquina diagonal 5"/>
          <p:cNvSpPr/>
          <p:nvPr/>
        </p:nvSpPr>
        <p:spPr>
          <a:xfrm>
            <a:off x="2138291" y="6147582"/>
            <a:ext cx="7301132" cy="562707"/>
          </a:xfrm>
          <a:prstGeom prst="snip2Diag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a:latin typeface="Arial" panose="020B0604020202020204" pitchFamily="34" charset="0"/>
              </a:rPr>
              <a:t>¡Es preciso cambiar esta conducta permisiva y </a:t>
            </a:r>
            <a:r>
              <a:rPr lang="es-CL">
                <a:latin typeface="Arial" panose="020B0604020202020204" pitchFamily="34" charset="0"/>
              </a:rPr>
              <a:t>actuar correctamente!</a:t>
            </a:r>
            <a:endParaRPr lang="es-CL" dirty="0"/>
          </a:p>
        </p:txBody>
      </p:sp>
      <p:sp>
        <p:nvSpPr>
          <p:cNvPr id="2" name="Rectángulo 1"/>
          <p:cNvSpPr/>
          <p:nvPr/>
        </p:nvSpPr>
        <p:spPr>
          <a:xfrm>
            <a:off x="3526301" y="844453"/>
            <a:ext cx="6096000" cy="646331"/>
          </a:xfrm>
          <a:prstGeom prst="rect">
            <a:avLst/>
          </a:prstGeom>
        </p:spPr>
        <p:txBody>
          <a:bodyPr>
            <a:spAutoFit/>
          </a:bodyPr>
          <a:lstStyle/>
          <a:p>
            <a:pPr algn="ctr"/>
            <a:r>
              <a:rPr lang="es-ES" b="1" dirty="0">
                <a:latin typeface="Arial" panose="020B0604020202020204" pitchFamily="34" charset="0"/>
              </a:rPr>
              <a:t>No crea todo lo que escucha: mitos en torno al alcohol</a:t>
            </a:r>
            <a:endParaRPr lang="es-CL" dirty="0"/>
          </a:p>
        </p:txBody>
      </p:sp>
      <p:grpSp>
        <p:nvGrpSpPr>
          <p:cNvPr id="8" name="Grupo 7"/>
          <p:cNvGrpSpPr/>
          <p:nvPr/>
        </p:nvGrpSpPr>
        <p:grpSpPr>
          <a:xfrm>
            <a:off x="236806" y="1730129"/>
            <a:ext cx="4196861" cy="3629466"/>
            <a:chOff x="841717" y="1730129"/>
            <a:chExt cx="4196861" cy="3629466"/>
          </a:xfrm>
        </p:grpSpPr>
        <p:sp>
          <p:nvSpPr>
            <p:cNvPr id="5" name="Redondear rectángulo de esquina diagonal 4"/>
            <p:cNvSpPr/>
            <p:nvPr/>
          </p:nvSpPr>
          <p:spPr>
            <a:xfrm>
              <a:off x="2014024" y="3544862"/>
              <a:ext cx="3024554" cy="1814733"/>
            </a:xfrm>
            <a:prstGeom prst="round2Diag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dirty="0">
                <a:latin typeface="Arial" panose="020B0604020202020204" pitchFamily="34" charset="0"/>
              </a:endParaRPr>
            </a:p>
          </p:txBody>
        </p:sp>
        <p:sp>
          <p:nvSpPr>
            <p:cNvPr id="7" name="Redondear rectángulo de esquina diagonal 6"/>
            <p:cNvSpPr/>
            <p:nvPr/>
          </p:nvSpPr>
          <p:spPr>
            <a:xfrm>
              <a:off x="841717" y="1730129"/>
              <a:ext cx="3024554" cy="1814733"/>
            </a:xfrm>
            <a:prstGeom prst="round2Diag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dirty="0">
                <a:latin typeface="Arial" panose="020B0604020202020204" pitchFamily="34" charset="0"/>
              </a:endParaRPr>
            </a:p>
          </p:txBody>
        </p:sp>
      </p:grpSp>
      <p:grpSp>
        <p:nvGrpSpPr>
          <p:cNvPr id="9" name="Grupo 8"/>
          <p:cNvGrpSpPr/>
          <p:nvPr/>
        </p:nvGrpSpPr>
        <p:grpSpPr>
          <a:xfrm>
            <a:off x="3788899" y="1730129"/>
            <a:ext cx="4196861" cy="3629466"/>
            <a:chOff x="841717" y="1730129"/>
            <a:chExt cx="4196861" cy="3629466"/>
          </a:xfrm>
        </p:grpSpPr>
        <p:sp>
          <p:nvSpPr>
            <p:cNvPr id="10" name="Redondear rectángulo de esquina diagonal 9"/>
            <p:cNvSpPr/>
            <p:nvPr/>
          </p:nvSpPr>
          <p:spPr>
            <a:xfrm>
              <a:off x="2014024" y="3544862"/>
              <a:ext cx="3024554" cy="1814733"/>
            </a:xfrm>
            <a:prstGeom prst="round2Diag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dirty="0">
                <a:latin typeface="Arial" panose="020B0604020202020204" pitchFamily="34" charset="0"/>
              </a:endParaRPr>
            </a:p>
          </p:txBody>
        </p:sp>
        <p:sp>
          <p:nvSpPr>
            <p:cNvPr id="11" name="Redondear rectángulo de esquina diagonal 10"/>
            <p:cNvSpPr/>
            <p:nvPr/>
          </p:nvSpPr>
          <p:spPr>
            <a:xfrm>
              <a:off x="841717" y="1730129"/>
              <a:ext cx="3024554" cy="1814733"/>
            </a:xfrm>
            <a:prstGeom prst="round2Diag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dirty="0">
                <a:latin typeface="Arial" panose="020B0604020202020204" pitchFamily="34" charset="0"/>
              </a:endParaRPr>
            </a:p>
          </p:txBody>
        </p:sp>
      </p:grpSp>
      <p:grpSp>
        <p:nvGrpSpPr>
          <p:cNvPr id="12" name="Grupo 11"/>
          <p:cNvGrpSpPr/>
          <p:nvPr/>
        </p:nvGrpSpPr>
        <p:grpSpPr>
          <a:xfrm>
            <a:off x="7340992" y="1730129"/>
            <a:ext cx="4196861" cy="3629466"/>
            <a:chOff x="841717" y="1730129"/>
            <a:chExt cx="4196861" cy="3629466"/>
          </a:xfrm>
        </p:grpSpPr>
        <p:sp>
          <p:nvSpPr>
            <p:cNvPr id="13" name="Redondear rectángulo de esquina diagonal 12"/>
            <p:cNvSpPr/>
            <p:nvPr/>
          </p:nvSpPr>
          <p:spPr>
            <a:xfrm>
              <a:off x="2014024" y="3544862"/>
              <a:ext cx="3024554" cy="1814733"/>
            </a:xfrm>
            <a:prstGeom prst="round2Diag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dirty="0">
                <a:solidFill>
                  <a:schemeClr val="bg1"/>
                </a:solidFill>
                <a:latin typeface="Arial" panose="020B0604020202020204" pitchFamily="34" charset="0"/>
              </a:endParaRPr>
            </a:p>
          </p:txBody>
        </p:sp>
        <p:sp>
          <p:nvSpPr>
            <p:cNvPr id="14" name="Redondear rectángulo de esquina diagonal 13"/>
            <p:cNvSpPr/>
            <p:nvPr/>
          </p:nvSpPr>
          <p:spPr>
            <a:xfrm>
              <a:off x="841717" y="1730129"/>
              <a:ext cx="3024554" cy="1814733"/>
            </a:xfrm>
            <a:prstGeom prst="round2Diag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dirty="0">
                <a:solidFill>
                  <a:schemeClr val="bg1"/>
                </a:solidFill>
                <a:latin typeface="Arial" panose="020B0604020202020204" pitchFamily="34" charset="0"/>
              </a:endParaRPr>
            </a:p>
          </p:txBody>
        </p:sp>
      </p:grpSp>
      <p:sp>
        <p:nvSpPr>
          <p:cNvPr id="15" name="Rectángulo 14"/>
          <p:cNvSpPr/>
          <p:nvPr/>
        </p:nvSpPr>
        <p:spPr>
          <a:xfrm>
            <a:off x="1635955" y="3732904"/>
            <a:ext cx="2599006" cy="1477328"/>
          </a:xfrm>
          <a:prstGeom prst="rect">
            <a:avLst/>
          </a:prstGeom>
        </p:spPr>
        <p:txBody>
          <a:bodyPr wrap="square">
            <a:spAutoFit/>
          </a:bodyPr>
          <a:lstStyle/>
          <a:p>
            <a:pPr algn="ctr"/>
            <a:r>
              <a:rPr lang="es-ES" b="1" dirty="0">
                <a:solidFill>
                  <a:schemeClr val="bg1"/>
                </a:solidFill>
                <a:latin typeface="+mj-lt"/>
              </a:rPr>
              <a:t>Verdad: </a:t>
            </a:r>
            <a:r>
              <a:rPr lang="es-ES" dirty="0">
                <a:solidFill>
                  <a:schemeClr val="bg1"/>
                </a:solidFill>
                <a:latin typeface="+mj-lt"/>
              </a:rPr>
              <a:t>El café sólo convierte al embriagado somnoliento en un embriagado</a:t>
            </a:r>
          </a:p>
          <a:p>
            <a:pPr algn="ctr"/>
            <a:r>
              <a:rPr lang="es-CL" dirty="0">
                <a:solidFill>
                  <a:schemeClr val="bg1"/>
                </a:solidFill>
                <a:latin typeface="+mj-lt"/>
              </a:rPr>
              <a:t>bien despierto.</a:t>
            </a:r>
          </a:p>
        </p:txBody>
      </p:sp>
      <p:sp>
        <p:nvSpPr>
          <p:cNvPr id="16" name="Rectángulo 15"/>
          <p:cNvSpPr/>
          <p:nvPr/>
        </p:nvSpPr>
        <p:spPr>
          <a:xfrm>
            <a:off x="580928" y="2164038"/>
            <a:ext cx="2354530" cy="923330"/>
          </a:xfrm>
          <a:prstGeom prst="rect">
            <a:avLst/>
          </a:prstGeom>
        </p:spPr>
        <p:txBody>
          <a:bodyPr wrap="square">
            <a:spAutoFit/>
          </a:bodyPr>
          <a:lstStyle/>
          <a:p>
            <a:pPr algn="ctr"/>
            <a:r>
              <a:rPr lang="es-ES" b="1" dirty="0">
                <a:solidFill>
                  <a:schemeClr val="bg1"/>
                </a:solidFill>
              </a:rPr>
              <a:t>Mito: </a:t>
            </a:r>
            <a:r>
              <a:rPr lang="es-ES" dirty="0">
                <a:solidFill>
                  <a:schemeClr val="bg1"/>
                </a:solidFill>
              </a:rPr>
              <a:t>El café le devuelve sobriedad al embriagado.</a:t>
            </a:r>
          </a:p>
        </p:txBody>
      </p:sp>
      <p:sp>
        <p:nvSpPr>
          <p:cNvPr id="17" name="Rectángulo 16"/>
          <p:cNvSpPr/>
          <p:nvPr/>
        </p:nvSpPr>
        <p:spPr>
          <a:xfrm>
            <a:off x="4193931" y="2002379"/>
            <a:ext cx="2574388" cy="1200329"/>
          </a:xfrm>
          <a:prstGeom prst="rect">
            <a:avLst/>
          </a:prstGeom>
        </p:spPr>
        <p:txBody>
          <a:bodyPr wrap="square">
            <a:spAutoFit/>
          </a:bodyPr>
          <a:lstStyle/>
          <a:p>
            <a:pPr algn="ctr"/>
            <a:r>
              <a:rPr lang="es-ES" b="1" dirty="0">
                <a:solidFill>
                  <a:schemeClr val="bg1"/>
                </a:solidFill>
                <a:latin typeface="+mj-lt"/>
              </a:rPr>
              <a:t>Mito: </a:t>
            </a:r>
            <a:r>
              <a:rPr lang="es-ES" dirty="0">
                <a:solidFill>
                  <a:schemeClr val="bg1"/>
                </a:solidFill>
                <a:latin typeface="+mj-lt"/>
              </a:rPr>
              <a:t>El ejercicio vigoroso les devuelve la sobriedad a las personas embriagadas.</a:t>
            </a:r>
          </a:p>
        </p:txBody>
      </p:sp>
      <p:sp>
        <p:nvSpPr>
          <p:cNvPr id="18" name="Rectángulo 17"/>
          <p:cNvSpPr/>
          <p:nvPr/>
        </p:nvSpPr>
        <p:spPr>
          <a:xfrm>
            <a:off x="5201530" y="3817112"/>
            <a:ext cx="2676378" cy="1200329"/>
          </a:xfrm>
          <a:prstGeom prst="rect">
            <a:avLst/>
          </a:prstGeom>
        </p:spPr>
        <p:txBody>
          <a:bodyPr wrap="square">
            <a:spAutoFit/>
          </a:bodyPr>
          <a:lstStyle/>
          <a:p>
            <a:pPr algn="ctr"/>
            <a:r>
              <a:rPr lang="es-ES" b="1" dirty="0">
                <a:solidFill>
                  <a:schemeClr val="bg1"/>
                </a:solidFill>
                <a:latin typeface="+mj-lt"/>
              </a:rPr>
              <a:t>Verdad: </a:t>
            </a:r>
            <a:r>
              <a:rPr lang="es-ES" dirty="0">
                <a:solidFill>
                  <a:schemeClr val="bg1"/>
                </a:solidFill>
                <a:latin typeface="+mj-lt"/>
              </a:rPr>
              <a:t>El ejercicio sólo las convierte en personas embriagadas sudorosas</a:t>
            </a:r>
          </a:p>
          <a:p>
            <a:pPr algn="ctr"/>
            <a:r>
              <a:rPr lang="es-CL" dirty="0">
                <a:solidFill>
                  <a:schemeClr val="bg1"/>
                </a:solidFill>
                <a:latin typeface="+mj-lt"/>
              </a:rPr>
              <a:t>y pegajosas.</a:t>
            </a:r>
          </a:p>
        </p:txBody>
      </p:sp>
      <p:sp>
        <p:nvSpPr>
          <p:cNvPr id="19" name="Rectángulo 18"/>
          <p:cNvSpPr/>
          <p:nvPr/>
        </p:nvSpPr>
        <p:spPr>
          <a:xfrm>
            <a:off x="7678617" y="2159867"/>
            <a:ext cx="2686929" cy="923330"/>
          </a:xfrm>
          <a:prstGeom prst="rect">
            <a:avLst/>
          </a:prstGeom>
        </p:spPr>
        <p:txBody>
          <a:bodyPr wrap="square">
            <a:spAutoFit/>
          </a:bodyPr>
          <a:lstStyle/>
          <a:p>
            <a:pPr algn="ctr"/>
            <a:r>
              <a:rPr lang="es-ES" b="1" dirty="0">
                <a:solidFill>
                  <a:schemeClr val="bg1"/>
                </a:solidFill>
                <a:latin typeface="+mj-lt"/>
              </a:rPr>
              <a:t>Mito: </a:t>
            </a:r>
            <a:r>
              <a:rPr lang="es-ES" dirty="0">
                <a:solidFill>
                  <a:schemeClr val="bg1"/>
                </a:solidFill>
                <a:latin typeface="+mj-lt"/>
              </a:rPr>
              <a:t>Una zambullida en agua fría le devuelve sobriedad al embriagado.</a:t>
            </a:r>
          </a:p>
        </p:txBody>
      </p:sp>
      <p:sp>
        <p:nvSpPr>
          <p:cNvPr id="20" name="Rectángulo 19"/>
          <p:cNvSpPr/>
          <p:nvPr/>
        </p:nvSpPr>
        <p:spPr>
          <a:xfrm>
            <a:off x="8822935" y="3819853"/>
            <a:ext cx="2405281" cy="1477328"/>
          </a:xfrm>
          <a:prstGeom prst="rect">
            <a:avLst/>
          </a:prstGeom>
        </p:spPr>
        <p:txBody>
          <a:bodyPr wrap="square">
            <a:spAutoFit/>
          </a:bodyPr>
          <a:lstStyle/>
          <a:p>
            <a:pPr algn="ctr"/>
            <a:r>
              <a:rPr lang="es-ES" b="1" dirty="0">
                <a:solidFill>
                  <a:schemeClr val="bg1"/>
                </a:solidFill>
                <a:latin typeface="+mj-lt"/>
              </a:rPr>
              <a:t>Verdad: </a:t>
            </a:r>
            <a:r>
              <a:rPr lang="es-ES" dirty="0">
                <a:solidFill>
                  <a:schemeClr val="bg1"/>
                </a:solidFill>
                <a:latin typeface="+mj-lt"/>
              </a:rPr>
              <a:t>Una zambullida en agua fría puede convertirlo en un embriagado</a:t>
            </a:r>
          </a:p>
          <a:p>
            <a:pPr algn="ctr"/>
            <a:r>
              <a:rPr lang="es-CL" dirty="0">
                <a:solidFill>
                  <a:schemeClr val="bg1"/>
                </a:solidFill>
                <a:latin typeface="+mj-lt"/>
              </a:rPr>
              <a:t>muerto.</a:t>
            </a:r>
          </a:p>
        </p:txBody>
      </p:sp>
    </p:spTree>
    <p:extLst>
      <p:ext uri="{BB962C8B-B14F-4D97-AF65-F5344CB8AC3E}">
        <p14:creationId xmlns:p14="http://schemas.microsoft.com/office/powerpoint/2010/main" val="36198043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ortar rectángulo de esquina diagonal 5"/>
          <p:cNvSpPr/>
          <p:nvPr/>
        </p:nvSpPr>
        <p:spPr>
          <a:xfrm>
            <a:off x="2138291" y="6147582"/>
            <a:ext cx="7301132" cy="562707"/>
          </a:xfrm>
          <a:prstGeom prst="snip2Diag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a:latin typeface="Arial" panose="020B0604020202020204" pitchFamily="34" charset="0"/>
              </a:rPr>
              <a:t>¡Es preciso cambiar esta conducta permisiva y </a:t>
            </a:r>
            <a:r>
              <a:rPr lang="es-CL">
                <a:latin typeface="Arial" panose="020B0604020202020204" pitchFamily="34" charset="0"/>
              </a:rPr>
              <a:t>actuar correctamente!</a:t>
            </a:r>
            <a:endParaRPr lang="es-CL" dirty="0"/>
          </a:p>
        </p:txBody>
      </p:sp>
      <p:sp>
        <p:nvSpPr>
          <p:cNvPr id="3" name="Rectángulo 2"/>
          <p:cNvSpPr/>
          <p:nvPr/>
        </p:nvSpPr>
        <p:spPr>
          <a:xfrm>
            <a:off x="628357" y="2192582"/>
            <a:ext cx="6096000" cy="3139321"/>
          </a:xfrm>
          <a:prstGeom prst="rect">
            <a:avLst/>
          </a:prstGeom>
        </p:spPr>
        <p:txBody>
          <a:bodyPr>
            <a:spAutoFit/>
          </a:bodyPr>
          <a:lstStyle/>
          <a:p>
            <a:pPr algn="just"/>
            <a:r>
              <a:rPr lang="es-ES" dirty="0">
                <a:latin typeface="+mj-lt"/>
              </a:rPr>
              <a:t>El alcohol es una droga que ejerce efectos calmantes, los cuales afectan a todo el sistema nervioso central. Independientemente de la clase de bebida (cerveza, vino, licores), los principales componentes de ésta son </a:t>
            </a:r>
            <a:r>
              <a:rPr lang="es-CL" dirty="0">
                <a:latin typeface="+mj-lt"/>
              </a:rPr>
              <a:t>alcohol y agua.</a:t>
            </a:r>
          </a:p>
          <a:p>
            <a:pPr algn="just"/>
            <a:endParaRPr lang="es-ES" b="1" dirty="0">
              <a:latin typeface="+mj-lt"/>
            </a:endParaRPr>
          </a:p>
          <a:p>
            <a:pPr algn="just"/>
            <a:r>
              <a:rPr lang="es-ES" b="1" dirty="0">
                <a:latin typeface="+mj-lt"/>
              </a:rPr>
              <a:t>· </a:t>
            </a:r>
            <a:r>
              <a:rPr lang="es-ES" dirty="0">
                <a:latin typeface="+mj-lt"/>
              </a:rPr>
              <a:t>Una lata o botella de cerveza de 0,350 litros suele contener 5% de </a:t>
            </a:r>
            <a:r>
              <a:rPr lang="es-CL" dirty="0">
                <a:latin typeface="+mj-lt"/>
              </a:rPr>
              <a:t>alcohol.</a:t>
            </a:r>
          </a:p>
          <a:p>
            <a:pPr algn="just"/>
            <a:endParaRPr lang="es-CL" dirty="0">
              <a:latin typeface="+mj-lt"/>
            </a:endParaRPr>
          </a:p>
          <a:p>
            <a:pPr algn="just"/>
            <a:r>
              <a:rPr lang="es-CL" b="1" dirty="0">
                <a:latin typeface="+mj-lt"/>
              </a:rPr>
              <a:t>· </a:t>
            </a:r>
            <a:r>
              <a:rPr lang="es-CL" dirty="0">
                <a:latin typeface="+mj-lt"/>
              </a:rPr>
              <a:t>Un vaso de vino de mesa de 0,150 litros contiene aproximadamente 12% de alcohol.</a:t>
            </a:r>
          </a:p>
          <a:p>
            <a:pPr algn="just"/>
            <a:endParaRPr lang="es-ES" b="1" dirty="0">
              <a:latin typeface="+mj-lt"/>
            </a:endParaRPr>
          </a:p>
        </p:txBody>
      </p:sp>
      <p:sp>
        <p:nvSpPr>
          <p:cNvPr id="4" name="Rectángulo 3"/>
          <p:cNvSpPr/>
          <p:nvPr/>
        </p:nvSpPr>
        <p:spPr>
          <a:xfrm>
            <a:off x="4606482" y="1007571"/>
            <a:ext cx="2364750" cy="369332"/>
          </a:xfrm>
          <a:prstGeom prst="rect">
            <a:avLst/>
          </a:prstGeom>
        </p:spPr>
        <p:txBody>
          <a:bodyPr wrap="none" anchor="ctr">
            <a:spAutoFit/>
          </a:bodyPr>
          <a:lstStyle/>
          <a:p>
            <a:pPr algn="ctr"/>
            <a:r>
              <a:rPr lang="es-CL" b="1" dirty="0">
                <a:latin typeface="Arial" panose="020B0604020202020204" pitchFamily="34" charset="0"/>
              </a:rPr>
              <a:t>¿Qué es el alcohol?</a:t>
            </a:r>
          </a:p>
        </p:txBody>
      </p:sp>
      <p:sp>
        <p:nvSpPr>
          <p:cNvPr id="21" name="Recortar rectángulo de esquina sencilla 20"/>
          <p:cNvSpPr/>
          <p:nvPr/>
        </p:nvSpPr>
        <p:spPr>
          <a:xfrm>
            <a:off x="7906044" y="2192582"/>
            <a:ext cx="4009292" cy="2996418"/>
          </a:xfrm>
          <a:prstGeom prst="snip1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dirty="0"/>
              <a:t>Por ejemplo, después de </a:t>
            </a:r>
            <a:r>
              <a:rPr lang="es-ES" dirty="0"/>
              <a:t>una fiesta en la que una persona ha ingerido 250 cc de bebidas alcohólicas de 30 o más grados, deberán transcurrir entre 12 y 15 horas antes que el cuerpo esté completamente limpio de alcohol.</a:t>
            </a:r>
            <a:endParaRPr lang="es-CL" dirty="0"/>
          </a:p>
        </p:txBody>
      </p:sp>
    </p:spTree>
    <p:extLst>
      <p:ext uri="{BB962C8B-B14F-4D97-AF65-F5344CB8AC3E}">
        <p14:creationId xmlns:p14="http://schemas.microsoft.com/office/powerpoint/2010/main" val="41790953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ortar rectángulo de esquina diagonal 5"/>
          <p:cNvSpPr/>
          <p:nvPr/>
        </p:nvSpPr>
        <p:spPr>
          <a:xfrm>
            <a:off x="2138291" y="6147582"/>
            <a:ext cx="7301132" cy="562707"/>
          </a:xfrm>
          <a:prstGeom prst="snip2Diag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a:latin typeface="Arial" panose="020B0604020202020204" pitchFamily="34" charset="0"/>
              </a:rPr>
              <a:t>¡Es preciso cambiar esta conducta permisiva y </a:t>
            </a:r>
            <a:r>
              <a:rPr lang="es-CL">
                <a:latin typeface="Arial" panose="020B0604020202020204" pitchFamily="34" charset="0"/>
              </a:rPr>
              <a:t>actuar correctamente!</a:t>
            </a:r>
            <a:endParaRPr lang="es-CL" dirty="0"/>
          </a:p>
        </p:txBody>
      </p:sp>
      <p:sp>
        <p:nvSpPr>
          <p:cNvPr id="21" name="Recortar rectángulo de esquina sencilla 20"/>
          <p:cNvSpPr/>
          <p:nvPr/>
        </p:nvSpPr>
        <p:spPr>
          <a:xfrm>
            <a:off x="7906044" y="2192582"/>
            <a:ext cx="4009292" cy="2013658"/>
          </a:xfrm>
          <a:prstGeom prst="snip1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dirty="0"/>
              <a:t>El alcohol disminuye la velocidad de</a:t>
            </a:r>
          </a:p>
          <a:p>
            <a:pPr algn="just"/>
            <a:r>
              <a:rPr lang="es-ES" dirty="0"/>
              <a:t>procesamiento de información en el cerebro: si hay dos o más estímulos con varias respuestas posibles, el tiempo de reacción </a:t>
            </a:r>
            <a:r>
              <a:rPr lang="es-CL" dirty="0"/>
              <a:t>se prolonga significativamente.</a:t>
            </a:r>
          </a:p>
        </p:txBody>
      </p:sp>
      <p:sp>
        <p:nvSpPr>
          <p:cNvPr id="2" name="Rectángulo 1"/>
          <p:cNvSpPr/>
          <p:nvPr/>
        </p:nvSpPr>
        <p:spPr>
          <a:xfrm>
            <a:off x="3423023" y="1007571"/>
            <a:ext cx="5519460" cy="369332"/>
          </a:xfrm>
          <a:prstGeom prst="rect">
            <a:avLst/>
          </a:prstGeom>
        </p:spPr>
        <p:txBody>
          <a:bodyPr wrap="none">
            <a:spAutoFit/>
          </a:bodyPr>
          <a:lstStyle/>
          <a:p>
            <a:r>
              <a:rPr lang="es-ES" b="1" dirty="0">
                <a:latin typeface="Arial" panose="020B0604020202020204" pitchFamily="34" charset="0"/>
              </a:rPr>
              <a:t>Efectos de la influencia del alcohol en el cerebro</a:t>
            </a:r>
            <a:endParaRPr lang="es-CL" dirty="0"/>
          </a:p>
        </p:txBody>
      </p:sp>
      <p:sp>
        <p:nvSpPr>
          <p:cNvPr id="5" name="Rectángulo 4"/>
          <p:cNvSpPr/>
          <p:nvPr/>
        </p:nvSpPr>
        <p:spPr>
          <a:xfrm>
            <a:off x="1078523" y="3857954"/>
            <a:ext cx="4112455" cy="1754326"/>
          </a:xfrm>
          <a:prstGeom prst="rect">
            <a:avLst/>
          </a:prstGeom>
          <a:solidFill>
            <a:schemeClr val="accent6">
              <a:lumMod val="75000"/>
            </a:schemeClr>
          </a:solidFill>
        </p:spPr>
        <p:txBody>
          <a:bodyPr wrap="square">
            <a:spAutoFit/>
          </a:bodyPr>
          <a:lstStyle/>
          <a:p>
            <a:pPr algn="just"/>
            <a:r>
              <a:rPr lang="es-ES" dirty="0">
                <a:solidFill>
                  <a:schemeClr val="bg1"/>
                </a:solidFill>
                <a:latin typeface="+mj-lt"/>
              </a:rPr>
              <a:t>El alcohol afecta la visión periférica de las personas. Esta es la que permite mantener la orientación espacial, detectar movimientos, luminosidad, estimación de distancias y la </a:t>
            </a:r>
            <a:r>
              <a:rPr lang="es-CL" dirty="0">
                <a:solidFill>
                  <a:schemeClr val="bg1"/>
                </a:solidFill>
                <a:latin typeface="+mj-lt"/>
              </a:rPr>
              <a:t>señalización para el conductor.</a:t>
            </a:r>
          </a:p>
        </p:txBody>
      </p:sp>
      <p:pic>
        <p:nvPicPr>
          <p:cNvPr id="7" name="Imagen 6"/>
          <p:cNvPicPr>
            <a:picLocks noChangeAspect="1"/>
          </p:cNvPicPr>
          <p:nvPr/>
        </p:nvPicPr>
        <p:blipFill>
          <a:blip r:embed="rId2"/>
          <a:stretch>
            <a:fillRect/>
          </a:stretch>
        </p:blipFill>
        <p:spPr>
          <a:xfrm>
            <a:off x="9590110" y="4303985"/>
            <a:ext cx="2147714" cy="2005049"/>
          </a:xfrm>
          <a:prstGeom prst="rect">
            <a:avLst/>
          </a:prstGeom>
        </p:spPr>
      </p:pic>
      <p:pic>
        <p:nvPicPr>
          <p:cNvPr id="8" name="Imagen 7"/>
          <p:cNvPicPr>
            <a:picLocks noChangeAspect="1"/>
          </p:cNvPicPr>
          <p:nvPr/>
        </p:nvPicPr>
        <p:blipFill>
          <a:blip r:embed="rId3"/>
          <a:stretch>
            <a:fillRect/>
          </a:stretch>
        </p:blipFill>
        <p:spPr>
          <a:xfrm>
            <a:off x="1961231" y="1671782"/>
            <a:ext cx="2347038" cy="1891292"/>
          </a:xfrm>
          <a:prstGeom prst="rect">
            <a:avLst/>
          </a:prstGeom>
        </p:spPr>
      </p:pic>
    </p:spTree>
    <p:extLst>
      <p:ext uri="{BB962C8B-B14F-4D97-AF65-F5344CB8AC3E}">
        <p14:creationId xmlns:p14="http://schemas.microsoft.com/office/powerpoint/2010/main" val="41480737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ortar rectángulo de esquina diagonal 5"/>
          <p:cNvSpPr/>
          <p:nvPr/>
        </p:nvSpPr>
        <p:spPr>
          <a:xfrm>
            <a:off x="2138291" y="6147582"/>
            <a:ext cx="7301132" cy="562707"/>
          </a:xfrm>
          <a:prstGeom prst="snip2Diag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a:latin typeface="Arial" panose="020B0604020202020204" pitchFamily="34" charset="0"/>
              </a:rPr>
              <a:t>¡Es preciso cambiar esta conducta permisiva y </a:t>
            </a:r>
            <a:r>
              <a:rPr lang="es-CL">
                <a:latin typeface="Arial" panose="020B0604020202020204" pitchFamily="34" charset="0"/>
              </a:rPr>
              <a:t>actuar correctamente!</a:t>
            </a:r>
            <a:endParaRPr lang="es-CL" dirty="0"/>
          </a:p>
        </p:txBody>
      </p:sp>
      <p:sp>
        <p:nvSpPr>
          <p:cNvPr id="2" name="Rectángulo 1"/>
          <p:cNvSpPr/>
          <p:nvPr/>
        </p:nvSpPr>
        <p:spPr>
          <a:xfrm>
            <a:off x="5519109" y="936010"/>
            <a:ext cx="1415772" cy="646331"/>
          </a:xfrm>
          <a:prstGeom prst="rect">
            <a:avLst/>
          </a:prstGeom>
        </p:spPr>
        <p:txBody>
          <a:bodyPr wrap="none">
            <a:spAutoFit/>
          </a:bodyPr>
          <a:lstStyle/>
          <a:p>
            <a:r>
              <a:rPr lang="es-CL" b="1" dirty="0">
                <a:latin typeface="Arial" panose="020B0604020202020204" pitchFamily="34" charset="0"/>
              </a:rPr>
              <a:t>Las drogas</a:t>
            </a:r>
          </a:p>
          <a:p>
            <a:endParaRPr lang="es-CL" dirty="0"/>
          </a:p>
        </p:txBody>
      </p:sp>
      <p:sp>
        <p:nvSpPr>
          <p:cNvPr id="4" name="Almacenamiento de acceso secuencial 3"/>
          <p:cNvSpPr/>
          <p:nvPr/>
        </p:nvSpPr>
        <p:spPr>
          <a:xfrm>
            <a:off x="506439" y="1828801"/>
            <a:ext cx="6808761" cy="3474719"/>
          </a:xfrm>
          <a:prstGeom prst="flowChartMagneticTap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ES" dirty="0">
                <a:latin typeface="Arial" panose="020B0604020202020204" pitchFamily="34" charset="0"/>
              </a:rPr>
              <a:t>En términos generales y siguiendo la definición de la OMS, podemos decir que las drogas son sustancias que al ser introducidas al organismo por cualquier vía de administración, alteran de algún modo el natural funcionamiento del sistema nervioso central del individuo y además pueden crear dependencia, ya sea sicológica, física o ambas. </a:t>
            </a:r>
            <a:endParaRPr lang="es-CL" dirty="0"/>
          </a:p>
        </p:txBody>
      </p:sp>
      <p:sp>
        <p:nvSpPr>
          <p:cNvPr id="10" name="Llamada de flecha hacia abajo 9"/>
          <p:cNvSpPr/>
          <p:nvPr/>
        </p:nvSpPr>
        <p:spPr>
          <a:xfrm>
            <a:off x="8525021" y="2630659"/>
            <a:ext cx="2757268" cy="2672861"/>
          </a:xfrm>
          <a:prstGeom prst="downArrowCallou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t>Veamos a</a:t>
            </a:r>
          </a:p>
          <a:p>
            <a:pPr algn="ctr"/>
            <a:r>
              <a:rPr lang="es-ES" dirty="0"/>
              <a:t>continuación algunos tipos de droga y sus efectos en el organismo.</a:t>
            </a:r>
            <a:endParaRPr lang="es-CL" dirty="0"/>
          </a:p>
        </p:txBody>
      </p:sp>
    </p:spTree>
    <p:extLst>
      <p:ext uri="{BB962C8B-B14F-4D97-AF65-F5344CB8AC3E}">
        <p14:creationId xmlns:p14="http://schemas.microsoft.com/office/powerpoint/2010/main" val="27156614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2756841014"/>
              </p:ext>
            </p:extLst>
          </p:nvPr>
        </p:nvGraphicFramePr>
        <p:xfrm>
          <a:off x="1947594" y="143933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60526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3423023" y="1007571"/>
            <a:ext cx="3186963" cy="461665"/>
          </a:xfrm>
          <a:prstGeom prst="rect">
            <a:avLst/>
          </a:prstGeom>
        </p:spPr>
        <p:txBody>
          <a:bodyPr wrap="none">
            <a:spAutoFit/>
          </a:bodyPr>
          <a:lstStyle/>
          <a:p>
            <a:r>
              <a:rPr lang="es-CL" sz="2400" b="1" dirty="0"/>
              <a:t>LOS ASPECTOS LEGALES</a:t>
            </a:r>
            <a:endParaRPr lang="es-CL" sz="2400" dirty="0"/>
          </a:p>
        </p:txBody>
      </p:sp>
      <p:sp>
        <p:nvSpPr>
          <p:cNvPr id="3" name="Rectángulo 2"/>
          <p:cNvSpPr/>
          <p:nvPr/>
        </p:nvSpPr>
        <p:spPr>
          <a:xfrm>
            <a:off x="1066512" y="2281469"/>
            <a:ext cx="3450069" cy="3416320"/>
          </a:xfrm>
          <a:prstGeom prst="rect">
            <a:avLst/>
          </a:prstGeom>
        </p:spPr>
        <p:txBody>
          <a:bodyPr wrap="square">
            <a:spAutoFit/>
          </a:bodyPr>
          <a:lstStyle/>
          <a:p>
            <a:pPr algn="just"/>
            <a:r>
              <a:rPr lang="es-CL" dirty="0">
                <a:solidFill>
                  <a:srgbClr val="282828"/>
                </a:solidFill>
                <a:latin typeface="Source Sans Pro"/>
              </a:rPr>
              <a:t>La Ley del Tránsito prohíbe la conducción de cualquier vehículo o medio de transporte bajo la influencia del alcohol, en estado de ebriedad o bajo la influencia de sustancias estupefacientes o psicotrópicas. </a:t>
            </a:r>
          </a:p>
          <a:p>
            <a:pPr algn="just"/>
            <a:r>
              <a:rPr lang="es-CL" dirty="0">
                <a:solidFill>
                  <a:srgbClr val="282828"/>
                </a:solidFill>
                <a:latin typeface="Source Sans Pro"/>
              </a:rPr>
              <a:t>Además, se prohíbe al conductor y a los pasajeros, el consumo de bebidas alcohólicas al interior de vehículos motorizados.</a:t>
            </a:r>
            <a:endParaRPr lang="es-CL" b="0" i="0" dirty="0">
              <a:solidFill>
                <a:srgbClr val="282828"/>
              </a:solidFill>
              <a:effectLst/>
              <a:latin typeface="Source Sans Pro"/>
            </a:endParaRPr>
          </a:p>
        </p:txBody>
      </p:sp>
      <p:sp>
        <p:nvSpPr>
          <p:cNvPr id="4" name="Rectángulo 3"/>
          <p:cNvSpPr/>
          <p:nvPr/>
        </p:nvSpPr>
        <p:spPr>
          <a:xfrm>
            <a:off x="858410" y="1549856"/>
            <a:ext cx="3547335" cy="646331"/>
          </a:xfrm>
          <a:prstGeom prst="rect">
            <a:avLst/>
          </a:prstGeom>
        </p:spPr>
        <p:txBody>
          <a:bodyPr wrap="square">
            <a:spAutoFit/>
          </a:bodyPr>
          <a:lstStyle/>
          <a:p>
            <a:pPr algn="ctr"/>
            <a:r>
              <a:rPr lang="es-CL" b="1" dirty="0">
                <a:solidFill>
                  <a:srgbClr val="282828"/>
                </a:solidFill>
                <a:latin typeface="Source Sans Pro"/>
              </a:rPr>
              <a:t>Manejo bajo los efectos del alcohol, ebriedad o sustancias</a:t>
            </a:r>
          </a:p>
        </p:txBody>
      </p:sp>
      <p:pic>
        <p:nvPicPr>
          <p:cNvPr id="1026" name="Picture 2" descr="manejo ebried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52160" y="1747270"/>
            <a:ext cx="5289453" cy="3967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70707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ángulo 3"/>
          <p:cNvSpPr/>
          <p:nvPr/>
        </p:nvSpPr>
        <p:spPr>
          <a:xfrm>
            <a:off x="1237957" y="1333305"/>
            <a:ext cx="9973994" cy="369332"/>
          </a:xfrm>
          <a:prstGeom prst="rect">
            <a:avLst/>
          </a:prstGeom>
        </p:spPr>
        <p:txBody>
          <a:bodyPr wrap="square">
            <a:spAutoFit/>
          </a:bodyPr>
          <a:lstStyle/>
          <a:p>
            <a:r>
              <a:rPr lang="es-CL" b="1" dirty="0">
                <a:solidFill>
                  <a:srgbClr val="282828"/>
                </a:solidFill>
                <a:latin typeface="Source Sans Pro"/>
              </a:rPr>
              <a:t>¿Qué diferencia hay entre manejar bajo la influencia del alcohol y en estado de ebriedad?</a:t>
            </a:r>
          </a:p>
        </p:txBody>
      </p:sp>
      <p:graphicFrame>
        <p:nvGraphicFramePr>
          <p:cNvPr id="8" name="Diagrama 7"/>
          <p:cNvGraphicFramePr/>
          <p:nvPr>
            <p:extLst>
              <p:ext uri="{D42A27DB-BD31-4B8C-83A1-F6EECF244321}">
                <p14:modId xmlns:p14="http://schemas.microsoft.com/office/powerpoint/2010/main" val="3843568493"/>
              </p:ext>
            </p:extLst>
          </p:nvPr>
        </p:nvGraphicFramePr>
        <p:xfrm>
          <a:off x="1989797" y="1999826"/>
          <a:ext cx="8128000" cy="41477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60601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1024708323"/>
              </p:ext>
            </p:extLst>
          </p:nvPr>
        </p:nvGraphicFramePr>
        <p:xfrm>
          <a:off x="498622" y="742984"/>
          <a:ext cx="11290104" cy="61150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62304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 name="Grupo 3"/>
          <p:cNvGrpSpPr/>
          <p:nvPr/>
        </p:nvGrpSpPr>
        <p:grpSpPr>
          <a:xfrm>
            <a:off x="1995936" y="1496163"/>
            <a:ext cx="9915286" cy="4614622"/>
            <a:chOff x="1331971" y="0"/>
            <a:chExt cx="9915286" cy="6109052"/>
          </a:xfrm>
        </p:grpSpPr>
        <p:sp>
          <p:nvSpPr>
            <p:cNvPr id="5" name="Flecha derecha 4"/>
            <p:cNvSpPr/>
            <p:nvPr/>
          </p:nvSpPr>
          <p:spPr>
            <a:xfrm>
              <a:off x="1331971" y="0"/>
              <a:ext cx="9915286" cy="6109052"/>
            </a:xfrm>
            <a:prstGeom prst="rightArrow">
              <a:avLst>
                <a:gd name="adj1" fmla="val 75000"/>
                <a:gd name="adj2" fmla="val 50000"/>
              </a:avLst>
            </a:prstGeom>
            <a:solidFill>
              <a:schemeClr val="accent6">
                <a:lumMod val="75000"/>
                <a:alpha val="90000"/>
              </a:scheme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a:lstStyle/>
            <a:p>
              <a:endParaRPr lang="es-CL"/>
            </a:p>
          </p:txBody>
        </p:sp>
        <p:sp>
          <p:nvSpPr>
            <p:cNvPr id="7" name="Flecha derecha 4"/>
            <p:cNvSpPr/>
            <p:nvPr/>
          </p:nvSpPr>
          <p:spPr>
            <a:xfrm>
              <a:off x="1331971" y="886462"/>
              <a:ext cx="7624392" cy="4581789"/>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160" tIns="10160" rIns="10160" bIns="10160" numCol="1" spcCol="1270" anchor="t" anchorCtr="0">
              <a:noAutofit/>
            </a:bodyPr>
            <a:lstStyle/>
            <a:p>
              <a:pPr marL="114300" lvl="1" indent="-114300" algn="l" defTabSz="622300">
                <a:lnSpc>
                  <a:spcPct val="90000"/>
                </a:lnSpc>
                <a:spcBef>
                  <a:spcPct val="0"/>
                </a:spcBef>
                <a:spcAft>
                  <a:spcPct val="15000"/>
                </a:spcAft>
                <a:buChar char="••"/>
              </a:pPr>
              <a:endParaRPr lang="es-CL" sz="1400" kern="1200" dirty="0"/>
            </a:p>
            <a:p>
              <a:pPr marL="114300" lvl="1" indent="-114300" algn="l" defTabSz="622300">
                <a:lnSpc>
                  <a:spcPct val="90000"/>
                </a:lnSpc>
                <a:spcBef>
                  <a:spcPct val="0"/>
                </a:spcBef>
                <a:spcAft>
                  <a:spcPct val="15000"/>
                </a:spcAft>
                <a:buChar char="••"/>
              </a:pPr>
              <a:endParaRPr lang="es-CL" sz="1400" kern="1200" dirty="0"/>
            </a:p>
          </p:txBody>
        </p:sp>
      </p:grpSp>
      <p:grpSp>
        <p:nvGrpSpPr>
          <p:cNvPr id="8" name="Grupo 7"/>
          <p:cNvGrpSpPr/>
          <p:nvPr/>
        </p:nvGrpSpPr>
        <p:grpSpPr>
          <a:xfrm>
            <a:off x="622030" y="2002702"/>
            <a:ext cx="1373906" cy="3601544"/>
            <a:chOff x="0" y="1090304"/>
            <a:chExt cx="1373906" cy="3601544"/>
          </a:xfrm>
        </p:grpSpPr>
        <p:sp>
          <p:nvSpPr>
            <p:cNvPr id="9" name="Rectángulo redondeado 8"/>
            <p:cNvSpPr/>
            <p:nvPr/>
          </p:nvSpPr>
          <p:spPr>
            <a:xfrm>
              <a:off x="0" y="1090304"/>
              <a:ext cx="1373906" cy="3601544"/>
            </a:xfrm>
            <a:prstGeom prst="roundRect">
              <a:avLst/>
            </a:prstGeom>
            <a:solidFill>
              <a:srgbClr val="A365D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s-CL"/>
            </a:p>
          </p:txBody>
        </p:sp>
        <p:sp>
          <p:nvSpPr>
            <p:cNvPr id="10" name="Rectángulo 9"/>
            <p:cNvSpPr/>
            <p:nvPr/>
          </p:nvSpPr>
          <p:spPr>
            <a:xfrm>
              <a:off x="67069" y="1157373"/>
              <a:ext cx="1239768" cy="34674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7150" tIns="28575" rIns="57150" bIns="28575" numCol="1" spcCol="1270" anchor="ctr" anchorCtr="0">
              <a:noAutofit/>
            </a:bodyPr>
            <a:lstStyle/>
            <a:p>
              <a:pPr algn="ctr"/>
              <a:r>
                <a:rPr lang="es-CL" sz="1500" b="1" dirty="0">
                  <a:solidFill>
                    <a:schemeClr val="tx1"/>
                  </a:solidFill>
                </a:rPr>
                <a:t>SANCIONES POR MANEJAR EN ESTADO DE EBRIEDAD O BAJO SUSTANCIAS</a:t>
              </a:r>
            </a:p>
          </p:txBody>
        </p:sp>
      </p:grpSp>
      <p:sp>
        <p:nvSpPr>
          <p:cNvPr id="3" name="Rectángulo 2"/>
          <p:cNvSpPr/>
          <p:nvPr/>
        </p:nvSpPr>
        <p:spPr>
          <a:xfrm>
            <a:off x="2063005" y="2165774"/>
            <a:ext cx="7624392" cy="3293209"/>
          </a:xfrm>
          <a:prstGeom prst="rect">
            <a:avLst/>
          </a:prstGeom>
        </p:spPr>
        <p:txBody>
          <a:bodyPr wrap="square">
            <a:spAutoFit/>
          </a:bodyPr>
          <a:lstStyle/>
          <a:p>
            <a:pPr algn="just">
              <a:buFont typeface="Arial" panose="020B0604020202020204" pitchFamily="34" charset="0"/>
              <a:buChar char="•"/>
            </a:pPr>
            <a:r>
              <a:rPr lang="es-CL" sz="1600" b="1" u="sng" dirty="0">
                <a:solidFill>
                  <a:schemeClr val="bg1"/>
                </a:solidFill>
              </a:rPr>
              <a:t>SI NO SE HAN CAUSADO DAÑOS, SE CAUSAN DAÑOS MATERIALES O LESIONES LEVES:</a:t>
            </a:r>
            <a:r>
              <a:rPr lang="es-CL" sz="1600" b="1" dirty="0">
                <a:solidFill>
                  <a:schemeClr val="bg1"/>
                </a:solidFill>
              </a:rPr>
              <a:t> </a:t>
            </a:r>
            <a:r>
              <a:rPr lang="es-CL" sz="1600" dirty="0">
                <a:solidFill>
                  <a:schemeClr val="bg1"/>
                </a:solidFill>
              </a:rPr>
              <a:t>Presidio menor en grado mínimo (de 61 a 540 días) y multa entre 2 y 10 UTM. Además, la suspensión de la licencia por 2 años para la primera ocasión; por 5 años, en una segunda oportunidad, y la cancelación definitiva, si es la tercera.</a:t>
            </a:r>
          </a:p>
          <a:p>
            <a:pPr algn="just">
              <a:buFont typeface="Arial" panose="020B0604020202020204" pitchFamily="34" charset="0"/>
              <a:buChar char="•"/>
            </a:pPr>
            <a:endParaRPr lang="es-CL" sz="1600" dirty="0">
              <a:solidFill>
                <a:schemeClr val="bg1"/>
              </a:solidFill>
            </a:endParaRPr>
          </a:p>
          <a:p>
            <a:pPr algn="just">
              <a:buFont typeface="Arial" panose="020B0604020202020204" pitchFamily="34" charset="0"/>
              <a:buChar char="•"/>
            </a:pPr>
            <a:r>
              <a:rPr lang="es-CL" sz="1600" b="1" u="sng" dirty="0">
                <a:solidFill>
                  <a:schemeClr val="bg1"/>
                </a:solidFill>
              </a:rPr>
              <a:t>SI SE HAN CAUSADO LESIONES GRAVES O MENOS GRAVES:</a:t>
            </a:r>
            <a:r>
              <a:rPr lang="es-CL" sz="1600" b="1" dirty="0">
                <a:solidFill>
                  <a:schemeClr val="bg1"/>
                </a:solidFill>
              </a:rPr>
              <a:t> </a:t>
            </a:r>
            <a:r>
              <a:rPr lang="es-CL" sz="1600" dirty="0">
                <a:solidFill>
                  <a:schemeClr val="bg1"/>
                </a:solidFill>
              </a:rPr>
              <a:t>Presidio menor en grado medio (541 días a tres años), multa entre 4 y 12 UTM. Si se provocan lesiones menos graves, la licencia se suspenderá durante 36 meses, si se causan lesiones graves, durante 5 años. Si existe reincidencia, el juez deberá cancelar la licencia.</a:t>
            </a:r>
          </a:p>
          <a:p>
            <a:pPr algn="just">
              <a:buFont typeface="Arial" panose="020B0604020202020204" pitchFamily="34" charset="0"/>
              <a:buChar char="•"/>
            </a:pPr>
            <a:endParaRPr lang="es-CL" sz="1600" dirty="0">
              <a:solidFill>
                <a:schemeClr val="bg1"/>
              </a:solidFill>
            </a:endParaRPr>
          </a:p>
          <a:p>
            <a:pPr algn="just">
              <a:buFont typeface="Arial" panose="020B0604020202020204" pitchFamily="34" charset="0"/>
              <a:buChar char="•"/>
            </a:pPr>
            <a:r>
              <a:rPr lang="es-CL" sz="1600" b="1" u="sng" dirty="0">
                <a:solidFill>
                  <a:schemeClr val="bg1"/>
                </a:solidFill>
              </a:rPr>
              <a:t>SI SE HAN CAUSADO LESIONES GRAVÍSIMAS O LA MUERTE:</a:t>
            </a:r>
            <a:r>
              <a:rPr lang="es-CL" sz="1600" b="1" dirty="0">
                <a:solidFill>
                  <a:schemeClr val="bg1"/>
                </a:solidFill>
              </a:rPr>
              <a:t> </a:t>
            </a:r>
            <a:r>
              <a:rPr lang="es-CL" sz="1600" dirty="0">
                <a:solidFill>
                  <a:schemeClr val="bg1"/>
                </a:solidFill>
              </a:rPr>
              <a:t>Presidio menor en grado máximo (de tres años y un día a cinco años), multa entre 8 y 20 UTM. Además, se aplicará la pena de inhabilidad perpetua para conducir vehículos.</a:t>
            </a:r>
            <a:endParaRPr lang="es-CL" sz="1600" b="0" i="0" dirty="0">
              <a:solidFill>
                <a:schemeClr val="bg1"/>
              </a:solidFill>
              <a:effectLst/>
            </a:endParaRPr>
          </a:p>
        </p:txBody>
      </p:sp>
    </p:spTree>
    <p:extLst>
      <p:ext uri="{BB962C8B-B14F-4D97-AF65-F5344CB8AC3E}">
        <p14:creationId xmlns:p14="http://schemas.microsoft.com/office/powerpoint/2010/main" val="13294168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2276612" y="1280536"/>
            <a:ext cx="8225650" cy="369332"/>
          </a:xfrm>
          <a:prstGeom prst="rect">
            <a:avLst/>
          </a:prstGeom>
        </p:spPr>
        <p:txBody>
          <a:bodyPr wrap="none">
            <a:spAutoFit/>
          </a:bodyPr>
          <a:lstStyle/>
          <a:p>
            <a:r>
              <a:rPr lang="es-CL" b="1" dirty="0"/>
              <a:t>CÓMO SABER QUE ALGUIEN CONDUCE BAJO LA INFLUENCIA DEL ALCOHOL/DROGAS</a:t>
            </a:r>
          </a:p>
        </p:txBody>
      </p:sp>
      <p:sp>
        <p:nvSpPr>
          <p:cNvPr id="11" name="Rectángulo 10"/>
          <p:cNvSpPr/>
          <p:nvPr/>
        </p:nvSpPr>
        <p:spPr>
          <a:xfrm>
            <a:off x="2276612" y="3725528"/>
            <a:ext cx="8694944" cy="369332"/>
          </a:xfrm>
          <a:prstGeom prst="rect">
            <a:avLst/>
          </a:prstGeom>
        </p:spPr>
        <p:txBody>
          <a:bodyPr wrap="none">
            <a:spAutoFit/>
          </a:bodyPr>
          <a:lstStyle/>
          <a:p>
            <a:r>
              <a:rPr lang="es-CL" b="1" dirty="0"/>
              <a:t>¿QUÉ HACER SI VEMOS A UN CONDUCTOR BAJO LA INFLUENCIA DEL ALCOHOL/DROGAS?</a:t>
            </a:r>
          </a:p>
        </p:txBody>
      </p:sp>
      <p:sp>
        <p:nvSpPr>
          <p:cNvPr id="12" name="Rectángulo 11"/>
          <p:cNvSpPr/>
          <p:nvPr/>
        </p:nvSpPr>
        <p:spPr>
          <a:xfrm>
            <a:off x="337457" y="4349466"/>
            <a:ext cx="11563391" cy="2031325"/>
          </a:xfrm>
          <a:prstGeom prst="rect">
            <a:avLst/>
          </a:prstGeom>
        </p:spPr>
        <p:txBody>
          <a:bodyPr wrap="square">
            <a:spAutoFit/>
          </a:bodyPr>
          <a:lstStyle/>
          <a:p>
            <a:pPr marL="285750" indent="-285750" algn="just">
              <a:buFont typeface="Arial" panose="020B0604020202020204" pitchFamily="34" charset="0"/>
              <a:buChar char="•"/>
            </a:pPr>
            <a:r>
              <a:rPr lang="es-CL" dirty="0"/>
              <a:t>Si el conductor está delante de usted, mantenga una distancia de seguimiento segura. No trate de pasarlo, ya que (él o ella) puede desviarse hacia usted.</a:t>
            </a:r>
          </a:p>
          <a:p>
            <a:pPr marL="285750" indent="-285750" algn="just">
              <a:buFont typeface="Arial" panose="020B0604020202020204" pitchFamily="34" charset="0"/>
              <a:buChar char="•"/>
            </a:pPr>
            <a:r>
              <a:rPr lang="es-CL" dirty="0"/>
              <a:t>Si el conductor está detrás de usted, gire hacia la derecha en la próxima intersección y déjelo pasar.</a:t>
            </a:r>
          </a:p>
          <a:p>
            <a:pPr marL="285750" indent="-285750" algn="just">
              <a:buFont typeface="Arial" panose="020B0604020202020204" pitchFamily="34" charset="0"/>
              <a:buChar char="•"/>
            </a:pPr>
            <a:r>
              <a:rPr lang="es-CL" dirty="0"/>
              <a:t>Si el conductor enfila hacia usted, reduzca la velocidad y desplácese hacia la derecha.</a:t>
            </a:r>
          </a:p>
          <a:p>
            <a:pPr marL="285750" indent="-285750" algn="just">
              <a:buFont typeface="Arial" panose="020B0604020202020204" pitchFamily="34" charset="0"/>
              <a:buChar char="•"/>
            </a:pPr>
            <a:r>
              <a:rPr lang="es-CL" dirty="0"/>
              <a:t>Cuando se acerque a una intersección reduzca la velocidad. Mire hacia ambos lados a medida que se acerca a la esquina a fin de tomar una acción evasiva.</a:t>
            </a:r>
          </a:p>
          <a:p>
            <a:pPr marL="285750" indent="-285750" algn="just">
              <a:buFont typeface="Arial" panose="020B0604020202020204" pitchFamily="34" charset="0"/>
              <a:buChar char="•"/>
            </a:pPr>
            <a:r>
              <a:rPr lang="es-CL" dirty="0"/>
              <a:t>Informe a las autoridades del tránsito más cercanas.</a:t>
            </a:r>
          </a:p>
        </p:txBody>
      </p:sp>
      <p:sp>
        <p:nvSpPr>
          <p:cNvPr id="13" name="Rectángulo 12"/>
          <p:cNvSpPr/>
          <p:nvPr/>
        </p:nvSpPr>
        <p:spPr>
          <a:xfrm>
            <a:off x="337457" y="1716596"/>
            <a:ext cx="11563391" cy="1754326"/>
          </a:xfrm>
          <a:prstGeom prst="rect">
            <a:avLst/>
          </a:prstGeom>
        </p:spPr>
        <p:txBody>
          <a:bodyPr wrap="square">
            <a:spAutoFit/>
          </a:bodyPr>
          <a:lstStyle/>
          <a:p>
            <a:pPr marL="285750" indent="-285750" algn="just">
              <a:buFont typeface="Arial" panose="020B0604020202020204" pitchFamily="34" charset="0"/>
              <a:buChar char="•"/>
            </a:pPr>
            <a:r>
              <a:rPr lang="es-CL" dirty="0"/>
              <a:t>Velocidades irrazonablemente altas, erráticas e ilógicas.</a:t>
            </a:r>
          </a:p>
          <a:p>
            <a:pPr marL="285750" indent="-285750" algn="just">
              <a:buFont typeface="Arial" panose="020B0604020202020204" pitchFamily="34" charset="0"/>
              <a:buChar char="•"/>
            </a:pPr>
            <a:r>
              <a:rPr lang="es-CL" dirty="0"/>
              <a:t>Cambios frecuentes de carril a velocidades excesivas.</a:t>
            </a:r>
          </a:p>
          <a:p>
            <a:pPr marL="285750" indent="-285750" algn="just">
              <a:buFont typeface="Arial" panose="020B0604020202020204" pitchFamily="34" charset="0"/>
              <a:buChar char="•"/>
            </a:pPr>
            <a:r>
              <a:rPr lang="es-CL" dirty="0"/>
              <a:t>Acercarse a una señal a una velocidad irrazonable, en forma demasiado rápida o demasiado lenta.</a:t>
            </a:r>
          </a:p>
          <a:p>
            <a:pPr marL="285750" indent="-285750" algn="just">
              <a:buFont typeface="Arial" panose="020B0604020202020204" pitchFamily="34" charset="0"/>
              <a:buChar char="•"/>
            </a:pPr>
            <a:r>
              <a:rPr lang="es-CL" dirty="0"/>
              <a:t>Detenerse o intentar detenerse con movimientos indecisos.</a:t>
            </a:r>
          </a:p>
          <a:p>
            <a:pPr marL="285750" indent="-285750" algn="just">
              <a:buFont typeface="Arial" panose="020B0604020202020204" pitchFamily="34" charset="0"/>
              <a:buChar char="•"/>
            </a:pPr>
            <a:r>
              <a:rPr lang="es-CL" dirty="0"/>
              <a:t>No bajar las luces para el tránsito que viene de frente.</a:t>
            </a:r>
          </a:p>
          <a:p>
            <a:pPr marL="285750" indent="-285750" algn="just">
              <a:buFont typeface="Arial" panose="020B0604020202020204" pitchFamily="34" charset="0"/>
              <a:buChar char="•"/>
            </a:pPr>
            <a:r>
              <a:rPr lang="es-CL" dirty="0"/>
              <a:t>Arranques o paradas con sacudidas.</a:t>
            </a:r>
          </a:p>
        </p:txBody>
      </p:sp>
    </p:spTree>
    <p:extLst>
      <p:ext uri="{BB962C8B-B14F-4D97-AF65-F5344CB8AC3E}">
        <p14:creationId xmlns:p14="http://schemas.microsoft.com/office/powerpoint/2010/main" val="1640585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3846626" y="1021639"/>
            <a:ext cx="5121402" cy="461665"/>
          </a:xfrm>
          <a:prstGeom prst="rect">
            <a:avLst/>
          </a:prstGeom>
          <a:solidFill>
            <a:srgbClr val="EADCF4"/>
          </a:solidFill>
        </p:spPr>
        <p:txBody>
          <a:bodyPr wrap="none">
            <a:spAutoFit/>
          </a:bodyPr>
          <a:lstStyle/>
          <a:p>
            <a:r>
              <a:rPr lang="es-CL" sz="2400" b="1" dirty="0"/>
              <a:t>ESTRATEGIAS DEL MANEJO DEFENSIVO</a:t>
            </a:r>
            <a:endParaRPr lang="es-CL" sz="2400" dirty="0"/>
          </a:p>
        </p:txBody>
      </p:sp>
      <p:sp>
        <p:nvSpPr>
          <p:cNvPr id="3" name="Rectángulo 2"/>
          <p:cNvSpPr/>
          <p:nvPr/>
        </p:nvSpPr>
        <p:spPr>
          <a:xfrm>
            <a:off x="287233" y="1683530"/>
            <a:ext cx="5317587" cy="4093428"/>
          </a:xfrm>
          <a:prstGeom prst="rect">
            <a:avLst/>
          </a:prstGeom>
          <a:solidFill>
            <a:srgbClr val="EADCF4"/>
          </a:solidFill>
        </p:spPr>
        <p:txBody>
          <a:bodyPr wrap="square">
            <a:spAutoFit/>
          </a:bodyPr>
          <a:lstStyle/>
          <a:p>
            <a:pPr algn="ctr"/>
            <a:r>
              <a:rPr lang="es-CL" sz="2200" b="1" dirty="0">
                <a:latin typeface="Calibri "/>
              </a:rPr>
              <a:t>¿Por qué es importante conocer estrategias de manejo defensivo? </a:t>
            </a:r>
          </a:p>
          <a:p>
            <a:pPr algn="ctr"/>
            <a:endParaRPr lang="es-CL" b="1" dirty="0">
              <a:latin typeface="Calibri "/>
            </a:endParaRPr>
          </a:p>
          <a:p>
            <a:pPr algn="just"/>
            <a:r>
              <a:rPr lang="es-CL" dirty="0">
                <a:latin typeface="Calibri "/>
              </a:rPr>
              <a:t>Diversos estudios muestran que la gente se lesiona y muere en accidentes de tránsito de muy distintas maneras; sin embargo, la causa más significativa de mortalidad, de lesiones graves y de daños materiales es la colisión, que es cuando se ven involucrados dos vehículos en movimiento. Por esta razón, es absolutamente necesario actuar a la defensiva, tratando de anticipar las acciones de los demás, siempre alerta a lo que sucede en el entorno.</a:t>
            </a:r>
          </a:p>
          <a:p>
            <a:pPr algn="just"/>
            <a:endParaRPr lang="es-CL" dirty="0">
              <a:latin typeface="Calibri "/>
            </a:endParaRPr>
          </a:p>
        </p:txBody>
      </p:sp>
      <p:sp>
        <p:nvSpPr>
          <p:cNvPr id="4" name="Rectángulo 3"/>
          <p:cNvSpPr/>
          <p:nvPr/>
        </p:nvSpPr>
        <p:spPr>
          <a:xfrm>
            <a:off x="5920028" y="1683530"/>
            <a:ext cx="5912581" cy="4154984"/>
          </a:xfrm>
          <a:prstGeom prst="rect">
            <a:avLst/>
          </a:prstGeom>
          <a:solidFill>
            <a:srgbClr val="EADCF4"/>
          </a:solidFill>
        </p:spPr>
        <p:txBody>
          <a:bodyPr wrap="square">
            <a:spAutoFit/>
          </a:bodyPr>
          <a:lstStyle/>
          <a:p>
            <a:pPr algn="ctr"/>
            <a:r>
              <a:rPr lang="es-CL" sz="2200" b="1" dirty="0">
                <a:latin typeface="Calibri "/>
              </a:rPr>
              <a:t>¿Cuál es la estrategia con el vehículo que lo sigue?</a:t>
            </a:r>
          </a:p>
          <a:p>
            <a:pPr algn="ctr"/>
            <a:endParaRPr lang="es-CL" sz="2200" b="1" dirty="0">
              <a:latin typeface="Calibri "/>
            </a:endParaRPr>
          </a:p>
          <a:p>
            <a:pPr algn="just"/>
            <a:r>
              <a:rPr lang="es-CL" dirty="0">
                <a:latin typeface="Calibri "/>
              </a:rPr>
              <a:t>Usted tiene una obligación con el conductor que lo sigue: él tiene que estar al tanto de lo que usted va a hacer para que él sepa a qué atenerse. En este sentido, es totalmente absurdo decir “cuando algún vehículo me choca por atrás, la culpa es del otro conductor”. Si bien tiene razón en lo que a disposiciones legales se refiere, no es lo que un conductor defensivo debe pensar. Recuerde, tiene que cuidar su vida y la de los demás.</a:t>
            </a:r>
          </a:p>
          <a:p>
            <a:pPr algn="just"/>
            <a:endParaRPr lang="es-CL" dirty="0">
              <a:latin typeface="Calibri "/>
            </a:endParaRPr>
          </a:p>
          <a:p>
            <a:pPr algn="just"/>
            <a:endParaRPr lang="es-CL" dirty="0">
              <a:latin typeface="Calibri "/>
            </a:endParaRPr>
          </a:p>
          <a:p>
            <a:pPr algn="just"/>
            <a:endParaRPr lang="es-CL" dirty="0">
              <a:latin typeface="Calibri "/>
            </a:endParaRPr>
          </a:p>
        </p:txBody>
      </p:sp>
    </p:spTree>
    <p:extLst>
      <p:ext uri="{BB962C8B-B14F-4D97-AF65-F5344CB8AC3E}">
        <p14:creationId xmlns:p14="http://schemas.microsoft.com/office/powerpoint/2010/main" val="11287172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ector 3"/>
          <p:cNvSpPr/>
          <p:nvPr/>
        </p:nvSpPr>
        <p:spPr>
          <a:xfrm>
            <a:off x="559559" y="2620369"/>
            <a:ext cx="1746913" cy="1746914"/>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500" b="1" dirty="0"/>
              <a:t>Medidas para evitar una colisión con el vehículo que lo sigue.</a:t>
            </a:r>
            <a:endParaRPr lang="es-CL" sz="1500" dirty="0"/>
          </a:p>
        </p:txBody>
      </p:sp>
      <p:sp>
        <p:nvSpPr>
          <p:cNvPr id="5" name="Conector 4"/>
          <p:cNvSpPr/>
          <p:nvPr/>
        </p:nvSpPr>
        <p:spPr>
          <a:xfrm>
            <a:off x="3179927" y="1029570"/>
            <a:ext cx="1485332" cy="1323833"/>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a:t>Indicar las intenciones</a:t>
            </a:r>
            <a:endParaRPr lang="es-CL" sz="1400" dirty="0"/>
          </a:p>
        </p:txBody>
      </p:sp>
      <p:sp>
        <p:nvSpPr>
          <p:cNvPr id="6" name="Conector 5"/>
          <p:cNvSpPr/>
          <p:nvPr/>
        </p:nvSpPr>
        <p:spPr>
          <a:xfrm>
            <a:off x="3073020" y="4804077"/>
            <a:ext cx="1394345" cy="1344304"/>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a:t>Mantener la distancia con los pisacolas</a:t>
            </a:r>
            <a:endParaRPr lang="es-CL" sz="1400" dirty="0"/>
          </a:p>
        </p:txBody>
      </p:sp>
      <p:cxnSp>
        <p:nvCxnSpPr>
          <p:cNvPr id="9" name="Conector recto 8"/>
          <p:cNvCxnSpPr>
            <a:stCxn id="4" idx="7"/>
            <a:endCxn id="5" idx="2"/>
          </p:cNvCxnSpPr>
          <p:nvPr/>
        </p:nvCxnSpPr>
        <p:spPr>
          <a:xfrm flipV="1">
            <a:off x="2050643" y="1691487"/>
            <a:ext cx="1129284" cy="1184712"/>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Conector recto 10"/>
          <p:cNvCxnSpPr>
            <a:stCxn id="4" idx="6"/>
          </p:cNvCxnSpPr>
          <p:nvPr/>
        </p:nvCxnSpPr>
        <p:spPr>
          <a:xfrm>
            <a:off x="2306472" y="3493826"/>
            <a:ext cx="873455"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Conector recto 12"/>
          <p:cNvCxnSpPr>
            <a:stCxn id="4" idx="5"/>
            <a:endCxn id="6" idx="2"/>
          </p:cNvCxnSpPr>
          <p:nvPr/>
        </p:nvCxnSpPr>
        <p:spPr>
          <a:xfrm>
            <a:off x="2050643" y="4111453"/>
            <a:ext cx="1022377" cy="1364776"/>
          </a:xfrm>
          <a:prstGeom prst="line">
            <a:avLst/>
          </a:prstGeom>
        </p:spPr>
        <p:style>
          <a:lnRef idx="1">
            <a:schemeClr val="accent1"/>
          </a:lnRef>
          <a:fillRef idx="0">
            <a:schemeClr val="accent1"/>
          </a:fillRef>
          <a:effectRef idx="0">
            <a:schemeClr val="accent1"/>
          </a:effectRef>
          <a:fontRef idx="minor">
            <a:schemeClr val="tx1"/>
          </a:fontRef>
        </p:style>
      </p:cxnSp>
      <p:sp>
        <p:nvSpPr>
          <p:cNvPr id="17" name="Conector 16"/>
          <p:cNvSpPr/>
          <p:nvPr/>
        </p:nvSpPr>
        <p:spPr>
          <a:xfrm>
            <a:off x="3179927" y="2777386"/>
            <a:ext cx="1542198" cy="1409064"/>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a:t>Parar suavemente</a:t>
            </a:r>
            <a:endParaRPr lang="es-CL" sz="1400" dirty="0"/>
          </a:p>
        </p:txBody>
      </p:sp>
      <p:sp>
        <p:nvSpPr>
          <p:cNvPr id="18" name="Rectángulo redondeado 17"/>
          <p:cNvSpPr/>
          <p:nvPr/>
        </p:nvSpPr>
        <p:spPr>
          <a:xfrm>
            <a:off x="4722125" y="1230874"/>
            <a:ext cx="4544705" cy="921224"/>
          </a:xfrm>
          <a:prstGeom prst="roundRect">
            <a:avLst>
              <a:gd name="adj"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s-CL" sz="1400" dirty="0"/>
              <a:t>Utilizar apropiadamente las luces de su vehículo.</a:t>
            </a:r>
          </a:p>
          <a:p>
            <a:pPr marL="285750" indent="-285750">
              <a:buFont typeface="Arial" panose="020B0604020202020204" pitchFamily="34" charset="0"/>
              <a:buChar char="•"/>
            </a:pPr>
            <a:r>
              <a:rPr lang="es-CL" sz="1400" dirty="0"/>
              <a:t>Señalizar oportunamente virajes o cambios de pista.</a:t>
            </a:r>
          </a:p>
          <a:p>
            <a:pPr marL="285750" indent="-285750">
              <a:buFont typeface="Arial" panose="020B0604020202020204" pitchFamily="34" charset="0"/>
              <a:buChar char="•"/>
            </a:pPr>
            <a:r>
              <a:rPr lang="es-CL" sz="1400" dirty="0"/>
              <a:t>Pisar suavemente el freno al iniciar la detención, entre otras medidas.</a:t>
            </a:r>
          </a:p>
        </p:txBody>
      </p:sp>
      <p:sp>
        <p:nvSpPr>
          <p:cNvPr id="21" name="Rectángulo redondeado 20"/>
          <p:cNvSpPr/>
          <p:nvPr/>
        </p:nvSpPr>
        <p:spPr>
          <a:xfrm>
            <a:off x="4829032" y="2987120"/>
            <a:ext cx="5482990" cy="1013411"/>
          </a:xfrm>
          <a:prstGeom prst="roundRect">
            <a:avLst>
              <a:gd name="adj"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sz="1400" dirty="0"/>
              <a:t>Si bien en algunas ocasiones no se tiene otra alternativa que apretar a fondo los frenos, la mayoría de las veces esto no debería ser necesario. En este punto cobra especial importancia su propio comportamiento en relación con el vehículo que va delante de usted.</a:t>
            </a:r>
          </a:p>
        </p:txBody>
      </p:sp>
      <p:sp>
        <p:nvSpPr>
          <p:cNvPr id="23" name="Rectángulo redondeado 22"/>
          <p:cNvSpPr/>
          <p:nvPr/>
        </p:nvSpPr>
        <p:spPr>
          <a:xfrm>
            <a:off x="4564104" y="4889307"/>
            <a:ext cx="7050141" cy="1221477"/>
          </a:xfrm>
          <a:prstGeom prst="roundRect">
            <a:avLst>
              <a:gd name="adj"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sz="1400" b="1" dirty="0"/>
              <a:t>· </a:t>
            </a:r>
            <a:r>
              <a:rPr lang="es-CL" sz="1400" dirty="0"/>
              <a:t>Invitar al otro a adelantarlo.</a:t>
            </a:r>
          </a:p>
          <a:p>
            <a:pPr algn="just"/>
            <a:r>
              <a:rPr lang="es-CL" sz="1400" b="1" dirty="0"/>
              <a:t>· </a:t>
            </a:r>
            <a:r>
              <a:rPr lang="es-CL" sz="1400" dirty="0"/>
              <a:t>Aumentar la distancia entre su vehículo y el que va adelante para de esta manera no verse  obligado a frenar bruscamente ante una eventualidad y ser colisionado por el pisacolas.</a:t>
            </a:r>
          </a:p>
          <a:p>
            <a:pPr algn="just"/>
            <a:r>
              <a:rPr lang="es-CL" sz="1400" b="1" dirty="0"/>
              <a:t>· </a:t>
            </a:r>
            <a:r>
              <a:rPr lang="es-CL" sz="1400" dirty="0"/>
              <a:t>Forzarlo a aminorar la marcha, con lo cual le ayudará a que pueda frenar con seguridad, cuando usted deba hacerlo.</a:t>
            </a:r>
          </a:p>
        </p:txBody>
      </p:sp>
    </p:spTree>
    <p:extLst>
      <p:ext uri="{BB962C8B-B14F-4D97-AF65-F5344CB8AC3E}">
        <p14:creationId xmlns:p14="http://schemas.microsoft.com/office/powerpoint/2010/main" val="17166609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ector 1"/>
          <p:cNvSpPr/>
          <p:nvPr/>
        </p:nvSpPr>
        <p:spPr>
          <a:xfrm>
            <a:off x="287203" y="2520501"/>
            <a:ext cx="1746913" cy="1746914"/>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t>¿Cuál es la estrategia con el vehículo de adelante?</a:t>
            </a:r>
            <a:endParaRPr lang="es-CL" sz="1500" dirty="0"/>
          </a:p>
        </p:txBody>
      </p:sp>
      <p:sp>
        <p:nvSpPr>
          <p:cNvPr id="3" name="Conector 2"/>
          <p:cNvSpPr/>
          <p:nvPr/>
        </p:nvSpPr>
        <p:spPr>
          <a:xfrm>
            <a:off x="2911647" y="1475481"/>
            <a:ext cx="1649105" cy="846931"/>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a:t>Manténgase alerta:</a:t>
            </a:r>
            <a:endParaRPr lang="es-CL" sz="1400" dirty="0"/>
          </a:p>
        </p:txBody>
      </p:sp>
      <p:cxnSp>
        <p:nvCxnSpPr>
          <p:cNvPr id="5" name="Conector recto 4"/>
          <p:cNvCxnSpPr>
            <a:stCxn id="2" idx="7"/>
          </p:cNvCxnSpPr>
          <p:nvPr/>
        </p:nvCxnSpPr>
        <p:spPr>
          <a:xfrm flipV="1">
            <a:off x="1778287" y="1872007"/>
            <a:ext cx="1133360" cy="904324"/>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Conector recto 5"/>
          <p:cNvCxnSpPr>
            <a:stCxn id="2" idx="5"/>
            <a:endCxn id="19" idx="2"/>
          </p:cNvCxnSpPr>
          <p:nvPr/>
        </p:nvCxnSpPr>
        <p:spPr>
          <a:xfrm>
            <a:off x="1778287" y="4011585"/>
            <a:ext cx="1133361" cy="733888"/>
          </a:xfrm>
          <a:prstGeom prst="line">
            <a:avLst/>
          </a:prstGeom>
        </p:spPr>
        <p:style>
          <a:lnRef idx="1">
            <a:schemeClr val="accent1"/>
          </a:lnRef>
          <a:fillRef idx="0">
            <a:schemeClr val="accent1"/>
          </a:fillRef>
          <a:effectRef idx="0">
            <a:schemeClr val="accent1"/>
          </a:effectRef>
          <a:fontRef idx="minor">
            <a:schemeClr val="tx1"/>
          </a:fontRef>
        </p:style>
      </p:cxnSp>
      <p:sp>
        <p:nvSpPr>
          <p:cNvPr id="8" name="Rectángulo redondeado 7"/>
          <p:cNvSpPr/>
          <p:nvPr/>
        </p:nvSpPr>
        <p:spPr>
          <a:xfrm>
            <a:off x="4660837" y="1573908"/>
            <a:ext cx="7050141" cy="650075"/>
          </a:xfrm>
          <a:prstGeom prst="roundRect">
            <a:avLst>
              <a:gd name="adj"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1400" dirty="0"/>
              <a:t>Observe las señales que da el conductor que va adelante acerca de lo que piensa realizar.</a:t>
            </a:r>
          </a:p>
        </p:txBody>
      </p:sp>
      <p:sp>
        <p:nvSpPr>
          <p:cNvPr id="9" name="Rectángulo redondeado 8"/>
          <p:cNvSpPr/>
          <p:nvPr/>
        </p:nvSpPr>
        <p:spPr>
          <a:xfrm>
            <a:off x="4660838" y="2876199"/>
            <a:ext cx="7050141" cy="676078"/>
          </a:xfrm>
          <a:prstGeom prst="roundRect">
            <a:avLst>
              <a:gd name="adj"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sz="1400" dirty="0"/>
              <a:t>Observe más allá del vehículo que va adelante para prevenir situaciones que puedan forzar a su conductor a actuar rápidamente convirtiéndose en una amenaza para usted.</a:t>
            </a:r>
          </a:p>
        </p:txBody>
      </p:sp>
      <p:sp>
        <p:nvSpPr>
          <p:cNvPr id="10" name="Rectángulo redondeado 9"/>
          <p:cNvSpPr/>
          <p:nvPr/>
        </p:nvSpPr>
        <p:spPr>
          <a:xfrm>
            <a:off x="4660839" y="4465842"/>
            <a:ext cx="7050141" cy="559260"/>
          </a:xfrm>
          <a:prstGeom prst="roundRect">
            <a:avLst>
              <a:gd name="adj"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1400" dirty="0"/>
              <a:t>Conserve una distancia razonable y prudente, aplicando la regla de los dos segundos, la que explicaremos más adelante.</a:t>
            </a:r>
          </a:p>
        </p:txBody>
      </p:sp>
      <p:sp>
        <p:nvSpPr>
          <p:cNvPr id="15" name="Conector 14"/>
          <p:cNvSpPr/>
          <p:nvPr/>
        </p:nvSpPr>
        <p:spPr>
          <a:xfrm>
            <a:off x="2914997" y="2777289"/>
            <a:ext cx="1649105" cy="846931"/>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a:t>Anticipe la situación</a:t>
            </a:r>
            <a:endParaRPr lang="es-CL" sz="1400" dirty="0"/>
          </a:p>
        </p:txBody>
      </p:sp>
      <p:cxnSp>
        <p:nvCxnSpPr>
          <p:cNvPr id="17" name="Conector recto 16"/>
          <p:cNvCxnSpPr>
            <a:stCxn id="2" idx="6"/>
            <a:endCxn id="15" idx="2"/>
          </p:cNvCxnSpPr>
          <p:nvPr/>
        </p:nvCxnSpPr>
        <p:spPr>
          <a:xfrm flipV="1">
            <a:off x="2034116" y="3200755"/>
            <a:ext cx="880881" cy="193203"/>
          </a:xfrm>
          <a:prstGeom prst="line">
            <a:avLst/>
          </a:prstGeom>
        </p:spPr>
        <p:style>
          <a:lnRef idx="1">
            <a:schemeClr val="accent1"/>
          </a:lnRef>
          <a:fillRef idx="0">
            <a:schemeClr val="accent1"/>
          </a:fillRef>
          <a:effectRef idx="0">
            <a:schemeClr val="accent1"/>
          </a:effectRef>
          <a:fontRef idx="minor">
            <a:schemeClr val="tx1"/>
          </a:fontRef>
        </p:style>
      </p:cxnSp>
      <p:sp>
        <p:nvSpPr>
          <p:cNvPr id="18" name="Conector 17"/>
          <p:cNvSpPr/>
          <p:nvPr/>
        </p:nvSpPr>
        <p:spPr>
          <a:xfrm>
            <a:off x="2911648" y="5533545"/>
            <a:ext cx="1649105" cy="846931"/>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a:t>Anticipe la situación</a:t>
            </a:r>
            <a:endParaRPr lang="es-CL" sz="1400" dirty="0"/>
          </a:p>
        </p:txBody>
      </p:sp>
      <p:sp>
        <p:nvSpPr>
          <p:cNvPr id="19" name="Conector 18"/>
          <p:cNvSpPr/>
          <p:nvPr/>
        </p:nvSpPr>
        <p:spPr>
          <a:xfrm>
            <a:off x="2911648" y="4322007"/>
            <a:ext cx="1649105" cy="846931"/>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a:t>Manténgase</a:t>
            </a:r>
          </a:p>
          <a:p>
            <a:pPr algn="ctr"/>
            <a:r>
              <a:rPr lang="es-CL" sz="1400" b="1" dirty="0"/>
              <a:t>retirado</a:t>
            </a:r>
            <a:endParaRPr lang="es-CL" sz="1400" dirty="0"/>
          </a:p>
        </p:txBody>
      </p:sp>
      <p:cxnSp>
        <p:nvCxnSpPr>
          <p:cNvPr id="25" name="Conector recto 24"/>
          <p:cNvCxnSpPr>
            <a:stCxn id="2" idx="4"/>
            <a:endCxn id="18" idx="2"/>
          </p:cNvCxnSpPr>
          <p:nvPr/>
        </p:nvCxnSpPr>
        <p:spPr>
          <a:xfrm>
            <a:off x="1160660" y="4267415"/>
            <a:ext cx="1750988" cy="1689596"/>
          </a:xfrm>
          <a:prstGeom prst="line">
            <a:avLst/>
          </a:prstGeom>
        </p:spPr>
        <p:style>
          <a:lnRef idx="1">
            <a:schemeClr val="accent1"/>
          </a:lnRef>
          <a:fillRef idx="0">
            <a:schemeClr val="accent1"/>
          </a:fillRef>
          <a:effectRef idx="0">
            <a:schemeClr val="accent1"/>
          </a:effectRef>
          <a:fontRef idx="minor">
            <a:schemeClr val="tx1"/>
          </a:fontRef>
        </p:style>
      </p:cxnSp>
      <p:sp>
        <p:nvSpPr>
          <p:cNvPr id="26" name="Rectángulo redondeado 25"/>
          <p:cNvSpPr/>
          <p:nvPr/>
        </p:nvSpPr>
        <p:spPr>
          <a:xfrm>
            <a:off x="4660839" y="5677380"/>
            <a:ext cx="7050141" cy="559647"/>
          </a:xfrm>
          <a:prstGeom prst="roundRect">
            <a:avLst>
              <a:gd name="adj"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sz="1400" dirty="0"/>
              <a:t>Aplique los frenos cuando se presenta algún riesgo. Hágalo paulatinamente para no crear el peligro de una colisión con el vehículo que viene detrás de usted.</a:t>
            </a:r>
          </a:p>
        </p:txBody>
      </p:sp>
    </p:spTree>
    <p:extLst>
      <p:ext uri="{BB962C8B-B14F-4D97-AF65-F5344CB8AC3E}">
        <p14:creationId xmlns:p14="http://schemas.microsoft.com/office/powerpoint/2010/main" val="10394984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3349384" y="1101635"/>
            <a:ext cx="5844485" cy="369332"/>
          </a:xfrm>
          <a:prstGeom prst="rect">
            <a:avLst/>
          </a:prstGeom>
          <a:solidFill>
            <a:srgbClr val="EADCF4"/>
          </a:solidFill>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p>
            <a:r>
              <a:rPr lang="es-CL" b="1" dirty="0">
                <a:solidFill>
                  <a:schemeClr val="tx1"/>
                </a:solidFill>
                <a:latin typeface="Arial" panose="020B0604020202020204" pitchFamily="34" charset="0"/>
              </a:rPr>
              <a:t>¿CUÁNTO TIEMPO NECESITO PARA DETENERME?</a:t>
            </a:r>
            <a:endParaRPr lang="es-CL" dirty="0">
              <a:solidFill>
                <a:schemeClr val="tx1"/>
              </a:solidFill>
            </a:endParaRPr>
          </a:p>
        </p:txBody>
      </p:sp>
      <p:pic>
        <p:nvPicPr>
          <p:cNvPr id="3" name="Imagen 2"/>
          <p:cNvPicPr>
            <a:picLocks noChangeAspect="1"/>
          </p:cNvPicPr>
          <p:nvPr/>
        </p:nvPicPr>
        <p:blipFill>
          <a:blip r:embed="rId2"/>
          <a:stretch>
            <a:fillRect/>
          </a:stretch>
        </p:blipFill>
        <p:spPr>
          <a:xfrm>
            <a:off x="2500850" y="1822864"/>
            <a:ext cx="6583369" cy="947632"/>
          </a:xfrm>
          <a:prstGeom prst="rect">
            <a:avLst/>
          </a:prstGeom>
        </p:spPr>
      </p:pic>
      <p:pic>
        <p:nvPicPr>
          <p:cNvPr id="4" name="Imagen 3"/>
          <p:cNvPicPr>
            <a:picLocks noChangeAspect="1"/>
          </p:cNvPicPr>
          <p:nvPr/>
        </p:nvPicPr>
        <p:blipFill>
          <a:blip r:embed="rId3"/>
          <a:stretch>
            <a:fillRect/>
          </a:stretch>
        </p:blipFill>
        <p:spPr>
          <a:xfrm>
            <a:off x="2500850" y="2876733"/>
            <a:ext cx="1919353" cy="2909918"/>
          </a:xfrm>
          <a:prstGeom prst="rect">
            <a:avLst/>
          </a:prstGeom>
        </p:spPr>
      </p:pic>
      <p:pic>
        <p:nvPicPr>
          <p:cNvPr id="5" name="Imagen 4"/>
          <p:cNvPicPr>
            <a:picLocks noChangeAspect="1"/>
          </p:cNvPicPr>
          <p:nvPr/>
        </p:nvPicPr>
        <p:blipFill>
          <a:blip r:embed="rId4"/>
          <a:stretch>
            <a:fillRect/>
          </a:stretch>
        </p:blipFill>
        <p:spPr>
          <a:xfrm>
            <a:off x="4950517" y="2876733"/>
            <a:ext cx="1684033" cy="2909918"/>
          </a:xfrm>
          <a:prstGeom prst="rect">
            <a:avLst/>
          </a:prstGeom>
        </p:spPr>
      </p:pic>
    </p:spTree>
    <p:extLst>
      <p:ext uri="{BB962C8B-B14F-4D97-AF65-F5344CB8AC3E}">
        <p14:creationId xmlns:p14="http://schemas.microsoft.com/office/powerpoint/2010/main" val="34924506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4750677" y="992454"/>
            <a:ext cx="3065776" cy="369332"/>
          </a:xfrm>
          <a:prstGeom prst="rect">
            <a:avLst/>
          </a:prstGeom>
          <a:solidFill>
            <a:srgbClr val="EADCF4"/>
          </a:solidFill>
        </p:spPr>
        <p:txBody>
          <a:bodyPr wrap="none">
            <a:spAutoFit/>
          </a:bodyPr>
          <a:lstStyle/>
          <a:p>
            <a:r>
              <a:rPr lang="es-CL" b="1" dirty="0">
                <a:latin typeface="Arial" panose="020B0604020202020204" pitchFamily="34" charset="0"/>
              </a:rPr>
              <a:t>COLISIONES FRONTALES</a:t>
            </a:r>
            <a:endParaRPr lang="es-CL" dirty="0"/>
          </a:p>
        </p:txBody>
      </p:sp>
      <p:pic>
        <p:nvPicPr>
          <p:cNvPr id="3" name="Imagen 2"/>
          <p:cNvPicPr>
            <a:picLocks noChangeAspect="1"/>
          </p:cNvPicPr>
          <p:nvPr/>
        </p:nvPicPr>
        <p:blipFill>
          <a:blip r:embed="rId2"/>
          <a:stretch>
            <a:fillRect/>
          </a:stretch>
        </p:blipFill>
        <p:spPr>
          <a:xfrm>
            <a:off x="7543498" y="1497864"/>
            <a:ext cx="3509229" cy="2725992"/>
          </a:xfrm>
          <a:prstGeom prst="rect">
            <a:avLst/>
          </a:prstGeom>
        </p:spPr>
      </p:pic>
      <p:pic>
        <p:nvPicPr>
          <p:cNvPr id="4" name="Imagen 3"/>
          <p:cNvPicPr>
            <a:picLocks noChangeAspect="1"/>
          </p:cNvPicPr>
          <p:nvPr/>
        </p:nvPicPr>
        <p:blipFill>
          <a:blip r:embed="rId3"/>
          <a:stretch>
            <a:fillRect/>
          </a:stretch>
        </p:blipFill>
        <p:spPr>
          <a:xfrm>
            <a:off x="4337362" y="5056201"/>
            <a:ext cx="3892405" cy="1634854"/>
          </a:xfrm>
          <a:prstGeom prst="rect">
            <a:avLst/>
          </a:prstGeom>
        </p:spPr>
      </p:pic>
      <p:pic>
        <p:nvPicPr>
          <p:cNvPr id="5" name="Imagen 4"/>
          <p:cNvPicPr>
            <a:picLocks noChangeAspect="1"/>
          </p:cNvPicPr>
          <p:nvPr/>
        </p:nvPicPr>
        <p:blipFill>
          <a:blip r:embed="rId4"/>
          <a:stretch>
            <a:fillRect/>
          </a:stretch>
        </p:blipFill>
        <p:spPr>
          <a:xfrm>
            <a:off x="996286" y="1497864"/>
            <a:ext cx="3879175" cy="3121608"/>
          </a:xfrm>
          <a:prstGeom prst="rect">
            <a:avLst/>
          </a:prstGeom>
        </p:spPr>
      </p:pic>
    </p:spTree>
    <p:extLst>
      <p:ext uri="{BB962C8B-B14F-4D97-AF65-F5344CB8AC3E}">
        <p14:creationId xmlns:p14="http://schemas.microsoft.com/office/powerpoint/2010/main" val="27047194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ángulo 5"/>
          <p:cNvSpPr/>
          <p:nvPr/>
        </p:nvSpPr>
        <p:spPr>
          <a:xfrm>
            <a:off x="3143535" y="1165830"/>
            <a:ext cx="6096000" cy="646331"/>
          </a:xfrm>
          <a:prstGeom prst="rect">
            <a:avLst/>
          </a:prstGeom>
          <a:solidFill>
            <a:srgbClr val="EADCF4"/>
          </a:solidFill>
        </p:spPr>
        <p:txBody>
          <a:bodyPr>
            <a:spAutoFit/>
          </a:bodyPr>
          <a:lstStyle/>
          <a:p>
            <a:pPr algn="ctr"/>
            <a:r>
              <a:rPr lang="es-CL" b="1" dirty="0">
                <a:latin typeface="Arial" panose="020B0604020202020204" pitchFamily="34" charset="0"/>
              </a:rPr>
              <a:t>ESTRATEGIAS PARA EVITAR COLISIONES CON EL VEHÍCULO DE FRENTE: LAS CUATRO EMES</a:t>
            </a:r>
            <a:endParaRPr lang="es-CL" dirty="0"/>
          </a:p>
        </p:txBody>
      </p:sp>
      <p:sp>
        <p:nvSpPr>
          <p:cNvPr id="7" name="Rectángulo 6"/>
          <p:cNvSpPr/>
          <p:nvPr/>
        </p:nvSpPr>
        <p:spPr>
          <a:xfrm>
            <a:off x="466299" y="2025908"/>
            <a:ext cx="11450472" cy="4185761"/>
          </a:xfrm>
          <a:prstGeom prst="rect">
            <a:avLst/>
          </a:prstGeom>
          <a:solidFill>
            <a:srgbClr val="EADCF4"/>
          </a:solidFill>
        </p:spPr>
        <p:txBody>
          <a:bodyPr wrap="square">
            <a:spAutoFit/>
          </a:bodyPr>
          <a:lstStyle/>
          <a:p>
            <a:pPr algn="just"/>
            <a:r>
              <a:rPr lang="es-CL" sz="1400" b="1" dirty="0">
                <a:latin typeface="Arial" panose="020B0604020202020204" pitchFamily="34" charset="0"/>
              </a:rPr>
              <a:t>Mire o “lea”, la vía: </a:t>
            </a:r>
            <a:r>
              <a:rPr lang="es-CL" sz="1400" dirty="0">
                <a:latin typeface="Arial" panose="020B0604020202020204" pitchFamily="34" charset="0"/>
              </a:rPr>
              <a:t>es de vital importancia mirar con atención hacia delante de la vía, pues esto nos permite:</a:t>
            </a:r>
          </a:p>
          <a:p>
            <a:pPr algn="just"/>
            <a:r>
              <a:rPr lang="es-CL" sz="1400" b="1" dirty="0">
                <a:latin typeface="Arial Black" panose="020B0A04020102020204" pitchFamily="34" charset="0"/>
              </a:rPr>
              <a:t>· </a:t>
            </a:r>
            <a:r>
              <a:rPr lang="es-CL" sz="1400" dirty="0">
                <a:latin typeface="Arial" panose="020B0604020202020204" pitchFamily="34" charset="0"/>
              </a:rPr>
              <a:t>Estar al tanto del tránsito que viene de frente.</a:t>
            </a:r>
          </a:p>
          <a:p>
            <a:pPr algn="just"/>
            <a:r>
              <a:rPr lang="es-CL" sz="1400" b="1" dirty="0">
                <a:latin typeface="Arial Black" panose="020B0A04020102020204" pitchFamily="34" charset="0"/>
              </a:rPr>
              <a:t>· </a:t>
            </a:r>
            <a:r>
              <a:rPr lang="es-CL" sz="1400" dirty="0">
                <a:latin typeface="Arial" panose="020B0604020202020204" pitchFamily="34" charset="0"/>
              </a:rPr>
              <a:t>Estar alerta sobre los problemas de los otros conductores.</a:t>
            </a:r>
          </a:p>
          <a:p>
            <a:pPr algn="just"/>
            <a:r>
              <a:rPr lang="es-CL" sz="1400" b="1" dirty="0">
                <a:latin typeface="Arial Black" panose="020B0A04020102020204" pitchFamily="34" charset="0"/>
              </a:rPr>
              <a:t>· </a:t>
            </a:r>
            <a:r>
              <a:rPr lang="es-CL" sz="1400" dirty="0">
                <a:latin typeface="Arial" panose="020B0604020202020204" pitchFamily="34" charset="0"/>
              </a:rPr>
              <a:t>Estar al tanto sobre las condiciones peligrosas que hay adelante.</a:t>
            </a:r>
          </a:p>
          <a:p>
            <a:pPr algn="just"/>
            <a:endParaRPr lang="es-CL" sz="1400" dirty="0">
              <a:latin typeface="Arial" panose="020B0604020202020204" pitchFamily="34" charset="0"/>
            </a:endParaRPr>
          </a:p>
          <a:p>
            <a:pPr algn="just"/>
            <a:r>
              <a:rPr lang="es-CL" sz="1400" b="1" dirty="0">
                <a:latin typeface="Arial" panose="020B0604020202020204" pitchFamily="34" charset="0"/>
              </a:rPr>
              <a:t>Manténgase a la derecha: </a:t>
            </a:r>
            <a:r>
              <a:rPr lang="es-CL" sz="1400" dirty="0">
                <a:latin typeface="Arial" panose="020B0604020202020204" pitchFamily="34" charset="0"/>
              </a:rPr>
              <a:t>¿por qué debemos manejar a la derecha? La respuesta usted la sabe muy bien: para que podamos dirigirnos rápidamente hacia la berma o a un costado del camino si un vehículo que viene de frente se introduce en nuestro carril.</a:t>
            </a:r>
          </a:p>
          <a:p>
            <a:pPr algn="just"/>
            <a:endParaRPr lang="es-CL" sz="1400" b="1" dirty="0">
              <a:latin typeface="Arial" panose="020B0604020202020204" pitchFamily="34" charset="0"/>
            </a:endParaRPr>
          </a:p>
          <a:p>
            <a:pPr algn="just"/>
            <a:r>
              <a:rPr lang="es-CL" sz="1400" b="1" dirty="0">
                <a:latin typeface="Arial" panose="020B0604020202020204" pitchFamily="34" charset="0"/>
              </a:rPr>
              <a:t>Merme o reduzca la velocidad</a:t>
            </a:r>
          </a:p>
          <a:p>
            <a:pPr algn="just"/>
            <a:r>
              <a:rPr lang="es-CL" sz="1400" b="1" dirty="0">
                <a:latin typeface="Arial Black" panose="020B0A04020102020204" pitchFamily="34" charset="0"/>
              </a:rPr>
              <a:t>· </a:t>
            </a:r>
            <a:r>
              <a:rPr lang="es-CL" sz="1400" dirty="0">
                <a:latin typeface="Arial" panose="020B0604020202020204" pitchFamily="34" charset="0"/>
              </a:rPr>
              <a:t>Si un vehículo que viene de frente vira hacia el carril de usted, reduzca la velocidad.</a:t>
            </a:r>
          </a:p>
          <a:p>
            <a:pPr algn="just"/>
            <a:r>
              <a:rPr lang="es-CL" sz="1400" b="1" dirty="0">
                <a:latin typeface="Arial Black" panose="020B0A04020102020204" pitchFamily="34" charset="0"/>
              </a:rPr>
              <a:t>· </a:t>
            </a:r>
            <a:r>
              <a:rPr lang="es-CL" sz="1400" dirty="0">
                <a:latin typeface="Arial" panose="020B0604020202020204" pitchFamily="34" charset="0"/>
              </a:rPr>
              <a:t>Reduzca la velocidad rápidamente y haga sonar la bocina. Si usted reduce la velocidad, el conductor que erró su camino puede tener tiempo de volver a su carril.</a:t>
            </a:r>
          </a:p>
          <a:p>
            <a:pPr algn="just"/>
            <a:r>
              <a:rPr lang="es-CL" sz="1400" b="1" dirty="0">
                <a:latin typeface="Arial Black" panose="020B0A04020102020204" pitchFamily="34" charset="0"/>
              </a:rPr>
              <a:t>· </a:t>
            </a:r>
            <a:r>
              <a:rPr lang="es-CL" sz="1400" dirty="0">
                <a:latin typeface="Arial" panose="020B0604020202020204" pitchFamily="34" charset="0"/>
              </a:rPr>
              <a:t>Continúe disminuyendo la velocidad y prepárese para detenerse hasta que haya pasado el peligro. Esta medida puede tomarse siempre y cuando se esté conduciendo por el carril de la derecha.</a:t>
            </a:r>
          </a:p>
          <a:p>
            <a:pPr algn="just"/>
            <a:endParaRPr lang="es-CL" sz="1400" b="1" dirty="0">
              <a:latin typeface="Arial" panose="020B0604020202020204" pitchFamily="34" charset="0"/>
            </a:endParaRPr>
          </a:p>
          <a:p>
            <a:pPr algn="just"/>
            <a:r>
              <a:rPr lang="es-CL" sz="1400" b="1" dirty="0">
                <a:latin typeface="Arial" panose="020B0604020202020204" pitchFamily="34" charset="0"/>
              </a:rPr>
              <a:t>Maniobre hacia fuera de la vía: </a:t>
            </a:r>
            <a:r>
              <a:rPr lang="es-CL" sz="1400" dirty="0">
                <a:latin typeface="Arial" panose="020B0604020202020204" pitchFamily="34" charset="0"/>
              </a:rPr>
              <a:t>si el vehículo que viene de frente continúa en su carril, a usted le queda una opción: salirse de la carretera. Esto no quiere decir que deba arrojarse a un precipicio o a un río; pero si tiene la opción de manejar sobre la berma o dirigirse hacia una zanja, prefiera esto antes que tener una colisión de frente. Además, recuerde esto: el uso del cinturón de seguridad es esencial para evitar lesiones y mantener el control del vehículo, en caso de tener que salirse de la carretera.</a:t>
            </a:r>
            <a:endParaRPr lang="es-CL" sz="1400" dirty="0"/>
          </a:p>
        </p:txBody>
      </p:sp>
    </p:spTree>
    <p:extLst>
      <p:ext uri="{BB962C8B-B14F-4D97-AF65-F5344CB8AC3E}">
        <p14:creationId xmlns:p14="http://schemas.microsoft.com/office/powerpoint/2010/main" val="15899514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466299" y="2039555"/>
            <a:ext cx="11450472" cy="4247317"/>
          </a:xfrm>
          <a:prstGeom prst="rect">
            <a:avLst/>
          </a:prstGeom>
          <a:solidFill>
            <a:srgbClr val="EADCF4"/>
          </a:solidFill>
        </p:spPr>
        <p:txBody>
          <a:bodyPr wrap="square">
            <a:spAutoFit/>
          </a:bodyPr>
          <a:lstStyle/>
          <a:p>
            <a:pPr algn="just"/>
            <a:r>
              <a:rPr lang="es-CL" b="1" u="sng" dirty="0"/>
              <a:t>· MANEJE O VAYA A LA DERECHA, NO HACIA LA IZQUIERDA: </a:t>
            </a:r>
            <a:r>
              <a:rPr lang="es-CL" dirty="0"/>
              <a:t>si el conductor que viene de frente recupera su control, su primera reacción será girar de nuevo hacia su carril. Si usted va hacia la izquierda, tendrá una colisión frontal en el carril de ese conductor.</a:t>
            </a:r>
          </a:p>
          <a:p>
            <a:pPr algn="just"/>
            <a:endParaRPr lang="es-CL" dirty="0"/>
          </a:p>
          <a:p>
            <a:pPr algn="just"/>
            <a:r>
              <a:rPr lang="es-CL" b="1" u="sng" dirty="0"/>
              <a:t>· EVITE PATINAR: </a:t>
            </a:r>
            <a:r>
              <a:rPr lang="es-CL" dirty="0"/>
              <a:t>al patinar se reduce la posibilidad de evadir la situación peligrosa. En consecuencia, no frene bruscamente ni gire el volante; disminuya la velocidad y diríjase a la berma.</a:t>
            </a:r>
          </a:p>
          <a:p>
            <a:pPr algn="just"/>
            <a:endParaRPr lang="es-CL" dirty="0"/>
          </a:p>
          <a:p>
            <a:pPr algn="just"/>
            <a:r>
              <a:rPr lang="es-CL" b="1" u="sng" dirty="0"/>
              <a:t>· CHOQUE CONTRA ALGO BLANDO, NO DURO: </a:t>
            </a:r>
            <a:r>
              <a:rPr lang="es-CL" dirty="0"/>
              <a:t>en caso de tener que salirse de la carretera y chocar contra algo que no sea un vehículo que viene de frente, hágalo contra algo blando, por ejemplo, arbustos o malezas.</a:t>
            </a:r>
          </a:p>
          <a:p>
            <a:pPr algn="just"/>
            <a:endParaRPr lang="es-CL" dirty="0"/>
          </a:p>
          <a:p>
            <a:pPr algn="just"/>
            <a:r>
              <a:rPr lang="es-CL" b="1" u="sng" dirty="0"/>
              <a:t>· COLISIONE O CHOQUE EN FORMA OBLICUA: </a:t>
            </a:r>
            <a:r>
              <a:rPr lang="es-CL" dirty="0"/>
              <a:t>si usted debe chocar con un objeto fijo o colisionar con un vehículo que viene de frente, de preferencia hágalo de refilón, en lugar de hacerlo de frente, pues las fuerzas físicas son más intensas en un impacto de frente, por lo que sus posibilidades de sobrevivir dependerán de la habilidad que usted tenga para evitar una colisión frontal. No obstante, si usted tiene la oportunidad de elegir chocar contra un objeto fijo o un vehículo que viene de frente, prefiera un objeto fijo y hágalo en forma oblicua.</a:t>
            </a:r>
          </a:p>
        </p:txBody>
      </p:sp>
      <p:sp>
        <p:nvSpPr>
          <p:cNvPr id="3" name="Rectángulo 2"/>
          <p:cNvSpPr/>
          <p:nvPr/>
        </p:nvSpPr>
        <p:spPr>
          <a:xfrm>
            <a:off x="3444629" y="1047045"/>
            <a:ext cx="5493812" cy="369332"/>
          </a:xfrm>
          <a:prstGeom prst="rect">
            <a:avLst/>
          </a:prstGeom>
          <a:solidFill>
            <a:srgbClr val="EADCF4"/>
          </a:solidFill>
        </p:spPr>
        <p:txBody>
          <a:bodyPr wrap="none">
            <a:spAutoFit/>
          </a:bodyPr>
          <a:lstStyle/>
          <a:p>
            <a:r>
              <a:rPr lang="es-CL" b="1" dirty="0">
                <a:latin typeface="Arial" panose="020B0604020202020204" pitchFamily="34" charset="0"/>
              </a:rPr>
              <a:t>¿Qué hacer si una colisión frontal es inevitable?</a:t>
            </a:r>
            <a:endParaRPr lang="es-CL" dirty="0"/>
          </a:p>
        </p:txBody>
      </p:sp>
    </p:spTree>
    <p:extLst>
      <p:ext uri="{BB962C8B-B14F-4D97-AF65-F5344CB8AC3E}">
        <p14:creationId xmlns:p14="http://schemas.microsoft.com/office/powerpoint/2010/main" val="11481657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3776406" y="1156226"/>
            <a:ext cx="4775666" cy="369332"/>
          </a:xfrm>
          <a:prstGeom prst="rect">
            <a:avLst/>
          </a:prstGeom>
          <a:solidFill>
            <a:srgbClr val="EADCF4"/>
          </a:solidFill>
        </p:spPr>
        <p:txBody>
          <a:bodyPr wrap="none">
            <a:spAutoFit/>
          </a:bodyPr>
          <a:lstStyle/>
          <a:p>
            <a:r>
              <a:rPr lang="es-CL" b="1" dirty="0">
                <a:latin typeface="Arial" panose="020B0604020202020204" pitchFamily="34" charset="0"/>
              </a:rPr>
              <a:t>Estrategias para adelantar a otro vehículo</a:t>
            </a:r>
            <a:endParaRPr lang="es-CL" dirty="0"/>
          </a:p>
        </p:txBody>
      </p:sp>
      <p:sp>
        <p:nvSpPr>
          <p:cNvPr id="3" name="Rectángulo 2"/>
          <p:cNvSpPr/>
          <p:nvPr/>
        </p:nvSpPr>
        <p:spPr>
          <a:xfrm>
            <a:off x="343468" y="1785542"/>
            <a:ext cx="11848532" cy="1477328"/>
          </a:xfrm>
          <a:prstGeom prst="rect">
            <a:avLst/>
          </a:prstGeom>
          <a:solidFill>
            <a:srgbClr val="EADCF4"/>
          </a:solidFill>
        </p:spPr>
        <p:txBody>
          <a:bodyPr wrap="square">
            <a:spAutoFit/>
          </a:bodyPr>
          <a:lstStyle/>
          <a:p>
            <a:r>
              <a:rPr lang="es-CL" dirty="0">
                <a:latin typeface="Arial" panose="020B0604020202020204" pitchFamily="34" charset="0"/>
              </a:rPr>
              <a:t>Si es necesario, seguro y legal adelantar a otro vehículo,  as tres maniobras básicas que usted debe realizar son:</a:t>
            </a:r>
          </a:p>
          <a:p>
            <a:endParaRPr lang="es-CL" dirty="0">
              <a:latin typeface="Arial" panose="020B0604020202020204" pitchFamily="34" charset="0"/>
            </a:endParaRPr>
          </a:p>
          <a:p>
            <a:r>
              <a:rPr lang="es-CL" b="1" dirty="0">
                <a:latin typeface="Arial Black" panose="020B0A04020102020204" pitchFamily="34" charset="0"/>
              </a:rPr>
              <a:t>· </a:t>
            </a:r>
            <a:r>
              <a:rPr lang="es-CL" dirty="0">
                <a:latin typeface="Arial" panose="020B0604020202020204" pitchFamily="34" charset="0"/>
              </a:rPr>
              <a:t>Conserve la distancia correcta de seguimiento</a:t>
            </a:r>
          </a:p>
          <a:p>
            <a:r>
              <a:rPr lang="es-CL" b="1" dirty="0">
                <a:latin typeface="Arial Black" panose="020B0A04020102020204" pitchFamily="34" charset="0"/>
              </a:rPr>
              <a:t>· </a:t>
            </a:r>
            <a:r>
              <a:rPr lang="es-CL" dirty="0">
                <a:latin typeface="Arial" panose="020B0604020202020204" pitchFamily="34" charset="0"/>
              </a:rPr>
              <a:t>Desplácese a la izquierda hacia el carril por el que va a adelantar</a:t>
            </a:r>
          </a:p>
          <a:p>
            <a:r>
              <a:rPr lang="es-CL" b="1" dirty="0">
                <a:latin typeface="Arial Black" panose="020B0A04020102020204" pitchFamily="34" charset="0"/>
              </a:rPr>
              <a:t>· </a:t>
            </a:r>
            <a:r>
              <a:rPr lang="es-CL" dirty="0">
                <a:latin typeface="Arial" panose="020B0604020202020204" pitchFamily="34" charset="0"/>
              </a:rPr>
              <a:t>Complete la maniobra de adelantamiento</a:t>
            </a:r>
            <a:endParaRPr lang="es-CL" dirty="0"/>
          </a:p>
        </p:txBody>
      </p:sp>
      <p:pic>
        <p:nvPicPr>
          <p:cNvPr id="4" name="Imagen 3"/>
          <p:cNvPicPr>
            <a:picLocks noChangeAspect="1"/>
          </p:cNvPicPr>
          <p:nvPr/>
        </p:nvPicPr>
        <p:blipFill>
          <a:blip r:embed="rId2"/>
          <a:stretch>
            <a:fillRect/>
          </a:stretch>
        </p:blipFill>
        <p:spPr>
          <a:xfrm>
            <a:off x="2019869" y="3522854"/>
            <a:ext cx="8898340" cy="2932537"/>
          </a:xfrm>
          <a:prstGeom prst="rect">
            <a:avLst/>
          </a:prstGeom>
        </p:spPr>
      </p:pic>
    </p:spTree>
    <p:extLst>
      <p:ext uri="{BB962C8B-B14F-4D97-AF65-F5344CB8AC3E}">
        <p14:creationId xmlns:p14="http://schemas.microsoft.com/office/powerpoint/2010/main" val="12974706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1"/>
          <p:cNvSpPr/>
          <p:nvPr/>
        </p:nvSpPr>
        <p:spPr>
          <a:xfrm>
            <a:off x="3675913" y="1035706"/>
            <a:ext cx="4980851" cy="369332"/>
          </a:xfrm>
          <a:prstGeom prst="rect">
            <a:avLst/>
          </a:prstGeom>
          <a:solidFill>
            <a:srgbClr val="A365D1"/>
          </a:solidFill>
        </p:spPr>
        <p:txBody>
          <a:bodyPr wrap="none">
            <a:spAutoFit/>
          </a:bodyPr>
          <a:lstStyle/>
          <a:p>
            <a:r>
              <a:rPr lang="es-CL" b="1" dirty="0">
                <a:latin typeface="Arial" panose="020B0604020202020204" pitchFamily="34" charset="0"/>
              </a:rPr>
              <a:t>Las condiciones ambientales y del vehículo</a:t>
            </a:r>
            <a:endParaRPr lang="es-CL" dirty="0"/>
          </a:p>
        </p:txBody>
      </p:sp>
      <p:sp>
        <p:nvSpPr>
          <p:cNvPr id="3" name="Rectángulo 2"/>
          <p:cNvSpPr/>
          <p:nvPr/>
        </p:nvSpPr>
        <p:spPr>
          <a:xfrm>
            <a:off x="3118338" y="2489982"/>
            <a:ext cx="6194474" cy="3477875"/>
          </a:xfrm>
          <a:prstGeom prst="rect">
            <a:avLst/>
          </a:prstGeom>
          <a:solidFill>
            <a:srgbClr val="A365D1"/>
          </a:solidFill>
        </p:spPr>
        <p:txBody>
          <a:bodyPr wrap="square">
            <a:spAutoFit/>
          </a:bodyPr>
          <a:lstStyle/>
          <a:p>
            <a:pPr algn="just"/>
            <a:r>
              <a:rPr lang="es-CL" sz="2200" dirty="0">
                <a:latin typeface="Arial" panose="020B0604020202020204" pitchFamily="34" charset="0"/>
              </a:rPr>
              <a:t>	El conductor defensivo debe estar atento a las condiciones ambientales y del vehículo. Es importante que usted entienda que no hay dos viajes idénticos, pues las condiciones en las que usted maneja son diferentes cada vez que se sienta frente un volante. Asimismo, al estar atento a las condiciones, que pueden ser buenas, regulares o adversas, tendrá un indicador de cómo debe enfrentar la conducción para tener un trayecto seguro.</a:t>
            </a:r>
            <a:endParaRPr lang="es-CL" sz="2200" dirty="0"/>
          </a:p>
        </p:txBody>
      </p:sp>
    </p:spTree>
    <p:extLst>
      <p:ext uri="{BB962C8B-B14F-4D97-AF65-F5344CB8AC3E}">
        <p14:creationId xmlns:p14="http://schemas.microsoft.com/office/powerpoint/2010/main" val="169544643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1122</TotalTime>
  <Words>4602</Words>
  <Application>Microsoft Macintosh PowerPoint</Application>
  <PresentationFormat>Panorámica</PresentationFormat>
  <Paragraphs>308</Paragraphs>
  <Slides>40</Slides>
  <Notes>2</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40</vt:i4>
      </vt:variant>
    </vt:vector>
  </HeadingPairs>
  <TitlesOfParts>
    <vt:vector size="49" baseType="lpstr">
      <vt:lpstr>Aptos</vt:lpstr>
      <vt:lpstr>Aptos Display</vt:lpstr>
      <vt:lpstr>Arial</vt:lpstr>
      <vt:lpstr>Arial Black</vt:lpstr>
      <vt:lpstr>Calibri</vt:lpstr>
      <vt:lpstr>Calibri </vt:lpstr>
      <vt:lpstr>Open Sans</vt:lpstr>
      <vt:lpstr>Source Sans Pro</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ORLANDO ALARCON</dc:creator>
  <cp:lastModifiedBy>a2248</cp:lastModifiedBy>
  <cp:revision>66</cp:revision>
  <dcterms:created xsi:type="dcterms:W3CDTF">2019-08-16T16:28:42Z</dcterms:created>
  <dcterms:modified xsi:type="dcterms:W3CDTF">2024-04-11T20:58:43Z</dcterms:modified>
</cp:coreProperties>
</file>