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Lst>
  <p:sldSz cx="7556500" cy="10693400"/>
  <p:notesSz cx="6858000" cy="9144000"/>
  <p:embeddedFontLst>
    <p:embeddedFont>
      <p:font typeface="Hammersmith One" charset="1" panose="02010703030501060504"/>
      <p:regular r:id="rId7"/>
    </p:embeddedFont>
    <p:embeddedFont>
      <p:font typeface="Arimo" charset="1" panose="020B0604020202020204"/>
      <p:regular r:id="rId8"/>
    </p:embeddedFont>
    <p:embeddedFont>
      <p:font typeface="Anton" charset="1" panose="00000500000000000000"/>
      <p:regular r:id="rId9"/>
    </p:embeddedFont>
    <p:embeddedFont>
      <p:font typeface="Aileron" charset="1" panose="00000500000000000000"/>
      <p:regular r:id="rId1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fonts/font7.fntdata" Type="http://schemas.openxmlformats.org/officeDocument/2006/relationships/font"/><Relationship Id="rId8" Target="fonts/font8.fntdata" Type="http://schemas.openxmlformats.org/officeDocument/2006/relationships/font"/><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jpeg" Type="http://schemas.openxmlformats.org/officeDocument/2006/relationships/image"/><Relationship Id="rId5" Target="../media/image4.jpeg" Type="http://schemas.openxmlformats.org/officeDocument/2006/relationships/image"/><Relationship Id="rId6" Target="../media/image5.jpeg" Type="http://schemas.openxmlformats.org/officeDocument/2006/relationships/image"/><Relationship Id="rId7" Target="../media/image6.jpeg" Type="http://schemas.openxmlformats.org/officeDocument/2006/relationships/image"/><Relationship Id="rId8" Target="../media/image7.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114030" y="3956496"/>
            <a:ext cx="6732516" cy="122632"/>
            <a:chOff x="0" y="0"/>
            <a:chExt cx="2412782" cy="43949"/>
          </a:xfrm>
        </p:grpSpPr>
        <p:sp>
          <p:nvSpPr>
            <p:cNvPr name="Freeform 3" id="3"/>
            <p:cNvSpPr/>
            <p:nvPr/>
          </p:nvSpPr>
          <p:spPr>
            <a:xfrm flipH="false" flipV="false" rot="0">
              <a:off x="0" y="0"/>
              <a:ext cx="2412782" cy="43949"/>
            </a:xfrm>
            <a:custGeom>
              <a:avLst/>
              <a:gdLst/>
              <a:ahLst/>
              <a:cxnLst/>
              <a:rect r="r" b="b" t="t" l="l"/>
              <a:pathLst>
                <a:path h="43949" w="2412782">
                  <a:moveTo>
                    <a:pt x="0" y="0"/>
                  </a:moveTo>
                  <a:lnTo>
                    <a:pt x="2412782" y="0"/>
                  </a:lnTo>
                  <a:lnTo>
                    <a:pt x="2412782" y="43949"/>
                  </a:lnTo>
                  <a:lnTo>
                    <a:pt x="0" y="43949"/>
                  </a:lnTo>
                  <a:close/>
                </a:path>
              </a:pathLst>
            </a:custGeom>
            <a:solidFill>
              <a:srgbClr val="0F4A66"/>
            </a:solidFill>
          </p:spPr>
        </p:sp>
        <p:sp>
          <p:nvSpPr>
            <p:cNvPr name="TextBox 4" id="4"/>
            <p:cNvSpPr txBox="true"/>
            <p:nvPr/>
          </p:nvSpPr>
          <p:spPr>
            <a:xfrm>
              <a:off x="0" y="-57150"/>
              <a:ext cx="2412782" cy="101099"/>
            </a:xfrm>
            <a:prstGeom prst="rect">
              <a:avLst/>
            </a:prstGeom>
          </p:spPr>
          <p:txBody>
            <a:bodyPr anchor="ctr" rtlCol="false" tIns="50800" lIns="50800" bIns="50800" rIns="50800"/>
            <a:lstStyle/>
            <a:p>
              <a:pPr algn="ctr">
                <a:lnSpc>
                  <a:spcPts val="2117"/>
                </a:lnSpc>
              </a:pPr>
            </a:p>
          </p:txBody>
        </p:sp>
      </p:grpSp>
      <p:grpSp>
        <p:nvGrpSpPr>
          <p:cNvPr name="Group 5" id="5"/>
          <p:cNvGrpSpPr/>
          <p:nvPr/>
        </p:nvGrpSpPr>
        <p:grpSpPr>
          <a:xfrm rot="0">
            <a:off x="5464821" y="726881"/>
            <a:ext cx="4251823" cy="121523"/>
            <a:chOff x="0" y="0"/>
            <a:chExt cx="1523757" cy="43551"/>
          </a:xfrm>
        </p:grpSpPr>
        <p:sp>
          <p:nvSpPr>
            <p:cNvPr name="Freeform 6" id="6"/>
            <p:cNvSpPr/>
            <p:nvPr/>
          </p:nvSpPr>
          <p:spPr>
            <a:xfrm flipH="false" flipV="false" rot="0">
              <a:off x="0" y="0"/>
              <a:ext cx="1523757" cy="43551"/>
            </a:xfrm>
            <a:custGeom>
              <a:avLst/>
              <a:gdLst/>
              <a:ahLst/>
              <a:cxnLst/>
              <a:rect r="r" b="b" t="t" l="l"/>
              <a:pathLst>
                <a:path h="43551" w="1523757">
                  <a:moveTo>
                    <a:pt x="0" y="0"/>
                  </a:moveTo>
                  <a:lnTo>
                    <a:pt x="1523757" y="0"/>
                  </a:lnTo>
                  <a:lnTo>
                    <a:pt x="1523757" y="43551"/>
                  </a:lnTo>
                  <a:lnTo>
                    <a:pt x="0" y="43551"/>
                  </a:lnTo>
                  <a:close/>
                </a:path>
              </a:pathLst>
            </a:custGeom>
            <a:solidFill>
              <a:srgbClr val="0F4A66"/>
            </a:solidFill>
          </p:spPr>
        </p:sp>
        <p:sp>
          <p:nvSpPr>
            <p:cNvPr name="TextBox 7" id="7"/>
            <p:cNvSpPr txBox="true"/>
            <p:nvPr/>
          </p:nvSpPr>
          <p:spPr>
            <a:xfrm>
              <a:off x="0" y="-57150"/>
              <a:ext cx="1523757" cy="100701"/>
            </a:xfrm>
            <a:prstGeom prst="rect">
              <a:avLst/>
            </a:prstGeom>
          </p:spPr>
          <p:txBody>
            <a:bodyPr anchor="ctr" rtlCol="false" tIns="50800" lIns="50800" bIns="50800" rIns="50800"/>
            <a:lstStyle/>
            <a:p>
              <a:pPr algn="ctr">
                <a:lnSpc>
                  <a:spcPts val="2117"/>
                </a:lnSpc>
              </a:pPr>
            </a:p>
          </p:txBody>
        </p:sp>
      </p:grpSp>
      <p:sp>
        <p:nvSpPr>
          <p:cNvPr name="Freeform 8" id="8"/>
          <p:cNvSpPr/>
          <p:nvPr/>
        </p:nvSpPr>
        <p:spPr>
          <a:xfrm flipH="false" flipV="false" rot="0">
            <a:off x="3575614" y="4474028"/>
            <a:ext cx="363274" cy="192535"/>
          </a:xfrm>
          <a:custGeom>
            <a:avLst/>
            <a:gdLst/>
            <a:ahLst/>
            <a:cxnLst/>
            <a:rect r="r" b="b" t="t" l="l"/>
            <a:pathLst>
              <a:path h="192535" w="363274">
                <a:moveTo>
                  <a:pt x="0" y="0"/>
                </a:moveTo>
                <a:lnTo>
                  <a:pt x="363274" y="0"/>
                </a:lnTo>
                <a:lnTo>
                  <a:pt x="363274" y="192535"/>
                </a:lnTo>
                <a:lnTo>
                  <a:pt x="0" y="1925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9" id="9"/>
          <p:cNvSpPr/>
          <p:nvPr/>
        </p:nvSpPr>
        <p:spPr>
          <a:xfrm flipH="false" flipV="false" rot="0">
            <a:off x="662073" y="720500"/>
            <a:ext cx="334114" cy="177081"/>
          </a:xfrm>
          <a:custGeom>
            <a:avLst/>
            <a:gdLst/>
            <a:ahLst/>
            <a:cxnLst/>
            <a:rect r="r" b="b" t="t" l="l"/>
            <a:pathLst>
              <a:path h="177081" w="334114">
                <a:moveTo>
                  <a:pt x="0" y="0"/>
                </a:moveTo>
                <a:lnTo>
                  <a:pt x="334114" y="0"/>
                </a:lnTo>
                <a:lnTo>
                  <a:pt x="334114" y="177081"/>
                </a:lnTo>
                <a:lnTo>
                  <a:pt x="0" y="17708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10" id="10"/>
          <p:cNvGrpSpPr/>
          <p:nvPr/>
        </p:nvGrpSpPr>
        <p:grpSpPr>
          <a:xfrm rot="0">
            <a:off x="-786940" y="-506724"/>
            <a:ext cx="9134838" cy="838422"/>
            <a:chOff x="0" y="0"/>
            <a:chExt cx="3273720" cy="300471"/>
          </a:xfrm>
        </p:grpSpPr>
        <p:sp>
          <p:nvSpPr>
            <p:cNvPr name="Freeform 11" id="11"/>
            <p:cNvSpPr/>
            <p:nvPr/>
          </p:nvSpPr>
          <p:spPr>
            <a:xfrm flipH="false" flipV="false" rot="0">
              <a:off x="0" y="0"/>
              <a:ext cx="3273720" cy="300471"/>
            </a:xfrm>
            <a:custGeom>
              <a:avLst/>
              <a:gdLst/>
              <a:ahLst/>
              <a:cxnLst/>
              <a:rect r="r" b="b" t="t" l="l"/>
              <a:pathLst>
                <a:path h="300471" w="3273720">
                  <a:moveTo>
                    <a:pt x="0" y="0"/>
                  </a:moveTo>
                  <a:lnTo>
                    <a:pt x="3273720" y="0"/>
                  </a:lnTo>
                  <a:lnTo>
                    <a:pt x="3273720" y="300471"/>
                  </a:lnTo>
                  <a:lnTo>
                    <a:pt x="0" y="300471"/>
                  </a:lnTo>
                  <a:close/>
                </a:path>
              </a:pathLst>
            </a:custGeom>
            <a:solidFill>
              <a:srgbClr val="0F4A66"/>
            </a:solidFill>
          </p:spPr>
        </p:sp>
        <p:sp>
          <p:nvSpPr>
            <p:cNvPr name="TextBox 12" id="12"/>
            <p:cNvSpPr txBox="true"/>
            <p:nvPr/>
          </p:nvSpPr>
          <p:spPr>
            <a:xfrm>
              <a:off x="0" y="-57150"/>
              <a:ext cx="3273720" cy="357621"/>
            </a:xfrm>
            <a:prstGeom prst="rect">
              <a:avLst/>
            </a:prstGeom>
          </p:spPr>
          <p:txBody>
            <a:bodyPr anchor="ctr" rtlCol="false" tIns="50800" lIns="50800" bIns="50800" rIns="50800"/>
            <a:lstStyle/>
            <a:p>
              <a:pPr algn="ctr">
                <a:lnSpc>
                  <a:spcPts val="2117"/>
                </a:lnSpc>
              </a:pPr>
            </a:p>
          </p:txBody>
        </p:sp>
      </p:grpSp>
      <p:grpSp>
        <p:nvGrpSpPr>
          <p:cNvPr name="Group 13" id="13"/>
          <p:cNvGrpSpPr/>
          <p:nvPr/>
        </p:nvGrpSpPr>
        <p:grpSpPr>
          <a:xfrm rot="0">
            <a:off x="-762021" y="10307393"/>
            <a:ext cx="9134838" cy="669057"/>
            <a:chOff x="0" y="0"/>
            <a:chExt cx="3273720" cy="239775"/>
          </a:xfrm>
        </p:grpSpPr>
        <p:sp>
          <p:nvSpPr>
            <p:cNvPr name="Freeform 14" id="14"/>
            <p:cNvSpPr/>
            <p:nvPr/>
          </p:nvSpPr>
          <p:spPr>
            <a:xfrm flipH="false" flipV="false" rot="0">
              <a:off x="0" y="0"/>
              <a:ext cx="3273720" cy="239775"/>
            </a:xfrm>
            <a:custGeom>
              <a:avLst/>
              <a:gdLst/>
              <a:ahLst/>
              <a:cxnLst/>
              <a:rect r="r" b="b" t="t" l="l"/>
              <a:pathLst>
                <a:path h="239775" w="3273720">
                  <a:moveTo>
                    <a:pt x="0" y="0"/>
                  </a:moveTo>
                  <a:lnTo>
                    <a:pt x="3273720" y="0"/>
                  </a:lnTo>
                  <a:lnTo>
                    <a:pt x="3273720" y="239775"/>
                  </a:lnTo>
                  <a:lnTo>
                    <a:pt x="0" y="239775"/>
                  </a:lnTo>
                  <a:close/>
                </a:path>
              </a:pathLst>
            </a:custGeom>
            <a:solidFill>
              <a:srgbClr val="0F4A66"/>
            </a:solidFill>
          </p:spPr>
        </p:sp>
        <p:sp>
          <p:nvSpPr>
            <p:cNvPr name="TextBox 15" id="15"/>
            <p:cNvSpPr txBox="true"/>
            <p:nvPr/>
          </p:nvSpPr>
          <p:spPr>
            <a:xfrm>
              <a:off x="0" y="-57150"/>
              <a:ext cx="3273720" cy="296925"/>
            </a:xfrm>
            <a:prstGeom prst="rect">
              <a:avLst/>
            </a:prstGeom>
          </p:spPr>
          <p:txBody>
            <a:bodyPr anchor="ctr" rtlCol="false" tIns="50800" lIns="50800" bIns="50800" rIns="50800"/>
            <a:lstStyle/>
            <a:p>
              <a:pPr algn="ctr">
                <a:lnSpc>
                  <a:spcPts val="2117"/>
                </a:lnSpc>
              </a:pPr>
            </a:p>
          </p:txBody>
        </p:sp>
      </p:grpSp>
      <p:sp>
        <p:nvSpPr>
          <p:cNvPr name="Freeform 16" id="16"/>
          <p:cNvSpPr/>
          <p:nvPr/>
        </p:nvSpPr>
        <p:spPr>
          <a:xfrm flipH="false" flipV="false" rot="0">
            <a:off x="637708" y="4474028"/>
            <a:ext cx="2724803" cy="1505598"/>
          </a:xfrm>
          <a:custGeom>
            <a:avLst/>
            <a:gdLst/>
            <a:ahLst/>
            <a:cxnLst/>
            <a:rect r="r" b="b" t="t" l="l"/>
            <a:pathLst>
              <a:path h="1505598" w="2724803">
                <a:moveTo>
                  <a:pt x="0" y="0"/>
                </a:moveTo>
                <a:lnTo>
                  <a:pt x="2724804" y="0"/>
                </a:lnTo>
                <a:lnTo>
                  <a:pt x="2724804" y="1505598"/>
                </a:lnTo>
                <a:lnTo>
                  <a:pt x="0" y="1505598"/>
                </a:lnTo>
                <a:lnTo>
                  <a:pt x="0" y="0"/>
                </a:lnTo>
                <a:close/>
              </a:path>
            </a:pathLst>
          </a:custGeom>
          <a:blipFill>
            <a:blip r:embed="rId4"/>
            <a:stretch>
              <a:fillRect l="0" t="-10288" r="0" b="-10288"/>
            </a:stretch>
          </a:blipFill>
        </p:spPr>
      </p:sp>
      <p:sp>
        <p:nvSpPr>
          <p:cNvPr name="Freeform 17" id="17"/>
          <p:cNvSpPr/>
          <p:nvPr/>
        </p:nvSpPr>
        <p:spPr>
          <a:xfrm flipH="false" flipV="false" rot="0">
            <a:off x="3581587" y="8487581"/>
            <a:ext cx="363274" cy="192535"/>
          </a:xfrm>
          <a:custGeom>
            <a:avLst/>
            <a:gdLst/>
            <a:ahLst/>
            <a:cxnLst/>
            <a:rect r="r" b="b" t="t" l="l"/>
            <a:pathLst>
              <a:path h="192535" w="363274">
                <a:moveTo>
                  <a:pt x="0" y="0"/>
                </a:moveTo>
                <a:lnTo>
                  <a:pt x="363274" y="0"/>
                </a:lnTo>
                <a:lnTo>
                  <a:pt x="363274" y="192535"/>
                </a:lnTo>
                <a:lnTo>
                  <a:pt x="0" y="1925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8" id="18"/>
          <p:cNvSpPr/>
          <p:nvPr/>
        </p:nvSpPr>
        <p:spPr>
          <a:xfrm flipH="false" flipV="false" rot="0">
            <a:off x="637708" y="8468531"/>
            <a:ext cx="2735650" cy="1455570"/>
          </a:xfrm>
          <a:custGeom>
            <a:avLst/>
            <a:gdLst/>
            <a:ahLst/>
            <a:cxnLst/>
            <a:rect r="r" b="b" t="t" l="l"/>
            <a:pathLst>
              <a:path h="1455570" w="2735650">
                <a:moveTo>
                  <a:pt x="0" y="0"/>
                </a:moveTo>
                <a:lnTo>
                  <a:pt x="2735651" y="0"/>
                </a:lnTo>
                <a:lnTo>
                  <a:pt x="2735651" y="1455570"/>
                </a:lnTo>
                <a:lnTo>
                  <a:pt x="0" y="1455570"/>
                </a:lnTo>
                <a:lnTo>
                  <a:pt x="0" y="0"/>
                </a:lnTo>
                <a:close/>
              </a:path>
            </a:pathLst>
          </a:custGeom>
          <a:blipFill>
            <a:blip r:embed="rId5"/>
            <a:stretch>
              <a:fillRect l="0" t="-12608" r="0" b="-12608"/>
            </a:stretch>
          </a:blipFill>
        </p:spPr>
      </p:sp>
      <p:sp>
        <p:nvSpPr>
          <p:cNvPr name="Freeform 19" id="19"/>
          <p:cNvSpPr/>
          <p:nvPr/>
        </p:nvSpPr>
        <p:spPr>
          <a:xfrm flipH="false" flipV="false" rot="0">
            <a:off x="4244371" y="6500932"/>
            <a:ext cx="2669802" cy="1444457"/>
          </a:xfrm>
          <a:custGeom>
            <a:avLst/>
            <a:gdLst/>
            <a:ahLst/>
            <a:cxnLst/>
            <a:rect r="r" b="b" t="t" l="l"/>
            <a:pathLst>
              <a:path h="1444457" w="2669802">
                <a:moveTo>
                  <a:pt x="0" y="0"/>
                </a:moveTo>
                <a:lnTo>
                  <a:pt x="2669802" y="0"/>
                </a:lnTo>
                <a:lnTo>
                  <a:pt x="2669802" y="1444457"/>
                </a:lnTo>
                <a:lnTo>
                  <a:pt x="0" y="1444457"/>
                </a:lnTo>
                <a:lnTo>
                  <a:pt x="0" y="0"/>
                </a:lnTo>
                <a:close/>
              </a:path>
            </a:pathLst>
          </a:custGeom>
          <a:blipFill>
            <a:blip r:embed="rId6"/>
            <a:stretch>
              <a:fillRect l="0" t="-28553" r="0" b="-28553"/>
            </a:stretch>
          </a:blipFill>
        </p:spPr>
      </p:sp>
      <p:sp>
        <p:nvSpPr>
          <p:cNvPr name="Freeform 20" id="20"/>
          <p:cNvSpPr/>
          <p:nvPr/>
        </p:nvSpPr>
        <p:spPr>
          <a:xfrm flipH="false" flipV="false" rot="-10800000">
            <a:off x="3553864" y="6519924"/>
            <a:ext cx="363274" cy="192535"/>
          </a:xfrm>
          <a:custGeom>
            <a:avLst/>
            <a:gdLst/>
            <a:ahLst/>
            <a:cxnLst/>
            <a:rect r="r" b="b" t="t" l="l"/>
            <a:pathLst>
              <a:path h="192535" w="363274">
                <a:moveTo>
                  <a:pt x="0" y="0"/>
                </a:moveTo>
                <a:lnTo>
                  <a:pt x="363274" y="0"/>
                </a:lnTo>
                <a:lnTo>
                  <a:pt x="363274" y="192536"/>
                </a:lnTo>
                <a:lnTo>
                  <a:pt x="0" y="19253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21" id="21"/>
          <p:cNvGrpSpPr/>
          <p:nvPr/>
        </p:nvGrpSpPr>
        <p:grpSpPr>
          <a:xfrm rot="0">
            <a:off x="611647" y="6198701"/>
            <a:ext cx="6302526" cy="47625"/>
            <a:chOff x="0" y="0"/>
            <a:chExt cx="2258683" cy="17068"/>
          </a:xfrm>
        </p:grpSpPr>
        <p:sp>
          <p:nvSpPr>
            <p:cNvPr name="Freeform 22" id="22"/>
            <p:cNvSpPr/>
            <p:nvPr/>
          </p:nvSpPr>
          <p:spPr>
            <a:xfrm flipH="false" flipV="false" rot="0">
              <a:off x="0" y="0"/>
              <a:ext cx="2258683" cy="17068"/>
            </a:xfrm>
            <a:custGeom>
              <a:avLst/>
              <a:gdLst/>
              <a:ahLst/>
              <a:cxnLst/>
              <a:rect r="r" b="b" t="t" l="l"/>
              <a:pathLst>
                <a:path h="17068" w="2258683">
                  <a:moveTo>
                    <a:pt x="0" y="0"/>
                  </a:moveTo>
                  <a:lnTo>
                    <a:pt x="2258683" y="0"/>
                  </a:lnTo>
                  <a:lnTo>
                    <a:pt x="2258683" y="17068"/>
                  </a:lnTo>
                  <a:lnTo>
                    <a:pt x="0" y="17068"/>
                  </a:lnTo>
                  <a:close/>
                </a:path>
              </a:pathLst>
            </a:custGeom>
            <a:solidFill>
              <a:srgbClr val="0F4A66"/>
            </a:solidFill>
          </p:spPr>
        </p:sp>
        <p:sp>
          <p:nvSpPr>
            <p:cNvPr name="TextBox 23" id="23"/>
            <p:cNvSpPr txBox="true"/>
            <p:nvPr/>
          </p:nvSpPr>
          <p:spPr>
            <a:xfrm>
              <a:off x="0" y="-57150"/>
              <a:ext cx="2258683" cy="74218"/>
            </a:xfrm>
            <a:prstGeom prst="rect">
              <a:avLst/>
            </a:prstGeom>
          </p:spPr>
          <p:txBody>
            <a:bodyPr anchor="ctr" rtlCol="false" tIns="50800" lIns="50800" bIns="50800" rIns="50800"/>
            <a:lstStyle/>
            <a:p>
              <a:pPr algn="ctr">
                <a:lnSpc>
                  <a:spcPts val="2117"/>
                </a:lnSpc>
              </a:pPr>
            </a:p>
          </p:txBody>
        </p:sp>
      </p:grpSp>
      <p:grpSp>
        <p:nvGrpSpPr>
          <p:cNvPr name="Group 24" id="24"/>
          <p:cNvGrpSpPr/>
          <p:nvPr/>
        </p:nvGrpSpPr>
        <p:grpSpPr>
          <a:xfrm rot="0">
            <a:off x="626861" y="8137725"/>
            <a:ext cx="6287312" cy="54581"/>
            <a:chOff x="0" y="0"/>
            <a:chExt cx="2253231" cy="19560"/>
          </a:xfrm>
        </p:grpSpPr>
        <p:sp>
          <p:nvSpPr>
            <p:cNvPr name="Freeform 25" id="25"/>
            <p:cNvSpPr/>
            <p:nvPr/>
          </p:nvSpPr>
          <p:spPr>
            <a:xfrm flipH="false" flipV="false" rot="0">
              <a:off x="0" y="0"/>
              <a:ext cx="2253230" cy="19560"/>
            </a:xfrm>
            <a:custGeom>
              <a:avLst/>
              <a:gdLst/>
              <a:ahLst/>
              <a:cxnLst/>
              <a:rect r="r" b="b" t="t" l="l"/>
              <a:pathLst>
                <a:path h="19560" w="2253230">
                  <a:moveTo>
                    <a:pt x="0" y="0"/>
                  </a:moveTo>
                  <a:lnTo>
                    <a:pt x="2253230" y="0"/>
                  </a:lnTo>
                  <a:lnTo>
                    <a:pt x="2253230" y="19560"/>
                  </a:lnTo>
                  <a:lnTo>
                    <a:pt x="0" y="19560"/>
                  </a:lnTo>
                  <a:close/>
                </a:path>
              </a:pathLst>
            </a:custGeom>
            <a:solidFill>
              <a:srgbClr val="0F4A66"/>
            </a:solidFill>
          </p:spPr>
        </p:sp>
        <p:sp>
          <p:nvSpPr>
            <p:cNvPr name="TextBox 26" id="26"/>
            <p:cNvSpPr txBox="true"/>
            <p:nvPr/>
          </p:nvSpPr>
          <p:spPr>
            <a:xfrm>
              <a:off x="0" y="-57150"/>
              <a:ext cx="2253231" cy="76710"/>
            </a:xfrm>
            <a:prstGeom prst="rect">
              <a:avLst/>
            </a:prstGeom>
          </p:spPr>
          <p:txBody>
            <a:bodyPr anchor="ctr" rtlCol="false" tIns="50800" lIns="50800" bIns="50800" rIns="50800"/>
            <a:lstStyle/>
            <a:p>
              <a:pPr algn="ctr">
                <a:lnSpc>
                  <a:spcPts val="2117"/>
                </a:lnSpc>
              </a:pPr>
            </a:p>
          </p:txBody>
        </p:sp>
      </p:grpSp>
      <p:sp>
        <p:nvSpPr>
          <p:cNvPr name="Freeform 27" id="27"/>
          <p:cNvSpPr/>
          <p:nvPr/>
        </p:nvSpPr>
        <p:spPr>
          <a:xfrm flipH="false" flipV="false" rot="0">
            <a:off x="4058017" y="1086529"/>
            <a:ext cx="2882930" cy="2555869"/>
          </a:xfrm>
          <a:custGeom>
            <a:avLst/>
            <a:gdLst/>
            <a:ahLst/>
            <a:cxnLst/>
            <a:rect r="r" b="b" t="t" l="l"/>
            <a:pathLst>
              <a:path h="2555869" w="2882930">
                <a:moveTo>
                  <a:pt x="0" y="0"/>
                </a:moveTo>
                <a:lnTo>
                  <a:pt x="2882930" y="0"/>
                </a:lnTo>
                <a:lnTo>
                  <a:pt x="2882930" y="2555869"/>
                </a:lnTo>
                <a:lnTo>
                  <a:pt x="0" y="2555869"/>
                </a:lnTo>
                <a:lnTo>
                  <a:pt x="0" y="0"/>
                </a:lnTo>
                <a:close/>
              </a:path>
            </a:pathLst>
          </a:custGeom>
          <a:blipFill>
            <a:blip r:embed="rId7"/>
            <a:stretch>
              <a:fillRect l="-31442" t="0" r="-71973" b="0"/>
            </a:stretch>
          </a:blipFill>
        </p:spPr>
      </p:sp>
      <p:sp>
        <p:nvSpPr>
          <p:cNvPr name="Freeform 28" id="28"/>
          <p:cNvSpPr/>
          <p:nvPr/>
        </p:nvSpPr>
        <p:spPr>
          <a:xfrm flipH="false" flipV="false" rot="0">
            <a:off x="136767" y="2918591"/>
            <a:ext cx="1050612" cy="1050612"/>
          </a:xfrm>
          <a:custGeom>
            <a:avLst/>
            <a:gdLst/>
            <a:ahLst/>
            <a:cxnLst/>
            <a:rect r="r" b="b" t="t" l="l"/>
            <a:pathLst>
              <a:path h="1050612" w="1050612">
                <a:moveTo>
                  <a:pt x="0" y="0"/>
                </a:moveTo>
                <a:lnTo>
                  <a:pt x="1050612" y="0"/>
                </a:lnTo>
                <a:lnTo>
                  <a:pt x="1050612" y="1050612"/>
                </a:lnTo>
                <a:lnTo>
                  <a:pt x="0" y="1050612"/>
                </a:lnTo>
                <a:lnTo>
                  <a:pt x="0" y="0"/>
                </a:lnTo>
                <a:close/>
              </a:path>
            </a:pathLst>
          </a:custGeom>
          <a:blipFill>
            <a:blip r:embed="rId8"/>
            <a:stretch>
              <a:fillRect l="0" t="0" r="0" b="0"/>
            </a:stretch>
          </a:blipFill>
        </p:spPr>
      </p:sp>
      <p:sp>
        <p:nvSpPr>
          <p:cNvPr name="TextBox 29" id="29"/>
          <p:cNvSpPr txBox="true"/>
          <p:nvPr/>
        </p:nvSpPr>
        <p:spPr>
          <a:xfrm rot="0">
            <a:off x="1085667" y="660206"/>
            <a:ext cx="2629764" cy="277092"/>
          </a:xfrm>
          <a:prstGeom prst="rect">
            <a:avLst/>
          </a:prstGeom>
        </p:spPr>
        <p:txBody>
          <a:bodyPr anchor="t" rtlCol="false" tIns="0" lIns="0" bIns="0" rIns="0">
            <a:spAutoFit/>
          </a:bodyPr>
          <a:lstStyle/>
          <a:p>
            <a:pPr algn="l" marL="0" indent="0" lvl="0">
              <a:lnSpc>
                <a:spcPts val="2374"/>
              </a:lnSpc>
            </a:pPr>
            <a:r>
              <a:rPr lang="en-US" sz="1421" spc="24">
                <a:solidFill>
                  <a:srgbClr val="022A3D"/>
                </a:solidFill>
                <a:latin typeface="Hammersmith One"/>
                <a:ea typeface="Hammersmith One"/>
                <a:cs typeface="Hammersmith One"/>
                <a:sym typeface="Hammersmith One"/>
              </a:rPr>
              <a:t>SEMANA 01</a:t>
            </a:r>
          </a:p>
        </p:txBody>
      </p:sp>
      <p:sp>
        <p:nvSpPr>
          <p:cNvPr name="TextBox 30" id="30"/>
          <p:cNvSpPr txBox="true"/>
          <p:nvPr/>
        </p:nvSpPr>
        <p:spPr>
          <a:xfrm rot="0">
            <a:off x="3581587" y="4869340"/>
            <a:ext cx="3332586" cy="985149"/>
          </a:xfrm>
          <a:prstGeom prst="rect">
            <a:avLst/>
          </a:prstGeom>
        </p:spPr>
        <p:txBody>
          <a:bodyPr anchor="t" rtlCol="false" tIns="0" lIns="0" bIns="0" rIns="0">
            <a:spAutoFit/>
          </a:bodyPr>
          <a:lstStyle/>
          <a:p>
            <a:pPr algn="just" marL="0" indent="0" lvl="0">
              <a:lnSpc>
                <a:spcPts val="1334"/>
              </a:lnSpc>
              <a:spcBef>
                <a:spcPct val="0"/>
              </a:spcBef>
            </a:pPr>
            <a:r>
              <a:rPr lang="en-US" sz="953" spc="19">
                <a:solidFill>
                  <a:srgbClr val="022A3D"/>
                </a:solidFill>
                <a:latin typeface="Arimo"/>
                <a:ea typeface="Arimo"/>
                <a:cs typeface="Arimo"/>
                <a:sym typeface="Arimo"/>
              </a:rPr>
              <a:t>Lorem ipsum dolor sit amet, consectetur adipiscing elit. In neque nunc, molestie eu semper id, auctor quis metus. Maecenas mattis metus sapien, vitae ultricies nunc ornare vitae. Praesent mollis nisl magna, ac dictum massa scelerisque at. Sed laoreet ligula vitae justo luctus, vel iaculis leo scelerisque. </a:t>
            </a:r>
          </a:p>
        </p:txBody>
      </p:sp>
      <p:sp>
        <p:nvSpPr>
          <p:cNvPr name="TextBox 31" id="31"/>
          <p:cNvSpPr txBox="true"/>
          <p:nvPr/>
        </p:nvSpPr>
        <p:spPr>
          <a:xfrm rot="0">
            <a:off x="611647" y="994448"/>
            <a:ext cx="4004559" cy="1857375"/>
          </a:xfrm>
          <a:prstGeom prst="rect">
            <a:avLst/>
          </a:prstGeom>
        </p:spPr>
        <p:txBody>
          <a:bodyPr anchor="t" rtlCol="false" tIns="0" lIns="0" bIns="0" rIns="0">
            <a:spAutoFit/>
          </a:bodyPr>
          <a:lstStyle/>
          <a:p>
            <a:pPr algn="l" marL="0" indent="0" lvl="0">
              <a:lnSpc>
                <a:spcPts val="7387"/>
              </a:lnSpc>
              <a:spcBef>
                <a:spcPct val="0"/>
              </a:spcBef>
            </a:pPr>
            <a:r>
              <a:rPr lang="en-US" sz="6156">
                <a:solidFill>
                  <a:srgbClr val="022A3D"/>
                </a:solidFill>
                <a:latin typeface="Anton"/>
                <a:ea typeface="Anton"/>
                <a:cs typeface="Anton"/>
                <a:sym typeface="Anton"/>
              </a:rPr>
              <a:t>CHARLA SEGURIDAD</a:t>
            </a:r>
          </a:p>
        </p:txBody>
      </p:sp>
      <p:sp>
        <p:nvSpPr>
          <p:cNvPr name="TextBox 32" id="32"/>
          <p:cNvSpPr txBox="true"/>
          <p:nvPr/>
        </p:nvSpPr>
        <p:spPr>
          <a:xfrm rot="0">
            <a:off x="5579272" y="455296"/>
            <a:ext cx="1361675" cy="197485"/>
          </a:xfrm>
          <a:prstGeom prst="rect">
            <a:avLst/>
          </a:prstGeom>
        </p:spPr>
        <p:txBody>
          <a:bodyPr anchor="t" rtlCol="false" tIns="0" lIns="0" bIns="0" rIns="0">
            <a:spAutoFit/>
          </a:bodyPr>
          <a:lstStyle/>
          <a:p>
            <a:pPr algn="r" marL="0" indent="0" lvl="0">
              <a:lnSpc>
                <a:spcPts val="1670"/>
              </a:lnSpc>
            </a:pPr>
            <a:r>
              <a:rPr lang="en-US" sz="1000" spc="17">
                <a:solidFill>
                  <a:srgbClr val="022A3D"/>
                </a:solidFill>
                <a:latin typeface="Aileron"/>
                <a:ea typeface="Aileron"/>
                <a:cs typeface="Aileron"/>
                <a:sym typeface="Aileron"/>
              </a:rPr>
              <a:t>ENERO 2026</a:t>
            </a:r>
          </a:p>
        </p:txBody>
      </p:sp>
      <p:sp>
        <p:nvSpPr>
          <p:cNvPr name="TextBox 33" id="33"/>
          <p:cNvSpPr txBox="true"/>
          <p:nvPr/>
        </p:nvSpPr>
        <p:spPr>
          <a:xfrm rot="0">
            <a:off x="4129920" y="4363686"/>
            <a:ext cx="2527801" cy="337019"/>
          </a:xfrm>
          <a:prstGeom prst="rect">
            <a:avLst/>
          </a:prstGeom>
        </p:spPr>
        <p:txBody>
          <a:bodyPr anchor="t" rtlCol="false" tIns="0" lIns="0" bIns="0" rIns="0">
            <a:spAutoFit/>
          </a:bodyPr>
          <a:lstStyle/>
          <a:p>
            <a:pPr algn="l" marL="0" indent="0" lvl="0">
              <a:lnSpc>
                <a:spcPts val="2865"/>
              </a:lnSpc>
            </a:pPr>
            <a:r>
              <a:rPr lang="en-US" sz="1716" spc="111">
                <a:solidFill>
                  <a:srgbClr val="022A3D"/>
                </a:solidFill>
                <a:latin typeface="Anton"/>
                <a:ea typeface="Anton"/>
                <a:cs typeface="Anton"/>
                <a:sym typeface="Anton"/>
              </a:rPr>
              <a:t>EPP</a:t>
            </a:r>
          </a:p>
        </p:txBody>
      </p:sp>
      <p:sp>
        <p:nvSpPr>
          <p:cNvPr name="TextBox 34" id="34"/>
          <p:cNvSpPr txBox="true"/>
          <p:nvPr/>
        </p:nvSpPr>
        <p:spPr>
          <a:xfrm rot="0">
            <a:off x="4129920" y="4656838"/>
            <a:ext cx="2527801" cy="202977"/>
          </a:xfrm>
          <a:prstGeom prst="rect">
            <a:avLst/>
          </a:prstGeom>
        </p:spPr>
        <p:txBody>
          <a:bodyPr anchor="t" rtlCol="false" tIns="0" lIns="0" bIns="0" rIns="0">
            <a:spAutoFit/>
          </a:bodyPr>
          <a:lstStyle/>
          <a:p>
            <a:pPr algn="l" marL="0" indent="0" lvl="0">
              <a:lnSpc>
                <a:spcPts val="1751"/>
              </a:lnSpc>
            </a:pPr>
            <a:r>
              <a:rPr lang="en-US" sz="1048" spc="68">
                <a:solidFill>
                  <a:srgbClr val="022A3D"/>
                </a:solidFill>
                <a:latin typeface="Hammersmith One"/>
                <a:ea typeface="Hammersmith One"/>
                <a:cs typeface="Hammersmith One"/>
                <a:sym typeface="Hammersmith One"/>
              </a:rPr>
              <a:t>Lorem</a:t>
            </a:r>
          </a:p>
        </p:txBody>
      </p:sp>
      <p:sp>
        <p:nvSpPr>
          <p:cNvPr name="TextBox 35" id="35"/>
          <p:cNvSpPr txBox="true"/>
          <p:nvPr/>
        </p:nvSpPr>
        <p:spPr>
          <a:xfrm rot="0">
            <a:off x="3581587" y="8916987"/>
            <a:ext cx="3359360" cy="985149"/>
          </a:xfrm>
          <a:prstGeom prst="rect">
            <a:avLst/>
          </a:prstGeom>
        </p:spPr>
        <p:txBody>
          <a:bodyPr anchor="t" rtlCol="false" tIns="0" lIns="0" bIns="0" rIns="0">
            <a:spAutoFit/>
          </a:bodyPr>
          <a:lstStyle/>
          <a:p>
            <a:pPr algn="just" marL="0" indent="0" lvl="0">
              <a:lnSpc>
                <a:spcPts val="1334"/>
              </a:lnSpc>
              <a:spcBef>
                <a:spcPct val="0"/>
              </a:spcBef>
            </a:pPr>
            <a:r>
              <a:rPr lang="en-US" sz="953" spc="19">
                <a:solidFill>
                  <a:srgbClr val="022A3D"/>
                </a:solidFill>
                <a:latin typeface="Arimo"/>
                <a:ea typeface="Arimo"/>
                <a:cs typeface="Arimo"/>
                <a:sym typeface="Arimo"/>
              </a:rPr>
              <a:t>Lorem ipsum dolor sit amet, consectetur adipiscing elit. In neque nunc, molestie eu semper id, auctor quis metus. Maecenas mattis metus sapien, vitae ultricies nunc ornare vitae. Praesent mollis nisl magna, ac dictum massa scelerisque at. Sed laoreet ligula vitae justo luctus, vel iaculis leo scelerisque. </a:t>
            </a:r>
          </a:p>
        </p:txBody>
      </p:sp>
      <p:sp>
        <p:nvSpPr>
          <p:cNvPr name="TextBox 36" id="36"/>
          <p:cNvSpPr txBox="true"/>
          <p:nvPr/>
        </p:nvSpPr>
        <p:spPr>
          <a:xfrm rot="0">
            <a:off x="4129920" y="8392331"/>
            <a:ext cx="2527801" cy="337019"/>
          </a:xfrm>
          <a:prstGeom prst="rect">
            <a:avLst/>
          </a:prstGeom>
        </p:spPr>
        <p:txBody>
          <a:bodyPr anchor="t" rtlCol="false" tIns="0" lIns="0" bIns="0" rIns="0">
            <a:spAutoFit/>
          </a:bodyPr>
          <a:lstStyle/>
          <a:p>
            <a:pPr algn="l" marL="0" indent="0" lvl="0">
              <a:lnSpc>
                <a:spcPts val="2865"/>
              </a:lnSpc>
            </a:pPr>
            <a:r>
              <a:rPr lang="en-US" sz="1716" spc="111">
                <a:solidFill>
                  <a:srgbClr val="022A3D"/>
                </a:solidFill>
                <a:latin typeface="Anton"/>
                <a:ea typeface="Anton"/>
                <a:cs typeface="Anton"/>
                <a:sym typeface="Anton"/>
              </a:rPr>
              <a:t>SINERGÍA</a:t>
            </a:r>
          </a:p>
        </p:txBody>
      </p:sp>
      <p:sp>
        <p:nvSpPr>
          <p:cNvPr name="TextBox 37" id="37"/>
          <p:cNvSpPr txBox="true"/>
          <p:nvPr/>
        </p:nvSpPr>
        <p:spPr>
          <a:xfrm rot="0">
            <a:off x="4134198" y="8704485"/>
            <a:ext cx="2527801" cy="202977"/>
          </a:xfrm>
          <a:prstGeom prst="rect">
            <a:avLst/>
          </a:prstGeom>
        </p:spPr>
        <p:txBody>
          <a:bodyPr anchor="t" rtlCol="false" tIns="0" lIns="0" bIns="0" rIns="0">
            <a:spAutoFit/>
          </a:bodyPr>
          <a:lstStyle/>
          <a:p>
            <a:pPr algn="l" marL="0" indent="0" lvl="0">
              <a:lnSpc>
                <a:spcPts val="1751"/>
              </a:lnSpc>
            </a:pPr>
            <a:r>
              <a:rPr lang="en-US" sz="1048" spc="68">
                <a:solidFill>
                  <a:srgbClr val="022A3D"/>
                </a:solidFill>
                <a:latin typeface="Hammersmith One"/>
                <a:ea typeface="Hammersmith One"/>
                <a:cs typeface="Hammersmith One"/>
                <a:sym typeface="Hammersmith One"/>
              </a:rPr>
              <a:t>Lorem</a:t>
            </a:r>
          </a:p>
        </p:txBody>
      </p:sp>
      <p:sp>
        <p:nvSpPr>
          <p:cNvPr name="TextBox 38" id="38"/>
          <p:cNvSpPr txBox="true"/>
          <p:nvPr/>
        </p:nvSpPr>
        <p:spPr>
          <a:xfrm rot="0">
            <a:off x="626861" y="6904951"/>
            <a:ext cx="3312027" cy="985149"/>
          </a:xfrm>
          <a:prstGeom prst="rect">
            <a:avLst/>
          </a:prstGeom>
        </p:spPr>
        <p:txBody>
          <a:bodyPr anchor="t" rtlCol="false" tIns="0" lIns="0" bIns="0" rIns="0">
            <a:spAutoFit/>
          </a:bodyPr>
          <a:lstStyle/>
          <a:p>
            <a:pPr algn="just" marL="0" indent="0" lvl="0">
              <a:lnSpc>
                <a:spcPts val="1334"/>
              </a:lnSpc>
              <a:spcBef>
                <a:spcPct val="0"/>
              </a:spcBef>
            </a:pPr>
            <a:r>
              <a:rPr lang="en-US" sz="953" spc="19">
                <a:solidFill>
                  <a:srgbClr val="022A3D"/>
                </a:solidFill>
                <a:latin typeface="Arimo"/>
                <a:ea typeface="Arimo"/>
                <a:cs typeface="Arimo"/>
                <a:sym typeface="Arimo"/>
              </a:rPr>
              <a:t>Lorem ipsum dolor sit amet, consectetur adipiscing elit. In neque nunc, molestie eu semper id, auctor quis metus. Maecenas mattis metus sapien, vitae ultricies nunc ornare vitae. Praesent mollis nisl magna, ac dictum massa scelerisque at. Sed laoreet ligula vitae justo luctus, vel iaculis leo scelerisque. </a:t>
            </a:r>
          </a:p>
        </p:txBody>
      </p:sp>
      <p:sp>
        <p:nvSpPr>
          <p:cNvPr name="TextBox 39" id="39"/>
          <p:cNvSpPr txBox="true"/>
          <p:nvPr/>
        </p:nvSpPr>
        <p:spPr>
          <a:xfrm rot="0">
            <a:off x="809003" y="6405624"/>
            <a:ext cx="2527801" cy="335713"/>
          </a:xfrm>
          <a:prstGeom prst="rect">
            <a:avLst/>
          </a:prstGeom>
        </p:spPr>
        <p:txBody>
          <a:bodyPr anchor="t" rtlCol="false" tIns="0" lIns="0" bIns="0" rIns="0">
            <a:spAutoFit/>
          </a:bodyPr>
          <a:lstStyle/>
          <a:p>
            <a:pPr algn="r" marL="0" indent="0" lvl="0">
              <a:lnSpc>
                <a:spcPts val="2865"/>
              </a:lnSpc>
            </a:pPr>
            <a:r>
              <a:rPr lang="en-US" sz="1716" spc="111">
                <a:solidFill>
                  <a:srgbClr val="022A3D"/>
                </a:solidFill>
                <a:latin typeface="Anton"/>
                <a:ea typeface="Anton"/>
                <a:cs typeface="Anton"/>
                <a:sym typeface="Anton"/>
              </a:rPr>
              <a:t>EQUIPO</a:t>
            </a:r>
          </a:p>
        </p:txBody>
      </p:sp>
      <p:sp>
        <p:nvSpPr>
          <p:cNvPr name="TextBox 40" id="40"/>
          <p:cNvSpPr txBox="true"/>
          <p:nvPr/>
        </p:nvSpPr>
        <p:spPr>
          <a:xfrm rot="0">
            <a:off x="809003" y="6711569"/>
            <a:ext cx="2527801" cy="204099"/>
          </a:xfrm>
          <a:prstGeom prst="rect">
            <a:avLst/>
          </a:prstGeom>
        </p:spPr>
        <p:txBody>
          <a:bodyPr anchor="t" rtlCol="false" tIns="0" lIns="0" bIns="0" rIns="0">
            <a:spAutoFit/>
          </a:bodyPr>
          <a:lstStyle/>
          <a:p>
            <a:pPr algn="r" marL="0" indent="0" lvl="0">
              <a:lnSpc>
                <a:spcPts val="1751"/>
              </a:lnSpc>
            </a:pPr>
            <a:r>
              <a:rPr lang="en-US" sz="1048" spc="68">
                <a:solidFill>
                  <a:srgbClr val="022A3D"/>
                </a:solidFill>
                <a:latin typeface="Hammersmith One"/>
                <a:ea typeface="Hammersmith One"/>
                <a:cs typeface="Hammersmith One"/>
                <a:sym typeface="Hammersmith One"/>
              </a:rPr>
              <a:t>Lorem</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DAGr-fD_xTs</dc:identifier>
  <dcterms:modified xsi:type="dcterms:W3CDTF">2011-08-01T06:04:30Z</dcterms:modified>
  <cp:revision>1</cp:revision>
  <dc:title>Re</dc:title>
</cp:coreProperties>
</file>