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69"/>
  </p:notesMasterIdLst>
  <p:handoutMasterIdLst>
    <p:handoutMasterId r:id="rId70"/>
  </p:handoutMasterIdLst>
  <p:sldIdLst>
    <p:sldId id="311" r:id="rId2"/>
    <p:sldId id="259" r:id="rId3"/>
    <p:sldId id="260" r:id="rId4"/>
    <p:sldId id="304" r:id="rId5"/>
    <p:sldId id="305" r:id="rId6"/>
    <p:sldId id="306" r:id="rId7"/>
    <p:sldId id="307" r:id="rId8"/>
    <p:sldId id="308" r:id="rId9"/>
    <p:sldId id="267" r:id="rId10"/>
    <p:sldId id="268" r:id="rId11"/>
    <p:sldId id="309" r:id="rId12"/>
    <p:sldId id="269" r:id="rId13"/>
    <p:sldId id="310" r:id="rId14"/>
    <p:sldId id="261" r:id="rId15"/>
    <p:sldId id="262" r:id="rId16"/>
    <p:sldId id="263" r:id="rId17"/>
    <p:sldId id="264" r:id="rId18"/>
    <p:sldId id="265" r:id="rId19"/>
    <p:sldId id="266" r:id="rId20"/>
    <p:sldId id="270" r:id="rId21"/>
    <p:sldId id="350" r:id="rId22"/>
    <p:sldId id="271"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326" r:id="rId38"/>
    <p:sldId id="327" r:id="rId39"/>
    <p:sldId id="328" r:id="rId40"/>
    <p:sldId id="329" r:id="rId41"/>
    <p:sldId id="330" r:id="rId42"/>
    <p:sldId id="331" r:id="rId43"/>
    <p:sldId id="332" r:id="rId44"/>
    <p:sldId id="333" r:id="rId45"/>
    <p:sldId id="334" r:id="rId46"/>
    <p:sldId id="335" r:id="rId47"/>
    <p:sldId id="336" r:id="rId48"/>
    <p:sldId id="337" r:id="rId49"/>
    <p:sldId id="338" r:id="rId50"/>
    <p:sldId id="339" r:id="rId51"/>
    <p:sldId id="340" r:id="rId52"/>
    <p:sldId id="341" r:id="rId53"/>
    <p:sldId id="342" r:id="rId54"/>
    <p:sldId id="343" r:id="rId55"/>
    <p:sldId id="344" r:id="rId56"/>
    <p:sldId id="345" r:id="rId57"/>
    <p:sldId id="346" r:id="rId58"/>
    <p:sldId id="347" r:id="rId59"/>
    <p:sldId id="348" r:id="rId60"/>
    <p:sldId id="349" r:id="rId61"/>
    <p:sldId id="275" r:id="rId62"/>
    <p:sldId id="351" r:id="rId63"/>
    <p:sldId id="352" r:id="rId64"/>
    <p:sldId id="353" r:id="rId65"/>
    <p:sldId id="354" r:id="rId66"/>
    <p:sldId id="355" r:id="rId67"/>
    <p:sldId id="356" r:id="rId68"/>
  </p:sldIdLst>
  <p:sldSz cx="9144000" cy="6858000" type="screen4x3"/>
  <p:notesSz cx="6858000" cy="9144000"/>
  <p:defaultTextStyle>
    <a:defPPr>
      <a:defRPr lang="es-ES_tradnl"/>
    </a:defPPr>
    <a:lvl1pPr algn="r" rtl="0" eaLnBrk="0" fontAlgn="base" hangingPunct="0">
      <a:spcBef>
        <a:spcPct val="0"/>
      </a:spcBef>
      <a:spcAft>
        <a:spcPct val="0"/>
      </a:spcAft>
      <a:defRPr sz="1600" kern="1200">
        <a:solidFill>
          <a:schemeClr val="tx1"/>
        </a:solidFill>
        <a:latin typeface="Arial" charset="0"/>
        <a:ea typeface="+mn-ea"/>
        <a:cs typeface="+mn-cs"/>
      </a:defRPr>
    </a:lvl1pPr>
    <a:lvl2pPr marL="457200" algn="r" rtl="0" eaLnBrk="0" fontAlgn="base" hangingPunct="0">
      <a:spcBef>
        <a:spcPct val="0"/>
      </a:spcBef>
      <a:spcAft>
        <a:spcPct val="0"/>
      </a:spcAft>
      <a:defRPr sz="1600" kern="1200">
        <a:solidFill>
          <a:schemeClr val="tx1"/>
        </a:solidFill>
        <a:latin typeface="Arial" charset="0"/>
        <a:ea typeface="+mn-ea"/>
        <a:cs typeface="+mn-cs"/>
      </a:defRPr>
    </a:lvl2pPr>
    <a:lvl3pPr marL="914400" algn="r" rtl="0" eaLnBrk="0" fontAlgn="base" hangingPunct="0">
      <a:spcBef>
        <a:spcPct val="0"/>
      </a:spcBef>
      <a:spcAft>
        <a:spcPct val="0"/>
      </a:spcAft>
      <a:defRPr sz="1600" kern="1200">
        <a:solidFill>
          <a:schemeClr val="tx1"/>
        </a:solidFill>
        <a:latin typeface="Arial" charset="0"/>
        <a:ea typeface="+mn-ea"/>
        <a:cs typeface="+mn-cs"/>
      </a:defRPr>
    </a:lvl3pPr>
    <a:lvl4pPr marL="1371600" algn="r" rtl="0" eaLnBrk="0" fontAlgn="base" hangingPunct="0">
      <a:spcBef>
        <a:spcPct val="0"/>
      </a:spcBef>
      <a:spcAft>
        <a:spcPct val="0"/>
      </a:spcAft>
      <a:defRPr sz="1600" kern="1200">
        <a:solidFill>
          <a:schemeClr val="tx1"/>
        </a:solidFill>
        <a:latin typeface="Arial" charset="0"/>
        <a:ea typeface="+mn-ea"/>
        <a:cs typeface="+mn-cs"/>
      </a:defRPr>
    </a:lvl4pPr>
    <a:lvl5pPr marL="1828800" algn="r" rtl="0" eaLnBrk="0" fontAlgn="base" hangingPunct="0">
      <a:spcBef>
        <a:spcPct val="0"/>
      </a:spcBef>
      <a:spcAft>
        <a:spcPct val="0"/>
      </a:spcAft>
      <a:defRPr sz="1600" kern="1200">
        <a:solidFill>
          <a:schemeClr val="tx1"/>
        </a:solidFill>
        <a:latin typeface="Arial" charset="0"/>
        <a:ea typeface="+mn-ea"/>
        <a:cs typeface="+mn-cs"/>
      </a:defRPr>
    </a:lvl5pPr>
    <a:lvl6pPr marL="2286000" algn="l" defTabSz="914400" rtl="0" eaLnBrk="1" latinLnBrk="0" hangingPunct="1">
      <a:defRPr sz="1600" kern="1200">
        <a:solidFill>
          <a:schemeClr val="tx1"/>
        </a:solidFill>
        <a:latin typeface="Arial" charset="0"/>
        <a:ea typeface="+mn-ea"/>
        <a:cs typeface="+mn-cs"/>
      </a:defRPr>
    </a:lvl6pPr>
    <a:lvl7pPr marL="2743200" algn="l" defTabSz="914400" rtl="0" eaLnBrk="1" latinLnBrk="0" hangingPunct="1">
      <a:defRPr sz="1600" kern="1200">
        <a:solidFill>
          <a:schemeClr val="tx1"/>
        </a:solidFill>
        <a:latin typeface="Arial" charset="0"/>
        <a:ea typeface="+mn-ea"/>
        <a:cs typeface="+mn-cs"/>
      </a:defRPr>
    </a:lvl7pPr>
    <a:lvl8pPr marL="3200400" algn="l" defTabSz="914400" rtl="0" eaLnBrk="1" latinLnBrk="0" hangingPunct="1">
      <a:defRPr sz="1600" kern="1200">
        <a:solidFill>
          <a:schemeClr val="tx1"/>
        </a:solidFill>
        <a:latin typeface="Arial" charset="0"/>
        <a:ea typeface="+mn-ea"/>
        <a:cs typeface="+mn-cs"/>
      </a:defRPr>
    </a:lvl8pPr>
    <a:lvl9pPr marL="3657600" algn="l" defTabSz="914400" rtl="0" eaLnBrk="1" latinLnBrk="0" hangingPunct="1">
      <a:defRPr sz="1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36">
          <p15:clr>
            <a:srgbClr val="A4A3A4"/>
          </p15:clr>
        </p15:guide>
        <p15:guide id="2" pos="537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FF9933"/>
    <a:srgbClr val="FFFF00"/>
    <a:srgbClr val="EA2D00"/>
    <a:srgbClr val="0000FF"/>
    <a:srgbClr val="FFCC66"/>
    <a:srgbClr val="FF9900"/>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76" autoAdjust="0"/>
    <p:restoredTop sz="94660"/>
  </p:normalViewPr>
  <p:slideViewPr>
    <p:cSldViewPr>
      <p:cViewPr varScale="1">
        <p:scale>
          <a:sx n="68" d="100"/>
          <a:sy n="68" d="100"/>
        </p:scale>
        <p:origin x="1320" y="72"/>
      </p:cViewPr>
      <p:guideLst>
        <p:guide orient="horz" pos="336"/>
        <p:guide pos="5376"/>
      </p:guideLst>
    </p:cSldViewPr>
  </p:slideViewPr>
  <p:notesTextViewPr>
    <p:cViewPr>
      <p:scale>
        <a:sx n="100" d="100"/>
        <a:sy n="100" d="100"/>
      </p:scale>
      <p:origin x="0" y="0"/>
    </p:cViewPr>
  </p:notesTextViewPr>
  <p:sorterViewPr>
    <p:cViewPr>
      <p:scale>
        <a:sx n="66" d="100"/>
        <a:sy n="66" d="100"/>
      </p:scale>
      <p:origin x="0" y="1056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l" defTabSz="762000">
              <a:defRPr sz="1000" i="1">
                <a:latin typeface="Times New Roman"/>
              </a:defRPr>
            </a:lvl1pPr>
          </a:lstStyle>
          <a:p>
            <a:endParaRPr lang="es-ES_tradnl"/>
          </a:p>
        </p:txBody>
      </p:sp>
      <p:sp>
        <p:nvSpPr>
          <p:cNvPr id="205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defTabSz="762000">
              <a:defRPr sz="1000" i="1">
                <a:latin typeface="Times New Roman"/>
              </a:defRPr>
            </a:lvl1pPr>
          </a:lstStyle>
          <a:p>
            <a:endParaRPr lang="es-ES_tradnl"/>
          </a:p>
        </p:txBody>
      </p:sp>
      <p:sp>
        <p:nvSpPr>
          <p:cNvPr id="2052" name="Rectangle 4"/>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ffectLst/>
        </p:spPr>
      </p:sp>
      <p:sp>
        <p:nvSpPr>
          <p:cNvPr id="205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s-ES_tradnl"/>
              <a:t>Haga clic para modificar el estilo de texto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l" defTabSz="762000">
              <a:defRPr sz="1000" i="1">
                <a:latin typeface="Times New Roman"/>
              </a:defRPr>
            </a:lvl1pPr>
          </a:lstStyle>
          <a:p>
            <a:endParaRPr lang="es-ES_tradnl"/>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defTabSz="762000">
              <a:defRPr sz="1000" i="1">
                <a:latin typeface="Times New Roman"/>
              </a:defRPr>
            </a:lvl1pPr>
          </a:lstStyle>
          <a:p>
            <a:fld id="{BBB63612-9D74-4C18-929F-3C21DC00AF42}" type="slidenum">
              <a:rPr lang="es-ES_tradnl"/>
              <a:pPr/>
              <a:t>‹Nº›</a:t>
            </a:fld>
            <a:endParaRPr lang="es-ES_tradnl"/>
          </a:p>
        </p:txBody>
      </p:sp>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A3C9597-4C58-42B5-859E-4716A0418E5C}" type="slidenum">
              <a:rPr lang="es-ES" smtClean="0"/>
              <a:pPr/>
              <a:t>‹Nº›</a:t>
            </a:fld>
            <a:endParaRPr lang="es-E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6ACFF9-8431-4214-B5EB-65E462577BED}" type="datetimeFigureOut">
              <a:rPr lang="es-ES" smtClean="0"/>
              <a:pPr/>
              <a:t>16/04/2019</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3C9597-4C58-42B5-859E-4716A0418E5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wmf"/></Relationships>
</file>

<file path=ppt/slides/_rels/slide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7.e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7" name="Rectangle 4103"/>
          <p:cNvSpPr>
            <a:spLocks noChangeArrowheads="1"/>
          </p:cNvSpPr>
          <p:nvPr/>
        </p:nvSpPr>
        <p:spPr bwMode="auto">
          <a:xfrm>
            <a:off x="1436688" y="2054225"/>
            <a:ext cx="7064402" cy="1446550"/>
          </a:xfrm>
          <a:prstGeom prst="rect">
            <a:avLst/>
          </a:prstGeom>
          <a:noFill/>
          <a:ln w="12700">
            <a:noFill/>
            <a:miter lim="800000"/>
            <a:headEnd type="none" w="sm" len="sm"/>
            <a:tailEnd type="none" w="sm" len="sm"/>
          </a:ln>
          <a:effectLst/>
        </p:spPr>
        <p:txBody>
          <a:bodyPr wrap="square">
            <a:spAutoFit/>
          </a:bodyPr>
          <a:lstStyle/>
          <a:p>
            <a:pPr algn="l" defTabSz="762000"/>
            <a:r>
              <a:rPr lang="es-ES_tradnl" sz="4400" dirty="0">
                <a:solidFill>
                  <a:schemeClr val="hlink"/>
                </a:solidFill>
                <a:effectLst>
                  <a:outerShdw blurRad="38100" dist="38100" dir="2700000" algn="tl">
                    <a:srgbClr val="C0C0C0"/>
                  </a:outerShdw>
                </a:effectLst>
                <a:latin typeface="Eras Bd BT" pitchFamily="34" charset="0"/>
              </a:rPr>
              <a:t>CONOCIENDO LA GRUA </a:t>
            </a:r>
          </a:p>
          <a:p>
            <a:pPr algn="l" defTabSz="762000"/>
            <a:r>
              <a:rPr lang="es-ES_tradnl" sz="4400" dirty="0">
                <a:solidFill>
                  <a:schemeClr val="hlink"/>
                </a:solidFill>
                <a:effectLst>
                  <a:outerShdw blurRad="38100" dist="38100" dir="2700000" algn="tl">
                    <a:srgbClr val="C0C0C0"/>
                  </a:outerShdw>
                </a:effectLst>
                <a:latin typeface="Eras Bd BT" pitchFamily="34" charset="0"/>
              </a:rPr>
              <a:t>HORQUILLA</a:t>
            </a: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title"/>
          </p:nvPr>
        </p:nvSpPr>
        <p:spPr>
          <a:xfrm>
            <a:off x="1066800" y="152400"/>
            <a:ext cx="5867400" cy="1143000"/>
          </a:xfrm>
        </p:spPr>
        <p:txBody>
          <a:bodyPr/>
          <a:lstStyle/>
          <a:p>
            <a:r>
              <a:rPr lang="es-ES_tradnl" sz="4000"/>
              <a:t>OBJETIVOS DEL CURSO</a:t>
            </a:r>
          </a:p>
        </p:txBody>
      </p:sp>
      <p:sp>
        <p:nvSpPr>
          <p:cNvPr id="40962" name="Rectangle 2"/>
          <p:cNvSpPr>
            <a:spLocks noGrp="1" noChangeArrowheads="1"/>
          </p:cNvSpPr>
          <p:nvPr>
            <p:ph idx="1"/>
          </p:nvPr>
        </p:nvSpPr>
        <p:spPr>
          <a:xfrm>
            <a:off x="1066800" y="1371600"/>
            <a:ext cx="8001000" cy="4724400"/>
          </a:xfrm>
          <a:noFill/>
          <a:ln/>
        </p:spPr>
        <p:txBody>
          <a:bodyPr lIns="90488" tIns="44450" rIns="90488" bIns="44450">
            <a:normAutofit lnSpcReduction="10000"/>
          </a:bodyPr>
          <a:lstStyle/>
          <a:p>
            <a:pPr>
              <a:lnSpc>
                <a:spcPct val="90000"/>
              </a:lnSpc>
              <a:spcBef>
                <a:spcPts val="563"/>
              </a:spcBef>
              <a:spcAft>
                <a:spcPts val="563"/>
              </a:spcAft>
              <a:buFontTx/>
              <a:buNone/>
            </a:pPr>
            <a:r>
              <a:rPr lang="es-ES_tradnl" sz="2600">
                <a:solidFill>
                  <a:srgbClr val="000000"/>
                </a:solidFill>
              </a:rPr>
              <a:t>1.	Reforzar los conocimientos de los participantes, preparándolo para la obtención de la licencia de conducir.</a:t>
            </a:r>
            <a:endParaRPr lang="es-ES_tradnl" sz="2600"/>
          </a:p>
          <a:p>
            <a:pPr>
              <a:lnSpc>
                <a:spcPct val="90000"/>
              </a:lnSpc>
              <a:spcBef>
                <a:spcPts val="563"/>
              </a:spcBef>
              <a:spcAft>
                <a:spcPts val="563"/>
              </a:spcAft>
              <a:buFontTx/>
              <a:buNone/>
            </a:pPr>
            <a:r>
              <a:rPr lang="es-ES_tradnl" sz="2600">
                <a:solidFill>
                  <a:srgbClr val="000000"/>
                </a:solidFill>
              </a:rPr>
              <a:t>2.	Preparar operadores mas competentes.</a:t>
            </a:r>
            <a:endParaRPr lang="es-ES_tradnl" sz="2600"/>
          </a:p>
          <a:p>
            <a:pPr>
              <a:lnSpc>
                <a:spcPct val="90000"/>
              </a:lnSpc>
              <a:spcBef>
                <a:spcPts val="563"/>
              </a:spcBef>
              <a:spcAft>
                <a:spcPts val="563"/>
              </a:spcAft>
              <a:buFontTx/>
              <a:buNone/>
            </a:pPr>
            <a:r>
              <a:rPr lang="es-ES_tradnl" sz="2600">
                <a:solidFill>
                  <a:srgbClr val="000000"/>
                </a:solidFill>
              </a:rPr>
              <a:t>3.	Reducir daños a la propiedad.</a:t>
            </a:r>
            <a:endParaRPr lang="es-ES_tradnl" sz="2600"/>
          </a:p>
          <a:p>
            <a:pPr>
              <a:lnSpc>
                <a:spcPct val="90000"/>
              </a:lnSpc>
              <a:spcBef>
                <a:spcPts val="563"/>
              </a:spcBef>
              <a:spcAft>
                <a:spcPts val="563"/>
              </a:spcAft>
              <a:buFontTx/>
              <a:buNone/>
            </a:pPr>
            <a:r>
              <a:rPr lang="es-ES_tradnl" sz="2600">
                <a:solidFill>
                  <a:srgbClr val="000000"/>
                </a:solidFill>
              </a:rPr>
              <a:t>4.	Reducir gastos de mantención</a:t>
            </a:r>
            <a:endParaRPr lang="es-ES_tradnl" sz="2600"/>
          </a:p>
          <a:p>
            <a:pPr>
              <a:lnSpc>
                <a:spcPct val="90000"/>
              </a:lnSpc>
              <a:spcBef>
                <a:spcPts val="563"/>
              </a:spcBef>
              <a:spcAft>
                <a:spcPts val="563"/>
              </a:spcAft>
              <a:buFontTx/>
              <a:buNone/>
            </a:pPr>
            <a:r>
              <a:rPr lang="es-ES_tradnl" sz="2600">
                <a:solidFill>
                  <a:srgbClr val="000000"/>
                </a:solidFill>
              </a:rPr>
              <a:t>5.	Determinar las causas de ocurrencias de accidentes</a:t>
            </a:r>
            <a:endParaRPr lang="es-ES_tradnl" sz="2600"/>
          </a:p>
          <a:p>
            <a:pPr>
              <a:lnSpc>
                <a:spcPct val="90000"/>
              </a:lnSpc>
              <a:spcBef>
                <a:spcPts val="563"/>
              </a:spcBef>
              <a:spcAft>
                <a:spcPts val="563"/>
              </a:spcAft>
              <a:buFontTx/>
              <a:buNone/>
            </a:pPr>
            <a:r>
              <a:rPr lang="es-ES_tradnl" sz="2600">
                <a:solidFill>
                  <a:srgbClr val="000000"/>
                </a:solidFill>
              </a:rPr>
              <a:t>6.	Dar a conocer las medidas preventivas en operación de grúas horquillas.</a:t>
            </a:r>
            <a:endParaRPr lang="es-ES_tradnl" sz="2600"/>
          </a:p>
          <a:p>
            <a:pPr>
              <a:lnSpc>
                <a:spcPct val="90000"/>
              </a:lnSpc>
              <a:spcBef>
                <a:spcPts val="563"/>
              </a:spcBef>
              <a:spcAft>
                <a:spcPts val="563"/>
              </a:spcAft>
              <a:buFontTx/>
              <a:buNone/>
            </a:pPr>
            <a:r>
              <a:rPr lang="es-ES_tradnl" sz="2600">
                <a:solidFill>
                  <a:srgbClr val="000000"/>
                </a:solidFill>
              </a:rPr>
              <a:t>7.	Establecer el correcto manejo de cargas con grúas horquillas.</a:t>
            </a: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990600" y="304800"/>
            <a:ext cx="5867400" cy="1066800"/>
          </a:xfrm>
          <a:noFill/>
          <a:ln/>
        </p:spPr>
        <p:txBody>
          <a:bodyPr lIns="90488" tIns="44450" rIns="90488" bIns="44450"/>
          <a:lstStyle/>
          <a:p>
            <a:r>
              <a:rPr lang="es-ES_tradnl" sz="3200" dirty="0"/>
              <a:t>DESCRIPCION DE UNA GRUA HORQUILLA</a:t>
            </a:r>
          </a:p>
        </p:txBody>
      </p:sp>
      <p:sp>
        <p:nvSpPr>
          <p:cNvPr id="41987" name="Rectangle 3"/>
          <p:cNvSpPr>
            <a:spLocks noGrp="1" noChangeArrowheads="1"/>
          </p:cNvSpPr>
          <p:nvPr>
            <p:ph idx="1"/>
          </p:nvPr>
        </p:nvSpPr>
        <p:spPr>
          <a:xfrm>
            <a:off x="914400" y="1752600"/>
            <a:ext cx="4800600" cy="3276600"/>
          </a:xfrm>
          <a:noFill/>
          <a:ln/>
        </p:spPr>
        <p:txBody>
          <a:bodyPr lIns="90488" tIns="44450" rIns="90488" bIns="44450">
            <a:normAutofit fontScale="85000" lnSpcReduction="20000"/>
          </a:bodyPr>
          <a:lstStyle/>
          <a:p>
            <a:r>
              <a:rPr lang="es-ES_tradnl" dirty="0"/>
              <a:t>Es un equipo mecánico destinado a levantar, sostener y transportar cargas de gran tamaño o mucho peso, utilizando para ello unas horquillas, ubicadas en la parte frontal del equipo, accionadas hidráulicamente por medio de unos cilindros.</a:t>
            </a:r>
          </a:p>
        </p:txBody>
      </p:sp>
      <p:pic>
        <p:nvPicPr>
          <p:cNvPr id="41988" name="Picture 4"/>
          <p:cNvPicPr>
            <a:picLocks noChangeAspect="1" noChangeArrowheads="1"/>
          </p:cNvPicPr>
          <p:nvPr/>
        </p:nvPicPr>
        <p:blipFill>
          <a:blip r:embed="rId2" cstate="print"/>
          <a:srcRect/>
          <a:stretch>
            <a:fillRect/>
          </a:stretch>
        </p:blipFill>
        <p:spPr bwMode="auto">
          <a:xfrm>
            <a:off x="6016625" y="1524000"/>
            <a:ext cx="3127375" cy="4314825"/>
          </a:xfrm>
          <a:prstGeom prst="rect">
            <a:avLst/>
          </a:prstGeom>
          <a:noFill/>
          <a:ln w="12700">
            <a:noFill/>
            <a:miter lim="800000"/>
            <a:headEnd/>
            <a:tailEnd/>
          </a:ln>
          <a:effectLst/>
        </p:spPr>
      </p:pic>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Rectangle 1028"/>
          <p:cNvSpPr>
            <a:spLocks noGrp="1" noChangeArrowheads="1"/>
          </p:cNvSpPr>
          <p:nvPr>
            <p:ph type="title"/>
          </p:nvPr>
        </p:nvSpPr>
        <p:spPr/>
        <p:txBody>
          <a:bodyPr/>
          <a:lstStyle/>
          <a:p>
            <a:r>
              <a:rPr lang="es-ES_tradnl" sz="3200"/>
              <a:t>1. ¿ POR QUE EL USO DE GRUAS HORQUILLA?</a:t>
            </a:r>
          </a:p>
        </p:txBody>
      </p:sp>
      <p:pic>
        <p:nvPicPr>
          <p:cNvPr id="87047" name="Picture 1031"/>
          <p:cNvPicPr>
            <a:picLocks noChangeAspect="1" noChangeArrowheads="1"/>
          </p:cNvPicPr>
          <p:nvPr/>
        </p:nvPicPr>
        <p:blipFill>
          <a:blip r:embed="rId2"/>
          <a:srcRect/>
          <a:stretch>
            <a:fillRect/>
          </a:stretch>
        </p:blipFill>
        <p:spPr bwMode="auto">
          <a:xfrm>
            <a:off x="2667000" y="4572000"/>
            <a:ext cx="4267200" cy="1608138"/>
          </a:xfrm>
          <a:prstGeom prst="rect">
            <a:avLst/>
          </a:prstGeom>
          <a:noFill/>
          <a:ln w="12700">
            <a:noFill/>
            <a:miter lim="800000"/>
            <a:headEnd type="none" w="sm" len="sm"/>
            <a:tailEnd type="none" w="sm" len="sm"/>
          </a:ln>
          <a:effectLst/>
        </p:spPr>
      </p:pic>
      <p:sp>
        <p:nvSpPr>
          <p:cNvPr id="87045" name="Rectangle 1029"/>
          <p:cNvSpPr>
            <a:spLocks noGrp="1" noChangeArrowheads="1"/>
          </p:cNvSpPr>
          <p:nvPr>
            <p:ph idx="1"/>
          </p:nvPr>
        </p:nvSpPr>
        <p:spPr>
          <a:xfrm>
            <a:off x="990600" y="1447800"/>
            <a:ext cx="7772400" cy="4114800"/>
          </a:xfrm>
        </p:spPr>
        <p:txBody>
          <a:bodyPr/>
          <a:lstStyle/>
          <a:p>
            <a:r>
              <a:rPr lang="es-ES_tradnl"/>
              <a:t>A  medida que el hombre ha introducido la tecnología en la industria, ha evolucionado desde el uso de su propia fuerza, al manejo de las bestias de carga, luego con la revolución industrial introdujo el motor de combustión interna y con ellos las grúas horquillas, las que por si solas fueron toda una revolución.</a:t>
            </a: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Rectangle 4"/>
          <p:cNvSpPr>
            <a:spLocks noGrp="1" noChangeArrowheads="1"/>
          </p:cNvSpPr>
          <p:nvPr>
            <p:ph type="title"/>
          </p:nvPr>
        </p:nvSpPr>
        <p:spPr/>
        <p:txBody>
          <a:bodyPr/>
          <a:lstStyle/>
          <a:p>
            <a:r>
              <a:rPr lang="es-ES_tradnl" sz="3200"/>
              <a:t>2. VENTAJAS DE LAS GRUAS HORQUILLAS</a:t>
            </a:r>
          </a:p>
        </p:txBody>
      </p:sp>
      <p:sp>
        <p:nvSpPr>
          <p:cNvPr id="88069" name="Rectangle 5"/>
          <p:cNvSpPr>
            <a:spLocks noGrp="1" noChangeArrowheads="1"/>
          </p:cNvSpPr>
          <p:nvPr>
            <p:ph idx="1"/>
          </p:nvPr>
        </p:nvSpPr>
        <p:spPr>
          <a:xfrm>
            <a:off x="1219200" y="1828800"/>
            <a:ext cx="6934200" cy="4114800"/>
          </a:xfrm>
        </p:spPr>
        <p:txBody>
          <a:bodyPr>
            <a:normAutofit fontScale="92500" lnSpcReduction="10000"/>
          </a:bodyPr>
          <a:lstStyle/>
          <a:p>
            <a:pPr algn="l">
              <a:buFontTx/>
              <a:buNone/>
            </a:pPr>
            <a:r>
              <a:rPr lang="es-ES_tradnl"/>
              <a:t>Las más relevantes se pueden anotar como:</a:t>
            </a:r>
          </a:p>
          <a:p>
            <a:r>
              <a:rPr lang="es-ES_tradnl"/>
              <a:t>gran versatilidad,</a:t>
            </a:r>
          </a:p>
          <a:p>
            <a:r>
              <a:rPr lang="es-ES_tradnl"/>
              <a:t>versatilidad de movimientos,</a:t>
            </a:r>
          </a:p>
          <a:p>
            <a:r>
              <a:rPr lang="es-ES_tradnl"/>
              <a:t>gran  movilidad y desplazamiento en espacios reducidos.</a:t>
            </a:r>
          </a:p>
          <a:p>
            <a:r>
              <a:rPr lang="es-ES_tradnl"/>
              <a:t>capacidad significativa de levante.</a:t>
            </a:r>
          </a:p>
          <a:p>
            <a:r>
              <a:rPr lang="es-ES_tradnl"/>
              <a:t>Ideal para cargas envasadas o embaladas.</a:t>
            </a: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1028"/>
          <p:cNvSpPr>
            <a:spLocks noGrp="1" noChangeArrowheads="1"/>
          </p:cNvSpPr>
          <p:nvPr>
            <p:ph type="title"/>
          </p:nvPr>
        </p:nvSpPr>
        <p:spPr/>
        <p:txBody>
          <a:bodyPr/>
          <a:lstStyle/>
          <a:p>
            <a:r>
              <a:rPr lang="es-ES_tradnl" sz="3200"/>
              <a:t>3. TIPOS DE GRUAS HORQUILLAS</a:t>
            </a:r>
          </a:p>
        </p:txBody>
      </p:sp>
      <p:sp>
        <p:nvSpPr>
          <p:cNvPr id="89093" name="Rectangle 1029"/>
          <p:cNvSpPr>
            <a:spLocks noGrp="1" noChangeArrowheads="1"/>
          </p:cNvSpPr>
          <p:nvPr>
            <p:ph idx="1"/>
          </p:nvPr>
        </p:nvSpPr>
        <p:spPr>
          <a:xfrm>
            <a:off x="1219200" y="1676400"/>
            <a:ext cx="6934200" cy="4114800"/>
          </a:xfrm>
        </p:spPr>
        <p:txBody>
          <a:bodyPr/>
          <a:lstStyle/>
          <a:p>
            <a:pPr marL="482600" indent="-482600">
              <a:buFontTx/>
              <a:buNone/>
            </a:pPr>
            <a:r>
              <a:rPr lang="es-ES_tradnl" b="1" i="1"/>
              <a:t>Se pueden clasificar de acuerdo a:</a:t>
            </a:r>
            <a:endParaRPr lang="es-ES_tradnl"/>
          </a:p>
          <a:p>
            <a:pPr marL="482600" indent="-482600">
              <a:buFontTx/>
              <a:buNone/>
            </a:pPr>
            <a:r>
              <a:rPr lang="es-ES_tradnl" b="1"/>
              <a:t>A.</a:t>
            </a:r>
            <a:r>
              <a:rPr lang="es-ES_tradnl"/>
              <a:t>	Según su capacidad de levante, la que se mide en toneladas o libras, y pueden ser:</a:t>
            </a:r>
          </a:p>
          <a:p>
            <a:pPr marL="1377950" lvl="2"/>
            <a:r>
              <a:rPr lang="es-ES_tradnl" sz="2800"/>
              <a:t>Pequeñas &lt; 1 tonelada</a:t>
            </a:r>
          </a:p>
          <a:p>
            <a:pPr marL="1377950" lvl="2"/>
            <a:r>
              <a:rPr lang="es-ES_tradnl" sz="2800"/>
              <a:t>Mediana entre 1 y 5 toneladas</a:t>
            </a:r>
          </a:p>
          <a:p>
            <a:pPr marL="1377950" lvl="2"/>
            <a:r>
              <a:rPr lang="es-ES_tradnl" sz="2800"/>
              <a:t>Grandes &gt; 5 toneladas</a:t>
            </a: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9" name="Rectangle 7"/>
          <p:cNvSpPr>
            <a:spLocks noGrp="1" noChangeArrowheads="1"/>
          </p:cNvSpPr>
          <p:nvPr>
            <p:ph type="title"/>
          </p:nvPr>
        </p:nvSpPr>
        <p:spPr>
          <a:noFill/>
          <a:ln/>
        </p:spPr>
        <p:txBody>
          <a:bodyPr/>
          <a:lstStyle/>
          <a:p>
            <a:r>
              <a:rPr lang="es-ES_tradnl" sz="3200"/>
              <a:t>3. TIPOS DE GRUAS HORQUILLAS</a:t>
            </a:r>
          </a:p>
        </p:txBody>
      </p:sp>
      <p:sp>
        <p:nvSpPr>
          <p:cNvPr id="90117" name="Rectangle 5"/>
          <p:cNvSpPr>
            <a:spLocks noGrp="1" noChangeArrowheads="1"/>
          </p:cNvSpPr>
          <p:nvPr>
            <p:ph idx="1"/>
          </p:nvPr>
        </p:nvSpPr>
        <p:spPr>
          <a:xfrm>
            <a:off x="990600" y="1905000"/>
            <a:ext cx="7543800" cy="4114800"/>
          </a:xfrm>
        </p:spPr>
        <p:txBody>
          <a:bodyPr/>
          <a:lstStyle/>
          <a:p>
            <a:pPr marL="571500" indent="-571500">
              <a:buFontTx/>
              <a:buNone/>
            </a:pPr>
            <a:r>
              <a:rPr lang="es-ES_tradnl" b="1"/>
              <a:t>B.	Según su función específica, de acuerdo al uso que se les da:</a:t>
            </a:r>
            <a:endParaRPr lang="es-ES_tradnl"/>
          </a:p>
          <a:p>
            <a:pPr marL="1657350" lvl="2"/>
            <a:r>
              <a:rPr lang="es-ES_tradnl" sz="2800"/>
              <a:t>Frontal - paralela (es la más conocida)</a:t>
            </a:r>
          </a:p>
          <a:p>
            <a:pPr marL="1657350" lvl="2"/>
            <a:r>
              <a:rPr lang="es-ES_tradnl" sz="2800"/>
              <a:t>Aserraderos ( troncos )</a:t>
            </a:r>
          </a:p>
          <a:p>
            <a:pPr marL="1657350" lvl="2"/>
            <a:r>
              <a:rPr lang="es-ES_tradnl" sz="2800"/>
              <a:t>Petrolíferas ( tambores )</a:t>
            </a:r>
          </a:p>
          <a:p>
            <a:pPr marL="1657350" lvl="2"/>
            <a:r>
              <a:rPr lang="es-ES_tradnl" sz="2800"/>
              <a:t>Portal o Caja Interior ( paquetes de maderas)</a:t>
            </a: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48" name="Rectangle 1036"/>
          <p:cNvSpPr>
            <a:spLocks noGrp="1" noChangeArrowheads="1"/>
          </p:cNvSpPr>
          <p:nvPr>
            <p:ph type="title"/>
          </p:nvPr>
        </p:nvSpPr>
        <p:spPr>
          <a:noFill/>
          <a:ln/>
        </p:spPr>
        <p:txBody>
          <a:bodyPr/>
          <a:lstStyle/>
          <a:p>
            <a:r>
              <a:rPr lang="es-ES_tradnl" sz="3200"/>
              <a:t>3. TIPOS DE GRUAS HORQUILLAS</a:t>
            </a:r>
          </a:p>
        </p:txBody>
      </p:sp>
      <p:sp>
        <p:nvSpPr>
          <p:cNvPr id="91139" name="Rectangle 1027"/>
          <p:cNvSpPr>
            <a:spLocks noGrp="1" noChangeArrowheads="1"/>
          </p:cNvSpPr>
          <p:nvPr>
            <p:ph idx="1"/>
          </p:nvPr>
        </p:nvSpPr>
        <p:spPr>
          <a:xfrm>
            <a:off x="990600" y="1752600"/>
            <a:ext cx="4876800" cy="609600"/>
          </a:xfrm>
        </p:spPr>
        <p:txBody>
          <a:bodyPr/>
          <a:lstStyle/>
          <a:p>
            <a:pPr>
              <a:buFontTx/>
              <a:buNone/>
            </a:pPr>
            <a:r>
              <a:rPr lang="es-ES_tradnl" b="1">
                <a:solidFill>
                  <a:srgbClr val="000000"/>
                </a:solidFill>
              </a:rPr>
              <a:t>C.</a:t>
            </a:r>
            <a:r>
              <a:rPr lang="es-ES_tradnl"/>
              <a:t> Fuente motriz ( Energía )</a:t>
            </a:r>
          </a:p>
        </p:txBody>
      </p:sp>
      <p:pic>
        <p:nvPicPr>
          <p:cNvPr id="91140" name="Picture 1028"/>
          <p:cNvPicPr>
            <a:picLocks noChangeAspect="1" noChangeArrowheads="1"/>
          </p:cNvPicPr>
          <p:nvPr/>
        </p:nvPicPr>
        <p:blipFill>
          <a:blip r:embed="rId2" cstate="print"/>
          <a:srcRect/>
          <a:stretch>
            <a:fillRect/>
          </a:stretch>
        </p:blipFill>
        <p:spPr bwMode="auto">
          <a:xfrm>
            <a:off x="1719263" y="2438400"/>
            <a:ext cx="1319212" cy="2087563"/>
          </a:xfrm>
          <a:prstGeom prst="rect">
            <a:avLst/>
          </a:prstGeom>
          <a:noFill/>
          <a:ln w="12700">
            <a:noFill/>
            <a:miter lim="800000"/>
            <a:headEnd type="none" w="sm" len="sm"/>
            <a:tailEnd type="none" w="sm" len="sm"/>
          </a:ln>
          <a:effectLst/>
        </p:spPr>
      </p:pic>
      <p:pic>
        <p:nvPicPr>
          <p:cNvPr id="91141" name="Picture 1029"/>
          <p:cNvPicPr>
            <a:picLocks noChangeAspect="1" noChangeArrowheads="1"/>
          </p:cNvPicPr>
          <p:nvPr/>
        </p:nvPicPr>
        <p:blipFill>
          <a:blip r:embed="rId3" cstate="print"/>
          <a:srcRect/>
          <a:stretch>
            <a:fillRect/>
          </a:stretch>
        </p:blipFill>
        <p:spPr bwMode="auto">
          <a:xfrm>
            <a:off x="3581400" y="4038600"/>
            <a:ext cx="2819400" cy="2049463"/>
          </a:xfrm>
          <a:prstGeom prst="rect">
            <a:avLst/>
          </a:prstGeom>
          <a:noFill/>
          <a:ln w="12700">
            <a:noFill/>
            <a:miter lim="800000"/>
            <a:headEnd type="none" w="sm" len="sm"/>
            <a:tailEnd type="none" w="sm" len="sm"/>
          </a:ln>
          <a:effectLst/>
        </p:spPr>
      </p:pic>
      <p:pic>
        <p:nvPicPr>
          <p:cNvPr id="91142" name="Picture 1030"/>
          <p:cNvPicPr>
            <a:picLocks noChangeAspect="1" noChangeArrowheads="1"/>
          </p:cNvPicPr>
          <p:nvPr/>
        </p:nvPicPr>
        <p:blipFill>
          <a:blip r:embed="rId4"/>
          <a:srcRect/>
          <a:stretch>
            <a:fillRect/>
          </a:stretch>
        </p:blipFill>
        <p:spPr bwMode="auto">
          <a:xfrm>
            <a:off x="5715000" y="1978025"/>
            <a:ext cx="2895600" cy="1757363"/>
          </a:xfrm>
          <a:prstGeom prst="rect">
            <a:avLst/>
          </a:prstGeom>
          <a:noFill/>
          <a:ln w="12700">
            <a:noFill/>
            <a:miter lim="800000"/>
            <a:headEnd type="none" w="sm" len="sm"/>
            <a:tailEnd type="none" w="sm" len="sm"/>
          </a:ln>
          <a:effectLst/>
        </p:spPr>
      </p:pic>
      <p:sp>
        <p:nvSpPr>
          <p:cNvPr id="91143" name="Text Box 1031"/>
          <p:cNvSpPr txBox="1">
            <a:spLocks noChangeArrowheads="1"/>
          </p:cNvSpPr>
          <p:nvPr/>
        </p:nvSpPr>
        <p:spPr bwMode="auto">
          <a:xfrm>
            <a:off x="5500688" y="3748088"/>
            <a:ext cx="3109912" cy="519112"/>
          </a:xfrm>
          <a:prstGeom prst="rect">
            <a:avLst/>
          </a:prstGeom>
          <a:noFill/>
          <a:ln w="12700">
            <a:noFill/>
            <a:miter lim="800000"/>
            <a:headEnd type="none" w="sm" len="sm"/>
            <a:tailEnd type="none" w="sm" len="sm"/>
          </a:ln>
          <a:effectLst/>
        </p:spPr>
        <p:txBody>
          <a:bodyPr wrap="none">
            <a:spAutoFit/>
          </a:bodyPr>
          <a:lstStyle/>
          <a:p>
            <a:pPr defTabSz="762000"/>
            <a:r>
              <a:rPr lang="es-ES_tradnl" sz="2800">
                <a:solidFill>
                  <a:srgbClr val="000000"/>
                </a:solidFill>
                <a:latin typeface="Eras Bk BT" pitchFamily="34" charset="0"/>
              </a:rPr>
              <a:t>Petrolera o Gasolina</a:t>
            </a:r>
          </a:p>
        </p:txBody>
      </p:sp>
      <p:sp>
        <p:nvSpPr>
          <p:cNvPr id="91145" name="Text Box 1033"/>
          <p:cNvSpPr txBox="1">
            <a:spLocks noChangeArrowheads="1"/>
          </p:cNvSpPr>
          <p:nvPr/>
        </p:nvSpPr>
        <p:spPr bwMode="auto">
          <a:xfrm>
            <a:off x="1274763" y="4486275"/>
            <a:ext cx="1892300" cy="590550"/>
          </a:xfrm>
          <a:prstGeom prst="rect">
            <a:avLst/>
          </a:prstGeom>
          <a:noFill/>
          <a:ln w="12700">
            <a:noFill/>
            <a:miter lim="800000"/>
            <a:headEnd type="none" w="sm" len="sm"/>
            <a:tailEnd type="none" w="sm" len="sm"/>
          </a:ln>
          <a:effectLst/>
        </p:spPr>
        <p:txBody>
          <a:bodyPr wrap="none">
            <a:spAutoFit/>
          </a:bodyPr>
          <a:lstStyle/>
          <a:p>
            <a:pPr defTabSz="762000">
              <a:spcBef>
                <a:spcPts val="563"/>
              </a:spcBef>
              <a:spcAft>
                <a:spcPts val="563"/>
              </a:spcAft>
            </a:pPr>
            <a:r>
              <a:rPr lang="es-ES_tradnl" sz="2800">
                <a:solidFill>
                  <a:srgbClr val="000000"/>
                </a:solidFill>
                <a:latin typeface="Eras Bk BT" pitchFamily="34" charset="0"/>
              </a:rPr>
              <a:t>Gas licuado</a:t>
            </a:r>
          </a:p>
        </p:txBody>
      </p:sp>
      <p:sp>
        <p:nvSpPr>
          <p:cNvPr id="91146" name="Text Box 1034"/>
          <p:cNvSpPr txBox="1">
            <a:spLocks noChangeArrowheads="1"/>
          </p:cNvSpPr>
          <p:nvPr/>
        </p:nvSpPr>
        <p:spPr bwMode="auto">
          <a:xfrm>
            <a:off x="5732463" y="5562600"/>
            <a:ext cx="1582737" cy="590550"/>
          </a:xfrm>
          <a:prstGeom prst="rect">
            <a:avLst/>
          </a:prstGeom>
          <a:noFill/>
          <a:ln w="12700">
            <a:noFill/>
            <a:miter lim="800000"/>
            <a:headEnd type="none" w="sm" len="sm"/>
            <a:tailEnd type="none" w="sm" len="sm"/>
          </a:ln>
          <a:effectLst/>
        </p:spPr>
        <p:txBody>
          <a:bodyPr>
            <a:spAutoFit/>
          </a:bodyPr>
          <a:lstStyle/>
          <a:p>
            <a:pPr algn="ctr" defTabSz="762000">
              <a:spcBef>
                <a:spcPts val="563"/>
              </a:spcBef>
              <a:spcAft>
                <a:spcPts val="563"/>
              </a:spcAft>
            </a:pPr>
            <a:r>
              <a:rPr lang="es-ES_tradnl" sz="2800">
                <a:solidFill>
                  <a:srgbClr val="000000"/>
                </a:solidFill>
                <a:latin typeface="Eras Bk BT" pitchFamily="34" charset="0"/>
              </a:rPr>
              <a:t>Eléctrica</a:t>
            </a:r>
            <a:endParaRPr lang="es-ES_tradnl" sz="2800">
              <a:latin typeface="Eras Bk BT" pitchFamily="34" charset="0"/>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8" name="Rectangle 6"/>
          <p:cNvSpPr>
            <a:spLocks noChangeArrowheads="1"/>
          </p:cNvSpPr>
          <p:nvPr/>
        </p:nvSpPr>
        <p:spPr bwMode="auto">
          <a:xfrm>
            <a:off x="1066800" y="5867400"/>
            <a:ext cx="8077200" cy="99060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49155" name="Rectangle 3"/>
          <p:cNvSpPr>
            <a:spLocks noChangeArrowheads="1"/>
          </p:cNvSpPr>
          <p:nvPr/>
        </p:nvSpPr>
        <p:spPr bwMode="auto">
          <a:xfrm>
            <a:off x="1066800" y="0"/>
            <a:ext cx="5867400" cy="1371600"/>
          </a:xfrm>
          <a:prstGeom prst="rect">
            <a:avLst/>
          </a:prstGeom>
          <a:noFill/>
          <a:ln w="12700">
            <a:noFill/>
            <a:miter lim="800000"/>
            <a:headEnd/>
            <a:tailEnd/>
          </a:ln>
          <a:effectLst/>
        </p:spPr>
        <p:txBody>
          <a:bodyPr lIns="90488" tIns="44450" rIns="90488" bIns="44450" anchor="ctr"/>
          <a:lstStyle/>
          <a:p>
            <a:pPr algn="ctr" defTabSz="762000"/>
            <a:r>
              <a:rPr lang="es-ES_tradnl" sz="2400" dirty="0">
                <a:solidFill>
                  <a:srgbClr val="FF3300"/>
                </a:solidFill>
                <a:effectLst>
                  <a:outerShdw blurRad="38100" dist="38100" dir="2700000" algn="tl">
                    <a:srgbClr val="C0C0C0"/>
                  </a:outerShdw>
                </a:effectLst>
                <a:latin typeface="Eras Bd BT" pitchFamily="34" charset="0"/>
              </a:rPr>
              <a:t>4. PARTES PRINCIPALES INTERNAS RELEVANTES DE LAS GRUAS HORQUILLAS</a:t>
            </a:r>
          </a:p>
        </p:txBody>
      </p:sp>
      <p:pic>
        <p:nvPicPr>
          <p:cNvPr id="49156" name="Picture 4"/>
          <p:cNvPicPr>
            <a:picLocks noChangeAspect="1" noChangeArrowheads="1"/>
          </p:cNvPicPr>
          <p:nvPr/>
        </p:nvPicPr>
        <p:blipFill>
          <a:blip r:embed="rId2" cstate="print"/>
          <a:srcRect/>
          <a:stretch>
            <a:fillRect/>
          </a:stretch>
        </p:blipFill>
        <p:spPr bwMode="auto">
          <a:xfrm>
            <a:off x="3505200" y="1676400"/>
            <a:ext cx="5638800" cy="5165725"/>
          </a:xfrm>
          <a:prstGeom prst="rect">
            <a:avLst/>
          </a:prstGeom>
          <a:noFill/>
          <a:ln w="12700">
            <a:noFill/>
            <a:miter lim="800000"/>
            <a:headEnd type="none" w="sm" len="sm"/>
            <a:tailEnd type="none" w="sm" len="sm"/>
          </a:ln>
          <a:effectLst/>
        </p:spPr>
      </p:pic>
      <p:sp>
        <p:nvSpPr>
          <p:cNvPr id="49154" name="Rectangle 2"/>
          <p:cNvSpPr>
            <a:spLocks noChangeArrowheads="1"/>
          </p:cNvSpPr>
          <p:nvPr/>
        </p:nvSpPr>
        <p:spPr bwMode="auto">
          <a:xfrm>
            <a:off x="1295400" y="1301750"/>
            <a:ext cx="7162800" cy="450850"/>
          </a:xfrm>
          <a:prstGeom prst="rect">
            <a:avLst/>
          </a:prstGeom>
          <a:noFill/>
          <a:ln w="12700">
            <a:noFill/>
            <a:miter lim="800000"/>
            <a:headEnd/>
            <a:tailEnd/>
          </a:ln>
          <a:effectLst/>
        </p:spPr>
        <p:txBody>
          <a:bodyPr lIns="90488" tIns="44450" rIns="90488" bIns="44450"/>
          <a:lstStyle/>
          <a:p>
            <a:pPr marL="1625600" indent="-1625600" algn="just" defTabSz="762000">
              <a:spcBef>
                <a:spcPct val="20000"/>
              </a:spcBef>
              <a:buClr>
                <a:srgbClr val="FF3300"/>
              </a:buClr>
            </a:pPr>
            <a:r>
              <a:rPr lang="es-ES_tradnl" sz="2000" b="1" dirty="0">
                <a:latin typeface="Eras Bk BT" pitchFamily="34" charset="0"/>
              </a:rPr>
              <a:t>6. Motor: </a:t>
            </a:r>
            <a:r>
              <a:rPr lang="es-ES_tradnl" sz="2000" dirty="0">
                <a:latin typeface="Eras Bk BT" pitchFamily="34" charset="0"/>
              </a:rPr>
              <a:t>Puede ser de combustión interna o eléctrico.</a:t>
            </a:r>
          </a:p>
        </p:txBody>
      </p:sp>
      <p:sp>
        <p:nvSpPr>
          <p:cNvPr id="49157" name="Text Box 5"/>
          <p:cNvSpPr txBox="1">
            <a:spLocks noChangeArrowheads="1"/>
          </p:cNvSpPr>
          <p:nvPr/>
        </p:nvSpPr>
        <p:spPr bwMode="auto">
          <a:xfrm>
            <a:off x="571472" y="1857364"/>
            <a:ext cx="2895600" cy="4515082"/>
          </a:xfrm>
          <a:prstGeom prst="rect">
            <a:avLst/>
          </a:prstGeom>
          <a:noFill/>
          <a:ln w="12700">
            <a:noFill/>
            <a:miter lim="800000"/>
            <a:headEnd type="none" w="sm" len="sm"/>
            <a:tailEnd type="none" w="sm" len="sm"/>
          </a:ln>
          <a:effectLst/>
        </p:spPr>
        <p:txBody>
          <a:bodyPr>
            <a:spAutoFit/>
          </a:bodyPr>
          <a:lstStyle/>
          <a:p>
            <a:pPr algn="l" defTabSz="762000">
              <a:spcBef>
                <a:spcPct val="15000"/>
              </a:spcBef>
            </a:pPr>
            <a:r>
              <a:rPr lang="es-ES_tradnl" sz="1200" dirty="0">
                <a:solidFill>
                  <a:srgbClr val="000000"/>
                </a:solidFill>
              </a:rPr>
              <a:t>1.- 	tapón de llenado.</a:t>
            </a:r>
          </a:p>
          <a:p>
            <a:pPr algn="l" defTabSz="762000">
              <a:spcBef>
                <a:spcPct val="15000"/>
              </a:spcBef>
            </a:pPr>
            <a:r>
              <a:rPr lang="es-ES_tradnl" sz="1200" dirty="0">
                <a:solidFill>
                  <a:srgbClr val="000000"/>
                </a:solidFill>
              </a:rPr>
              <a:t>2.-	censor.		</a:t>
            </a:r>
          </a:p>
          <a:p>
            <a:pPr algn="l" defTabSz="762000">
              <a:spcBef>
                <a:spcPct val="15000"/>
              </a:spcBef>
            </a:pPr>
            <a:r>
              <a:rPr lang="es-ES_tradnl" sz="1200" dirty="0">
                <a:solidFill>
                  <a:srgbClr val="000000"/>
                </a:solidFill>
              </a:rPr>
              <a:t>3.-	interior del filtro.	</a:t>
            </a:r>
          </a:p>
          <a:p>
            <a:pPr algn="l" defTabSz="762000">
              <a:spcBef>
                <a:spcPct val="15000"/>
              </a:spcBef>
            </a:pPr>
            <a:r>
              <a:rPr lang="es-ES_tradnl" sz="1200" dirty="0">
                <a:solidFill>
                  <a:srgbClr val="000000"/>
                </a:solidFill>
              </a:rPr>
              <a:t>4.-	filtro principal.</a:t>
            </a:r>
          </a:p>
          <a:p>
            <a:pPr algn="l" defTabSz="762000">
              <a:spcBef>
                <a:spcPct val="15000"/>
              </a:spcBef>
            </a:pPr>
            <a:r>
              <a:rPr lang="es-ES_tradnl" sz="1200" dirty="0">
                <a:solidFill>
                  <a:srgbClr val="000000"/>
                </a:solidFill>
              </a:rPr>
              <a:t>5.-	cable.		</a:t>
            </a:r>
          </a:p>
          <a:p>
            <a:pPr algn="l" defTabSz="762000">
              <a:spcBef>
                <a:spcPct val="15000"/>
              </a:spcBef>
            </a:pPr>
            <a:r>
              <a:rPr lang="es-ES_tradnl" sz="1200" dirty="0">
                <a:solidFill>
                  <a:srgbClr val="000000"/>
                </a:solidFill>
              </a:rPr>
              <a:t>6.-	indicador de nivel.</a:t>
            </a:r>
          </a:p>
          <a:p>
            <a:pPr algn="l" defTabSz="762000">
              <a:spcBef>
                <a:spcPct val="15000"/>
              </a:spcBef>
            </a:pPr>
            <a:r>
              <a:rPr lang="es-ES_tradnl" sz="1200" dirty="0">
                <a:solidFill>
                  <a:srgbClr val="000000"/>
                </a:solidFill>
              </a:rPr>
              <a:t>7.-	tubo de rebalse.</a:t>
            </a:r>
          </a:p>
          <a:p>
            <a:pPr algn="l" defTabSz="762000">
              <a:spcBef>
                <a:spcPct val="15000"/>
              </a:spcBef>
            </a:pPr>
            <a:r>
              <a:rPr lang="es-ES_tradnl" sz="1200" dirty="0">
                <a:solidFill>
                  <a:srgbClr val="000000"/>
                </a:solidFill>
              </a:rPr>
              <a:t>8.-	tubo de rebalse.	</a:t>
            </a:r>
          </a:p>
          <a:p>
            <a:pPr algn="l" defTabSz="762000">
              <a:spcBef>
                <a:spcPct val="15000"/>
              </a:spcBef>
            </a:pPr>
            <a:r>
              <a:rPr lang="es-ES_tradnl" sz="1200" dirty="0">
                <a:solidFill>
                  <a:srgbClr val="000000"/>
                </a:solidFill>
              </a:rPr>
              <a:t>9.-	tubo.		</a:t>
            </a:r>
            <a:br>
              <a:rPr lang="es-ES_tradnl" sz="1200" dirty="0">
                <a:solidFill>
                  <a:srgbClr val="000000"/>
                </a:solidFill>
              </a:rPr>
            </a:br>
            <a:r>
              <a:rPr lang="es-ES_tradnl" sz="1200" dirty="0">
                <a:solidFill>
                  <a:srgbClr val="000000"/>
                </a:solidFill>
              </a:rPr>
              <a:t>10.-	filtro secundario.	</a:t>
            </a:r>
            <a:br>
              <a:rPr lang="es-ES_tradnl" sz="1200" dirty="0">
                <a:solidFill>
                  <a:srgbClr val="000000"/>
                </a:solidFill>
              </a:rPr>
            </a:br>
            <a:r>
              <a:rPr lang="es-ES_tradnl" sz="1200" dirty="0">
                <a:solidFill>
                  <a:srgbClr val="000000"/>
                </a:solidFill>
              </a:rPr>
              <a:t>11.-	tubo de rebalse. </a:t>
            </a:r>
          </a:p>
          <a:p>
            <a:pPr algn="l" defTabSz="762000">
              <a:spcBef>
                <a:spcPct val="15000"/>
              </a:spcBef>
            </a:pPr>
            <a:r>
              <a:rPr lang="es-ES_tradnl" sz="1200" dirty="0">
                <a:solidFill>
                  <a:srgbClr val="000000"/>
                </a:solidFill>
              </a:rPr>
              <a:t>12.-	tubo.</a:t>
            </a:r>
            <a:br>
              <a:rPr lang="es-ES_tradnl" sz="1200" dirty="0">
                <a:solidFill>
                  <a:srgbClr val="000000"/>
                </a:solidFill>
              </a:rPr>
            </a:br>
            <a:r>
              <a:rPr lang="es-ES_tradnl" sz="1200" dirty="0">
                <a:solidFill>
                  <a:srgbClr val="000000"/>
                </a:solidFill>
              </a:rPr>
              <a:t>13.-	tubo</a:t>
            </a:r>
            <a:br>
              <a:rPr lang="es-ES_tradnl" sz="1200" dirty="0">
                <a:solidFill>
                  <a:srgbClr val="000000"/>
                </a:solidFill>
              </a:rPr>
            </a:br>
            <a:r>
              <a:rPr lang="es-ES_tradnl" sz="1200" dirty="0">
                <a:solidFill>
                  <a:srgbClr val="000000"/>
                </a:solidFill>
              </a:rPr>
              <a:t>14.-	bomba de inyección.</a:t>
            </a:r>
            <a:br>
              <a:rPr lang="es-ES_tradnl" sz="1200" dirty="0">
                <a:solidFill>
                  <a:srgbClr val="000000"/>
                </a:solidFill>
              </a:rPr>
            </a:br>
            <a:r>
              <a:rPr lang="es-ES_tradnl" sz="1200" dirty="0">
                <a:solidFill>
                  <a:srgbClr val="000000"/>
                </a:solidFill>
              </a:rPr>
              <a:t>15.-	bomba de alimentación.</a:t>
            </a:r>
            <a:br>
              <a:rPr lang="es-ES_tradnl" sz="1200" dirty="0">
                <a:solidFill>
                  <a:srgbClr val="000000"/>
                </a:solidFill>
              </a:rPr>
            </a:br>
            <a:r>
              <a:rPr lang="es-ES_tradnl" sz="1200" dirty="0">
                <a:solidFill>
                  <a:srgbClr val="000000"/>
                </a:solidFill>
              </a:rPr>
              <a:t>16.-	</a:t>
            </a:r>
            <a:r>
              <a:rPr lang="es-ES_tradnl" sz="1200" dirty="0" err="1">
                <a:solidFill>
                  <a:srgbClr val="000000"/>
                </a:solidFill>
              </a:rPr>
              <a:t>tutucebador</a:t>
            </a:r>
            <a:r>
              <a:rPr lang="es-ES_tradnl" sz="1200" dirty="0">
                <a:solidFill>
                  <a:srgbClr val="000000"/>
                </a:solidFill>
              </a:rPr>
              <a:t> de mano.</a:t>
            </a:r>
          </a:p>
          <a:p>
            <a:pPr algn="l" defTabSz="762000">
              <a:spcBef>
                <a:spcPct val="15000"/>
              </a:spcBef>
            </a:pPr>
            <a:r>
              <a:rPr lang="es-ES_tradnl" sz="1200" dirty="0">
                <a:solidFill>
                  <a:srgbClr val="000000"/>
                </a:solidFill>
              </a:rPr>
              <a:t>17.-	tubo. </a:t>
            </a:r>
          </a:p>
          <a:p>
            <a:pPr algn="l" defTabSz="762000">
              <a:spcBef>
                <a:spcPct val="15000"/>
              </a:spcBef>
            </a:pPr>
            <a:r>
              <a:rPr lang="es-ES_tradnl" sz="1200" dirty="0">
                <a:solidFill>
                  <a:srgbClr val="000000"/>
                </a:solidFill>
              </a:rPr>
              <a:t>18.-	tubo. </a:t>
            </a:r>
          </a:p>
          <a:p>
            <a:pPr algn="l" defTabSz="762000">
              <a:spcBef>
                <a:spcPct val="15000"/>
              </a:spcBef>
            </a:pPr>
            <a:r>
              <a:rPr lang="es-ES_tradnl" sz="1200" dirty="0">
                <a:solidFill>
                  <a:srgbClr val="000000"/>
                </a:solidFill>
              </a:rPr>
              <a:t>19.-	tubería retorno. </a:t>
            </a:r>
          </a:p>
          <a:p>
            <a:pPr algn="l" defTabSz="762000">
              <a:spcBef>
                <a:spcPct val="15000"/>
              </a:spcBef>
            </a:pPr>
            <a:r>
              <a:rPr lang="es-ES_tradnl" sz="1200" dirty="0">
                <a:solidFill>
                  <a:srgbClr val="000000"/>
                </a:solidFill>
              </a:rPr>
              <a:t>20.-	válvula. </a:t>
            </a:r>
            <a:br>
              <a:rPr lang="es-ES_tradnl" sz="1200" dirty="0">
                <a:solidFill>
                  <a:srgbClr val="000000"/>
                </a:solidFill>
              </a:rPr>
            </a:br>
            <a:r>
              <a:rPr lang="es-ES_tradnl" sz="1200" dirty="0">
                <a:solidFill>
                  <a:srgbClr val="000000"/>
                </a:solidFill>
              </a:rPr>
              <a:t>21.-	estanque. </a:t>
            </a:r>
            <a:br>
              <a:rPr lang="es-ES_tradnl" sz="1200" dirty="0">
                <a:solidFill>
                  <a:srgbClr val="000000"/>
                </a:solidFill>
              </a:rPr>
            </a:br>
            <a:r>
              <a:rPr lang="es-ES_tradnl" sz="1200" dirty="0">
                <a:solidFill>
                  <a:srgbClr val="000000"/>
                </a:solidFill>
              </a:rPr>
              <a:t>22.-	tapón de drenado.</a:t>
            </a: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Rectangle 6"/>
          <p:cNvSpPr>
            <a:spLocks noGrp="1" noChangeArrowheads="1"/>
          </p:cNvSpPr>
          <p:nvPr>
            <p:ph type="title"/>
          </p:nvPr>
        </p:nvSpPr>
        <p:spPr/>
        <p:txBody>
          <a:bodyPr/>
          <a:lstStyle/>
          <a:p>
            <a:r>
              <a:rPr lang="es-ES_tradnl" sz="3200"/>
              <a:t>4. SISTEMA DE COMBUSTIBLE A GASOLINA</a:t>
            </a:r>
          </a:p>
        </p:txBody>
      </p:sp>
      <p:sp>
        <p:nvSpPr>
          <p:cNvPr id="50183" name="Rectangle 7"/>
          <p:cNvSpPr>
            <a:spLocks noGrp="1" noChangeArrowheads="1"/>
          </p:cNvSpPr>
          <p:nvPr>
            <p:ph idx="1"/>
          </p:nvPr>
        </p:nvSpPr>
        <p:spPr>
          <a:xfrm>
            <a:off x="990600" y="1447800"/>
            <a:ext cx="7620000" cy="1219200"/>
          </a:xfrm>
        </p:spPr>
        <p:txBody>
          <a:bodyPr>
            <a:normAutofit fontScale="77500" lnSpcReduction="20000"/>
          </a:bodyPr>
          <a:lstStyle/>
          <a:p>
            <a:r>
              <a:rPr lang="es-ES_tradnl"/>
              <a:t>Este es el sistema más conocido; es fundamental que el operador lo distinga de uno petrolero o a gas licuado sobre todo para el llenado de combustible. </a:t>
            </a:r>
          </a:p>
        </p:txBody>
      </p:sp>
      <p:pic>
        <p:nvPicPr>
          <p:cNvPr id="50184" name="Picture 8"/>
          <p:cNvPicPr>
            <a:picLocks noChangeAspect="1" noChangeArrowheads="1"/>
          </p:cNvPicPr>
          <p:nvPr/>
        </p:nvPicPr>
        <p:blipFill>
          <a:blip r:embed="rId2" cstate="print"/>
          <a:srcRect/>
          <a:stretch>
            <a:fillRect/>
          </a:stretch>
        </p:blipFill>
        <p:spPr bwMode="auto">
          <a:xfrm>
            <a:off x="1981200" y="3325813"/>
            <a:ext cx="6172200" cy="2846387"/>
          </a:xfrm>
          <a:prstGeom prst="rect">
            <a:avLst/>
          </a:prstGeom>
          <a:noFill/>
          <a:ln w="12700">
            <a:noFill/>
            <a:miter lim="800000"/>
            <a:headEnd type="none" w="sm" len="sm"/>
            <a:tailEnd type="none" w="sm" len="sm"/>
          </a:ln>
          <a:effectLst/>
        </p:spPr>
      </p:pic>
      <p:sp>
        <p:nvSpPr>
          <p:cNvPr id="50186" name="Text Box 10"/>
          <p:cNvSpPr txBox="1">
            <a:spLocks noChangeArrowheads="1"/>
          </p:cNvSpPr>
          <p:nvPr/>
        </p:nvSpPr>
        <p:spPr bwMode="auto">
          <a:xfrm>
            <a:off x="1662113" y="3214688"/>
            <a:ext cx="1690687" cy="366712"/>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800" b="1">
                <a:solidFill>
                  <a:schemeClr val="hlink"/>
                </a:solidFill>
                <a:latin typeface="Eras Bk BT" pitchFamily="34" charset="0"/>
              </a:rPr>
              <a:t>CARBURADOR</a:t>
            </a:r>
          </a:p>
        </p:txBody>
      </p:sp>
      <p:sp>
        <p:nvSpPr>
          <p:cNvPr id="50188" name="Text Box 12"/>
          <p:cNvSpPr txBox="1">
            <a:spLocks noChangeArrowheads="1"/>
          </p:cNvSpPr>
          <p:nvPr/>
        </p:nvSpPr>
        <p:spPr bwMode="auto">
          <a:xfrm>
            <a:off x="6007100" y="3443288"/>
            <a:ext cx="1003300" cy="366712"/>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800" b="1">
                <a:solidFill>
                  <a:schemeClr val="hlink"/>
                </a:solidFill>
                <a:latin typeface="Eras Bk BT" pitchFamily="34" charset="0"/>
              </a:rPr>
              <a:t>BOMBA</a:t>
            </a:r>
          </a:p>
        </p:txBody>
      </p:sp>
      <p:sp>
        <p:nvSpPr>
          <p:cNvPr id="50189" name="Text Box 13"/>
          <p:cNvSpPr txBox="1">
            <a:spLocks noChangeArrowheads="1"/>
          </p:cNvSpPr>
          <p:nvPr/>
        </p:nvSpPr>
        <p:spPr bwMode="auto">
          <a:xfrm>
            <a:off x="7369175" y="4297363"/>
            <a:ext cx="922338" cy="366712"/>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800" b="1">
                <a:solidFill>
                  <a:schemeClr val="hlink"/>
                </a:solidFill>
                <a:latin typeface="Eras Bk BT" pitchFamily="34" charset="0"/>
              </a:rPr>
              <a:t>FILTRO</a:t>
            </a:r>
          </a:p>
        </p:txBody>
      </p:sp>
      <p:sp>
        <p:nvSpPr>
          <p:cNvPr id="50190" name="Text Box 14"/>
          <p:cNvSpPr txBox="1">
            <a:spLocks noChangeArrowheads="1"/>
          </p:cNvSpPr>
          <p:nvPr/>
        </p:nvSpPr>
        <p:spPr bwMode="auto">
          <a:xfrm>
            <a:off x="7391400" y="4973638"/>
            <a:ext cx="1268413" cy="641350"/>
          </a:xfrm>
          <a:prstGeom prst="rect">
            <a:avLst/>
          </a:prstGeom>
          <a:solidFill>
            <a:schemeClr val="bg1"/>
          </a:solidFill>
          <a:ln w="12700">
            <a:noFill/>
            <a:miter lim="800000"/>
            <a:headEnd type="none" w="sm" len="sm"/>
            <a:tailEnd type="none" w="sm" len="sm"/>
          </a:ln>
          <a:effectLst/>
        </p:spPr>
        <p:txBody>
          <a:bodyPr wrap="none">
            <a:spAutoFit/>
          </a:bodyPr>
          <a:lstStyle/>
          <a:p>
            <a:pPr algn="l" defTabSz="762000"/>
            <a:r>
              <a:rPr lang="es-ES_tradnl" sz="1800" b="1">
                <a:solidFill>
                  <a:schemeClr val="hlink"/>
                </a:solidFill>
                <a:latin typeface="Eras Bk BT" pitchFamily="34" charset="0"/>
              </a:rPr>
              <a:t>VALVULA</a:t>
            </a:r>
          </a:p>
          <a:p>
            <a:pPr algn="l" defTabSz="762000"/>
            <a:r>
              <a:rPr lang="es-ES_tradnl" sz="1800" b="1">
                <a:solidFill>
                  <a:schemeClr val="hlink"/>
                </a:solidFill>
                <a:latin typeface="Eras Bk BT" pitchFamily="34" charset="0"/>
              </a:rPr>
              <a:t>DE CORTE</a:t>
            </a:r>
          </a:p>
        </p:txBody>
      </p:sp>
      <p:sp>
        <p:nvSpPr>
          <p:cNvPr id="50191" name="Text Box 15"/>
          <p:cNvSpPr txBox="1">
            <a:spLocks noChangeArrowheads="1"/>
          </p:cNvSpPr>
          <p:nvPr/>
        </p:nvSpPr>
        <p:spPr bwMode="auto">
          <a:xfrm>
            <a:off x="5006975" y="5907088"/>
            <a:ext cx="1347788" cy="366712"/>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800" b="1">
                <a:solidFill>
                  <a:schemeClr val="hlink"/>
                </a:solidFill>
                <a:latin typeface="Eras Bk BT" pitchFamily="34" charset="0"/>
              </a:rPr>
              <a:t>ESTANQUE</a:t>
            </a:r>
          </a:p>
        </p:txBody>
      </p:sp>
      <p:sp>
        <p:nvSpPr>
          <p:cNvPr id="50192" name="Text Box 16"/>
          <p:cNvSpPr txBox="1">
            <a:spLocks noChangeArrowheads="1"/>
          </p:cNvSpPr>
          <p:nvPr/>
        </p:nvSpPr>
        <p:spPr bwMode="auto">
          <a:xfrm>
            <a:off x="2755900" y="4279900"/>
            <a:ext cx="1981200" cy="304800"/>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400" b="1">
                <a:latin typeface="Eras Bk BT" pitchFamily="34" charset="0"/>
              </a:rPr>
              <a:t>LINEA DE AVANCE</a:t>
            </a:r>
          </a:p>
        </p:txBody>
      </p:sp>
      <p:sp>
        <p:nvSpPr>
          <p:cNvPr id="50187" name="Text Box 11"/>
          <p:cNvSpPr txBox="1">
            <a:spLocks noChangeArrowheads="1"/>
          </p:cNvSpPr>
          <p:nvPr/>
        </p:nvSpPr>
        <p:spPr bwMode="auto">
          <a:xfrm>
            <a:off x="4792663" y="3216275"/>
            <a:ext cx="1131887" cy="581025"/>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b="1">
                <a:solidFill>
                  <a:schemeClr val="hlink"/>
                </a:solidFill>
                <a:latin typeface="Eras Bk BT" pitchFamily="34" charset="0"/>
              </a:rPr>
              <a:t>VALVULA</a:t>
            </a:r>
          </a:p>
          <a:p>
            <a:pPr defTabSz="762000"/>
            <a:r>
              <a:rPr lang="es-ES_tradnl" b="1">
                <a:solidFill>
                  <a:schemeClr val="hlink"/>
                </a:solidFill>
                <a:latin typeface="Eras Bk BT" pitchFamily="34" charset="0"/>
              </a:rPr>
              <a:t>DE VACIO</a:t>
            </a:r>
          </a:p>
        </p:txBody>
      </p:sp>
      <p:sp>
        <p:nvSpPr>
          <p:cNvPr id="50194" name="Rectangle 18"/>
          <p:cNvSpPr>
            <a:spLocks noChangeArrowheads="1"/>
          </p:cNvSpPr>
          <p:nvPr/>
        </p:nvSpPr>
        <p:spPr bwMode="auto">
          <a:xfrm>
            <a:off x="3124200" y="3759200"/>
            <a:ext cx="1371600" cy="15240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50193" name="Text Box 17"/>
          <p:cNvSpPr txBox="1">
            <a:spLocks noChangeArrowheads="1"/>
          </p:cNvSpPr>
          <p:nvPr/>
        </p:nvSpPr>
        <p:spPr bwMode="auto">
          <a:xfrm>
            <a:off x="2895600" y="3657600"/>
            <a:ext cx="2181225" cy="304800"/>
          </a:xfrm>
          <a:prstGeom prst="rect">
            <a:avLst/>
          </a:prstGeom>
          <a:noFill/>
          <a:ln w="12700">
            <a:noFill/>
            <a:miter lim="800000"/>
            <a:headEnd type="none" w="sm" len="sm"/>
            <a:tailEnd type="none" w="sm" len="sm"/>
          </a:ln>
          <a:effectLst/>
        </p:spPr>
        <p:txBody>
          <a:bodyPr wrap="none">
            <a:spAutoFit/>
          </a:bodyPr>
          <a:lstStyle/>
          <a:p>
            <a:pPr defTabSz="762000"/>
            <a:r>
              <a:rPr lang="es-ES_tradnl" sz="1400" b="1">
                <a:latin typeface="Eras Bk BT" pitchFamily="34" charset="0"/>
              </a:rPr>
              <a:t>LINEA DE COMBUSTIBLE</a:t>
            </a: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4"/>
          <p:cNvSpPr>
            <a:spLocks noGrp="1" noChangeArrowheads="1"/>
          </p:cNvSpPr>
          <p:nvPr>
            <p:ph type="title"/>
          </p:nvPr>
        </p:nvSpPr>
        <p:spPr>
          <a:xfrm>
            <a:off x="838200" y="381000"/>
            <a:ext cx="6400800" cy="1143000"/>
          </a:xfrm>
        </p:spPr>
        <p:txBody>
          <a:bodyPr/>
          <a:lstStyle/>
          <a:p>
            <a:r>
              <a:rPr lang="es-ES_tradnl" sz="3200"/>
              <a:t>4. SISTEMA DE COMBUSTIBLE A GAS LICUADO</a:t>
            </a:r>
          </a:p>
        </p:txBody>
      </p:sp>
      <p:sp>
        <p:nvSpPr>
          <p:cNvPr id="93189" name="Rectangle 5"/>
          <p:cNvSpPr>
            <a:spLocks noGrp="1" noChangeArrowheads="1"/>
          </p:cNvSpPr>
          <p:nvPr>
            <p:ph idx="1"/>
          </p:nvPr>
        </p:nvSpPr>
        <p:spPr>
          <a:xfrm>
            <a:off x="1066800" y="1371600"/>
            <a:ext cx="7772400" cy="1600200"/>
          </a:xfrm>
        </p:spPr>
        <p:txBody>
          <a:bodyPr/>
          <a:lstStyle/>
          <a:p>
            <a:pPr>
              <a:lnSpc>
                <a:spcPct val="90000"/>
              </a:lnSpc>
            </a:pPr>
            <a:r>
              <a:rPr lang="es-ES_tradnl" sz="2000"/>
              <a:t>Este es un motor a gasolina convencional al que se le incorpora una serie de accesorios convirtiéndolo además en gas licuado. La grúa horquilla queda apta para ambas posibilidades de combustible y el cambio se realiza a través de un simple interruptor. </a:t>
            </a:r>
          </a:p>
        </p:txBody>
      </p:sp>
      <p:grpSp>
        <p:nvGrpSpPr>
          <p:cNvPr id="93208" name="Group 24"/>
          <p:cNvGrpSpPr>
            <a:grpSpLocks/>
          </p:cNvGrpSpPr>
          <p:nvPr/>
        </p:nvGrpSpPr>
        <p:grpSpPr bwMode="auto">
          <a:xfrm>
            <a:off x="1524000" y="2633663"/>
            <a:ext cx="5662613" cy="3424237"/>
            <a:chOff x="960" y="1659"/>
            <a:chExt cx="3567" cy="2157"/>
          </a:xfrm>
        </p:grpSpPr>
        <p:pic>
          <p:nvPicPr>
            <p:cNvPr id="93190" name="Picture 6"/>
            <p:cNvPicPr>
              <a:picLocks noChangeAspect="1" noChangeArrowheads="1"/>
            </p:cNvPicPr>
            <p:nvPr/>
          </p:nvPicPr>
          <p:blipFill>
            <a:blip r:embed="rId2"/>
            <a:srcRect/>
            <a:stretch>
              <a:fillRect/>
            </a:stretch>
          </p:blipFill>
          <p:spPr bwMode="auto">
            <a:xfrm>
              <a:off x="1515" y="1733"/>
              <a:ext cx="2912" cy="2080"/>
            </a:xfrm>
            <a:prstGeom prst="rect">
              <a:avLst/>
            </a:prstGeom>
            <a:noFill/>
            <a:ln w="12700">
              <a:noFill/>
              <a:miter lim="800000"/>
              <a:headEnd type="none" w="sm" len="sm"/>
              <a:tailEnd type="none" w="sm" len="sm"/>
            </a:ln>
            <a:effectLst/>
          </p:spPr>
        </p:pic>
        <p:sp>
          <p:nvSpPr>
            <p:cNvPr id="93192" name="Text Box 8"/>
            <p:cNvSpPr txBox="1">
              <a:spLocks noChangeArrowheads="1"/>
            </p:cNvSpPr>
            <p:nvPr/>
          </p:nvSpPr>
          <p:spPr bwMode="auto">
            <a:xfrm>
              <a:off x="1286" y="2812"/>
              <a:ext cx="427" cy="173"/>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FILTRO</a:t>
              </a:r>
            </a:p>
          </p:txBody>
        </p:sp>
        <p:sp>
          <p:nvSpPr>
            <p:cNvPr id="93194" name="Text Box 10"/>
            <p:cNvSpPr txBox="1">
              <a:spLocks noChangeArrowheads="1"/>
            </p:cNvSpPr>
            <p:nvPr/>
          </p:nvSpPr>
          <p:spPr bwMode="auto">
            <a:xfrm>
              <a:off x="3963" y="1980"/>
              <a:ext cx="564" cy="28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VALVULA</a:t>
              </a:r>
            </a:p>
            <a:p>
              <a:pPr algn="ctr" defTabSz="762000"/>
              <a:r>
                <a:rPr lang="es-ES_tradnl" sz="1200" b="1">
                  <a:solidFill>
                    <a:schemeClr val="hlink"/>
                  </a:solidFill>
                  <a:latin typeface="Eras Bk BT" pitchFamily="34" charset="0"/>
                </a:rPr>
                <a:t>DE VACIO</a:t>
              </a:r>
            </a:p>
          </p:txBody>
        </p:sp>
        <p:sp>
          <p:nvSpPr>
            <p:cNvPr id="93195" name="Text Box 11"/>
            <p:cNvSpPr txBox="1">
              <a:spLocks noChangeArrowheads="1"/>
            </p:cNvSpPr>
            <p:nvPr/>
          </p:nvSpPr>
          <p:spPr bwMode="auto">
            <a:xfrm>
              <a:off x="3365" y="3643"/>
              <a:ext cx="907" cy="173"/>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ESTANQUE A GAS</a:t>
              </a:r>
            </a:p>
          </p:txBody>
        </p:sp>
        <p:sp>
          <p:nvSpPr>
            <p:cNvPr id="93196" name="Text Box 12"/>
            <p:cNvSpPr txBox="1">
              <a:spLocks noChangeArrowheads="1"/>
            </p:cNvSpPr>
            <p:nvPr/>
          </p:nvSpPr>
          <p:spPr bwMode="auto">
            <a:xfrm>
              <a:off x="1412" y="3383"/>
              <a:ext cx="1020" cy="173"/>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VALVULA DE ALIVIO</a:t>
              </a:r>
            </a:p>
          </p:txBody>
        </p:sp>
        <p:sp>
          <p:nvSpPr>
            <p:cNvPr id="93197" name="Text Box 13"/>
            <p:cNvSpPr txBox="1">
              <a:spLocks noChangeArrowheads="1"/>
            </p:cNvSpPr>
            <p:nvPr/>
          </p:nvSpPr>
          <p:spPr bwMode="auto">
            <a:xfrm>
              <a:off x="2966" y="1928"/>
              <a:ext cx="750" cy="173"/>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CARBURADOR</a:t>
              </a:r>
            </a:p>
          </p:txBody>
        </p:sp>
        <p:sp>
          <p:nvSpPr>
            <p:cNvPr id="93198" name="Text Box 14"/>
            <p:cNvSpPr txBox="1">
              <a:spLocks noChangeArrowheads="1"/>
            </p:cNvSpPr>
            <p:nvPr/>
          </p:nvSpPr>
          <p:spPr bwMode="auto">
            <a:xfrm>
              <a:off x="960" y="1824"/>
              <a:ext cx="1106" cy="28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VALVULA MAGNETICA</a:t>
              </a:r>
            </a:p>
            <a:p>
              <a:pPr algn="ctr" defTabSz="762000"/>
              <a:r>
                <a:rPr lang="es-ES_tradnl" sz="1200" b="1">
                  <a:solidFill>
                    <a:schemeClr val="hlink"/>
                  </a:solidFill>
                  <a:latin typeface="Eras Bk BT" pitchFamily="34" charset="0"/>
                </a:rPr>
                <a:t>DE CORTE</a:t>
              </a:r>
            </a:p>
          </p:txBody>
        </p:sp>
        <p:sp>
          <p:nvSpPr>
            <p:cNvPr id="93199" name="Text Box 15"/>
            <p:cNvSpPr txBox="1">
              <a:spLocks noChangeArrowheads="1"/>
            </p:cNvSpPr>
            <p:nvPr/>
          </p:nvSpPr>
          <p:spPr bwMode="auto">
            <a:xfrm>
              <a:off x="2123" y="1659"/>
              <a:ext cx="549" cy="28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ENTRADA</a:t>
              </a:r>
            </a:p>
            <a:p>
              <a:pPr algn="ctr" defTabSz="762000"/>
              <a:r>
                <a:rPr lang="es-ES_tradnl" sz="1200" b="1">
                  <a:solidFill>
                    <a:schemeClr val="hlink"/>
                  </a:solidFill>
                  <a:latin typeface="Eras Bk BT" pitchFamily="34" charset="0"/>
                </a:rPr>
                <a:t>DE AGUA</a:t>
              </a:r>
            </a:p>
          </p:txBody>
        </p:sp>
        <p:sp>
          <p:nvSpPr>
            <p:cNvPr id="93200" name="Text Box 16"/>
            <p:cNvSpPr txBox="1">
              <a:spLocks noChangeArrowheads="1"/>
            </p:cNvSpPr>
            <p:nvPr/>
          </p:nvSpPr>
          <p:spPr bwMode="auto">
            <a:xfrm>
              <a:off x="2613" y="1659"/>
              <a:ext cx="534" cy="28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SALIDA</a:t>
              </a:r>
            </a:p>
            <a:p>
              <a:pPr algn="ctr" defTabSz="762000"/>
              <a:r>
                <a:rPr lang="es-ES_tradnl" sz="1200" b="1">
                  <a:solidFill>
                    <a:schemeClr val="hlink"/>
                  </a:solidFill>
                  <a:latin typeface="Eras Bk BT" pitchFamily="34" charset="0"/>
                </a:rPr>
                <a:t>DE AGUA</a:t>
              </a:r>
            </a:p>
          </p:txBody>
        </p:sp>
        <p:sp>
          <p:nvSpPr>
            <p:cNvPr id="93201" name="Text Box 17"/>
            <p:cNvSpPr txBox="1">
              <a:spLocks noChangeArrowheads="1"/>
            </p:cNvSpPr>
            <p:nvPr/>
          </p:nvSpPr>
          <p:spPr bwMode="auto">
            <a:xfrm>
              <a:off x="3494" y="2408"/>
              <a:ext cx="736" cy="403"/>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200" b="1">
                  <a:solidFill>
                    <a:schemeClr val="tx2"/>
                  </a:solidFill>
                  <a:latin typeface="Eras Bk BT" pitchFamily="34" charset="0"/>
                </a:rPr>
                <a:t>LINEA DE</a:t>
              </a:r>
            </a:p>
            <a:p>
              <a:pPr algn="ctr" defTabSz="762000"/>
              <a:r>
                <a:rPr lang="es-ES_tradnl" sz="1200" b="1">
                  <a:solidFill>
                    <a:schemeClr val="tx2"/>
                  </a:solidFill>
                  <a:latin typeface="Eras Bk BT" pitchFamily="34" charset="0"/>
                </a:rPr>
                <a:t>AVANCE (VACIO)</a:t>
              </a:r>
            </a:p>
          </p:txBody>
        </p:sp>
        <p:sp>
          <p:nvSpPr>
            <p:cNvPr id="93207" name="Rectangle 23"/>
            <p:cNvSpPr>
              <a:spLocks noChangeArrowheads="1"/>
            </p:cNvSpPr>
            <p:nvPr/>
          </p:nvSpPr>
          <p:spPr bwMode="auto">
            <a:xfrm>
              <a:off x="2736" y="2640"/>
              <a:ext cx="384" cy="96"/>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93202" name="Text Box 18"/>
            <p:cNvSpPr txBox="1">
              <a:spLocks noChangeArrowheads="1"/>
            </p:cNvSpPr>
            <p:nvPr/>
          </p:nvSpPr>
          <p:spPr bwMode="auto">
            <a:xfrm>
              <a:off x="2688" y="2592"/>
              <a:ext cx="732" cy="173"/>
            </a:xfrm>
            <a:prstGeom prst="rect">
              <a:avLst/>
            </a:prstGeom>
            <a:no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GASIFICADOR</a:t>
              </a:r>
            </a:p>
          </p:txBody>
        </p:sp>
      </p:gr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1066800" y="304800"/>
            <a:ext cx="5867400" cy="1066800"/>
          </a:xfrm>
          <a:prstGeom prst="rect">
            <a:avLst/>
          </a:prstGeom>
          <a:noFill/>
          <a:ln w="12700">
            <a:noFill/>
            <a:miter lim="800000"/>
            <a:headEnd/>
            <a:tailEnd/>
          </a:ln>
          <a:effectLst/>
        </p:spPr>
        <p:txBody>
          <a:bodyPr lIns="90488" tIns="44450" rIns="90488" bIns="44450" anchor="ctr"/>
          <a:lstStyle/>
          <a:p>
            <a:pPr algn="ctr" defTabSz="762000"/>
            <a:r>
              <a:rPr lang="es-ES_tradnl" sz="3200">
                <a:solidFill>
                  <a:srgbClr val="FF3300"/>
                </a:solidFill>
                <a:effectLst>
                  <a:outerShdw blurRad="38100" dist="38100" dir="2700000" algn="tl">
                    <a:srgbClr val="C0C0C0"/>
                  </a:outerShdw>
                </a:effectLst>
                <a:latin typeface="Eras Bd BT" pitchFamily="34" charset="0"/>
              </a:rPr>
              <a:t>4. SISTEMA ELECTRICO</a:t>
            </a:r>
          </a:p>
        </p:txBody>
      </p:sp>
      <p:sp>
        <p:nvSpPr>
          <p:cNvPr id="51203" name="Rectangle 3"/>
          <p:cNvSpPr>
            <a:spLocks noChangeArrowheads="1"/>
          </p:cNvSpPr>
          <p:nvPr/>
        </p:nvSpPr>
        <p:spPr bwMode="auto">
          <a:xfrm>
            <a:off x="762000" y="1358900"/>
            <a:ext cx="8077200" cy="1917700"/>
          </a:xfrm>
          <a:prstGeom prst="rect">
            <a:avLst/>
          </a:prstGeom>
          <a:noFill/>
          <a:ln w="12700">
            <a:noFill/>
            <a:miter lim="800000"/>
            <a:headEnd/>
            <a:tailEnd/>
          </a:ln>
          <a:effectLst/>
        </p:spPr>
        <p:txBody>
          <a:bodyPr>
            <a:spAutoFit/>
          </a:bodyPr>
          <a:lstStyle/>
          <a:p>
            <a:pPr marL="387350" indent="-387350" algn="just" defTabSz="762000">
              <a:buClr>
                <a:schemeClr val="hlink"/>
              </a:buClr>
              <a:buFontTx/>
              <a:buChar char="•"/>
            </a:pPr>
            <a:r>
              <a:rPr lang="es-ES_tradnl" sz="2400">
                <a:solidFill>
                  <a:srgbClr val="000000"/>
                </a:solidFill>
                <a:latin typeface="Eras Bk BT" pitchFamily="34" charset="0"/>
              </a:rPr>
              <a:t>La principal característica es que no requiere de combustible ya que todos los motores son accionados por una gran batería que además le sirve de contrapeso por su gran tamaño y peso. Esta batería acciona motores independientes de dirección y freno.</a:t>
            </a:r>
          </a:p>
        </p:txBody>
      </p:sp>
      <p:grpSp>
        <p:nvGrpSpPr>
          <p:cNvPr id="51210" name="Group 10"/>
          <p:cNvGrpSpPr>
            <a:grpSpLocks/>
          </p:cNvGrpSpPr>
          <p:nvPr/>
        </p:nvGrpSpPr>
        <p:grpSpPr bwMode="auto">
          <a:xfrm>
            <a:off x="1066800" y="3392488"/>
            <a:ext cx="8077200" cy="3236912"/>
            <a:chOff x="672" y="2137"/>
            <a:chExt cx="5088" cy="2039"/>
          </a:xfrm>
        </p:grpSpPr>
        <p:pic>
          <p:nvPicPr>
            <p:cNvPr id="51204" name="Picture 4"/>
            <p:cNvPicPr>
              <a:picLocks noChangeAspect="1" noChangeArrowheads="1"/>
            </p:cNvPicPr>
            <p:nvPr/>
          </p:nvPicPr>
          <p:blipFill>
            <a:blip r:embed="rId2" cstate="print"/>
            <a:srcRect/>
            <a:stretch>
              <a:fillRect/>
            </a:stretch>
          </p:blipFill>
          <p:spPr bwMode="auto">
            <a:xfrm>
              <a:off x="1296" y="2137"/>
              <a:ext cx="3302" cy="2039"/>
            </a:xfrm>
            <a:prstGeom prst="rect">
              <a:avLst/>
            </a:prstGeom>
            <a:noFill/>
            <a:ln w="12700">
              <a:noFill/>
              <a:miter lim="800000"/>
              <a:headEnd type="none" w="sm" len="sm"/>
              <a:tailEnd type="none" w="sm" len="sm"/>
            </a:ln>
            <a:effectLst/>
          </p:spPr>
        </p:pic>
        <p:sp>
          <p:nvSpPr>
            <p:cNvPr id="51208" name="Rectangle 8"/>
            <p:cNvSpPr>
              <a:spLocks noChangeArrowheads="1"/>
            </p:cNvSpPr>
            <p:nvPr/>
          </p:nvSpPr>
          <p:spPr bwMode="auto">
            <a:xfrm>
              <a:off x="4560" y="3936"/>
              <a:ext cx="1200" cy="24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51209" name="Rectangle 9"/>
            <p:cNvSpPr>
              <a:spLocks noChangeArrowheads="1"/>
            </p:cNvSpPr>
            <p:nvPr/>
          </p:nvSpPr>
          <p:spPr bwMode="auto">
            <a:xfrm>
              <a:off x="672" y="3744"/>
              <a:ext cx="624" cy="192"/>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grpSp>
    </p:spTree>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990600" y="0"/>
            <a:ext cx="5791200" cy="1371600"/>
          </a:xfrm>
        </p:spPr>
        <p:txBody>
          <a:bodyPr/>
          <a:lstStyle/>
          <a:p>
            <a:pPr>
              <a:lnSpc>
                <a:spcPct val="90000"/>
              </a:lnSpc>
            </a:pPr>
            <a:r>
              <a:rPr lang="es-ES_tradnl" sz="3200"/>
              <a:t>COMPONENTES ELECTRICOS TIPICOS DE UNA GRUA</a:t>
            </a:r>
          </a:p>
        </p:txBody>
      </p:sp>
      <p:grpSp>
        <p:nvGrpSpPr>
          <p:cNvPr id="95258" name="Group 26"/>
          <p:cNvGrpSpPr>
            <a:grpSpLocks/>
          </p:cNvGrpSpPr>
          <p:nvPr/>
        </p:nvGrpSpPr>
        <p:grpSpPr bwMode="auto">
          <a:xfrm>
            <a:off x="609600" y="1447800"/>
            <a:ext cx="8534400" cy="5410200"/>
            <a:chOff x="672" y="1151"/>
            <a:chExt cx="5088" cy="3169"/>
          </a:xfrm>
        </p:grpSpPr>
        <p:sp>
          <p:nvSpPr>
            <p:cNvPr id="95255" name="Rectangle 23"/>
            <p:cNvSpPr>
              <a:spLocks noChangeArrowheads="1"/>
            </p:cNvSpPr>
            <p:nvPr/>
          </p:nvSpPr>
          <p:spPr bwMode="auto">
            <a:xfrm>
              <a:off x="5520" y="3984"/>
              <a:ext cx="240" cy="336"/>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grpSp>
          <p:nvGrpSpPr>
            <p:cNvPr id="95257" name="Group 25"/>
            <p:cNvGrpSpPr>
              <a:grpSpLocks/>
            </p:cNvGrpSpPr>
            <p:nvPr/>
          </p:nvGrpSpPr>
          <p:grpSpPr bwMode="auto">
            <a:xfrm>
              <a:off x="672" y="1151"/>
              <a:ext cx="4848" cy="3025"/>
              <a:chOff x="672" y="1151"/>
              <a:chExt cx="4848" cy="3025"/>
            </a:xfrm>
          </p:grpSpPr>
          <p:pic>
            <p:nvPicPr>
              <p:cNvPr id="95234" name="Picture 2"/>
              <p:cNvPicPr>
                <a:picLocks noChangeAspect="1" noChangeArrowheads="1"/>
              </p:cNvPicPr>
              <p:nvPr/>
            </p:nvPicPr>
            <p:blipFill>
              <a:blip r:embed="rId2" cstate="print"/>
              <a:srcRect/>
              <a:stretch>
                <a:fillRect/>
              </a:stretch>
            </p:blipFill>
            <p:spPr bwMode="auto">
              <a:xfrm>
                <a:off x="864" y="1151"/>
                <a:ext cx="4656" cy="3025"/>
              </a:xfrm>
              <a:prstGeom prst="rect">
                <a:avLst/>
              </a:prstGeom>
              <a:noFill/>
              <a:ln w="12700">
                <a:noFill/>
                <a:miter lim="800000"/>
                <a:headEnd type="none" w="sm" len="sm"/>
                <a:tailEnd type="none" w="sm" len="sm"/>
              </a:ln>
              <a:effectLst/>
            </p:spPr>
          </p:pic>
          <p:sp>
            <p:nvSpPr>
              <p:cNvPr id="95237" name="Text Box 5"/>
              <p:cNvSpPr txBox="1">
                <a:spLocks noChangeArrowheads="1"/>
              </p:cNvSpPr>
              <p:nvPr/>
            </p:nvSpPr>
            <p:spPr bwMode="auto">
              <a:xfrm>
                <a:off x="3878" y="2192"/>
                <a:ext cx="1026"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Panel de Instrumentos</a:t>
                </a:r>
                <a:endParaRPr lang="es-ES_tradnl" sz="1000" b="1">
                  <a:solidFill>
                    <a:schemeClr val="hlink"/>
                  </a:solidFill>
                  <a:latin typeface="Eras Bk BT" pitchFamily="34" charset="0"/>
                </a:endParaRPr>
              </a:p>
            </p:txBody>
          </p:sp>
          <p:sp>
            <p:nvSpPr>
              <p:cNvPr id="95238" name="Text Box 6"/>
              <p:cNvSpPr txBox="1">
                <a:spLocks noChangeArrowheads="1"/>
              </p:cNvSpPr>
              <p:nvPr/>
            </p:nvSpPr>
            <p:spPr bwMode="auto">
              <a:xfrm>
                <a:off x="4076" y="2806"/>
                <a:ext cx="951"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Switch de Seguridad</a:t>
                </a:r>
                <a:endParaRPr lang="es-ES_tradnl" sz="1000" b="1">
                  <a:solidFill>
                    <a:schemeClr val="hlink"/>
                  </a:solidFill>
                  <a:latin typeface="Eras Bk BT" pitchFamily="34" charset="0"/>
                </a:endParaRPr>
              </a:p>
            </p:txBody>
          </p:sp>
          <p:sp>
            <p:nvSpPr>
              <p:cNvPr id="95239" name="Text Box 7"/>
              <p:cNvSpPr txBox="1">
                <a:spLocks noChangeArrowheads="1"/>
              </p:cNvSpPr>
              <p:nvPr/>
            </p:nvSpPr>
            <p:spPr bwMode="auto">
              <a:xfrm>
                <a:off x="3962" y="3296"/>
                <a:ext cx="790"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Válvula de Corte</a:t>
                </a:r>
                <a:endParaRPr lang="es-ES_tradnl" sz="1000" b="1">
                  <a:solidFill>
                    <a:schemeClr val="hlink"/>
                  </a:solidFill>
                  <a:latin typeface="Eras Bk BT" pitchFamily="34" charset="0"/>
                </a:endParaRPr>
              </a:p>
            </p:txBody>
          </p:sp>
          <p:sp>
            <p:nvSpPr>
              <p:cNvPr id="95240" name="Text Box 8"/>
              <p:cNvSpPr txBox="1">
                <a:spLocks noChangeArrowheads="1"/>
              </p:cNvSpPr>
              <p:nvPr/>
            </p:nvSpPr>
            <p:spPr bwMode="auto">
              <a:xfrm>
                <a:off x="3061" y="1318"/>
                <a:ext cx="394"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Batería</a:t>
                </a:r>
              </a:p>
            </p:txBody>
          </p:sp>
          <p:sp>
            <p:nvSpPr>
              <p:cNvPr id="95241" name="Text Box 9"/>
              <p:cNvSpPr txBox="1">
                <a:spLocks noChangeArrowheads="1"/>
              </p:cNvSpPr>
              <p:nvPr/>
            </p:nvSpPr>
            <p:spPr bwMode="auto">
              <a:xfrm>
                <a:off x="2182" y="1424"/>
                <a:ext cx="988"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Nivel de Combustible</a:t>
                </a:r>
                <a:endParaRPr lang="es-ES_tradnl" sz="1000" b="1">
                  <a:solidFill>
                    <a:schemeClr val="hlink"/>
                  </a:solidFill>
                  <a:latin typeface="Eras Bk BT" pitchFamily="34" charset="0"/>
                </a:endParaRPr>
              </a:p>
            </p:txBody>
          </p:sp>
          <p:sp>
            <p:nvSpPr>
              <p:cNvPr id="95242" name="Text Box 10"/>
              <p:cNvSpPr txBox="1">
                <a:spLocks noChangeArrowheads="1"/>
              </p:cNvSpPr>
              <p:nvPr/>
            </p:nvSpPr>
            <p:spPr bwMode="auto">
              <a:xfrm>
                <a:off x="1740" y="1232"/>
                <a:ext cx="814"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Selenoide Ralenti</a:t>
                </a:r>
              </a:p>
            </p:txBody>
          </p:sp>
          <p:sp>
            <p:nvSpPr>
              <p:cNvPr id="95243" name="Text Box 11"/>
              <p:cNvSpPr txBox="1">
                <a:spLocks noChangeArrowheads="1"/>
              </p:cNvSpPr>
              <p:nvPr/>
            </p:nvSpPr>
            <p:spPr bwMode="auto">
              <a:xfrm>
                <a:off x="1238" y="1376"/>
                <a:ext cx="867" cy="26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Válvula Magnética</a:t>
                </a:r>
              </a:p>
              <a:p>
                <a:pPr algn="ctr" defTabSz="762000"/>
                <a:r>
                  <a:rPr lang="es-ES_tradnl" sz="1200" b="1">
                    <a:solidFill>
                      <a:schemeClr val="hlink"/>
                    </a:solidFill>
                    <a:latin typeface="Eras Bk BT" pitchFamily="34" charset="0"/>
                  </a:rPr>
                  <a:t>de Corte</a:t>
                </a:r>
              </a:p>
            </p:txBody>
          </p:sp>
          <p:sp>
            <p:nvSpPr>
              <p:cNvPr id="95244" name="Text Box 12"/>
              <p:cNvSpPr txBox="1">
                <a:spLocks noChangeArrowheads="1"/>
              </p:cNvSpPr>
              <p:nvPr/>
            </p:nvSpPr>
            <p:spPr bwMode="auto">
              <a:xfrm>
                <a:off x="1484" y="1712"/>
                <a:ext cx="352"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Bujías</a:t>
                </a:r>
              </a:p>
            </p:txBody>
          </p:sp>
          <p:sp>
            <p:nvSpPr>
              <p:cNvPr id="95245" name="Text Box 13"/>
              <p:cNvSpPr txBox="1">
                <a:spLocks noChangeArrowheads="1"/>
              </p:cNvSpPr>
              <p:nvPr/>
            </p:nvSpPr>
            <p:spPr bwMode="auto">
              <a:xfrm>
                <a:off x="1194" y="1846"/>
                <a:ext cx="402" cy="160"/>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Bobina</a:t>
                </a:r>
              </a:p>
            </p:txBody>
          </p:sp>
          <p:sp>
            <p:nvSpPr>
              <p:cNvPr id="95246" name="Text Box 14"/>
              <p:cNvSpPr txBox="1">
                <a:spLocks noChangeArrowheads="1"/>
              </p:cNvSpPr>
              <p:nvPr/>
            </p:nvSpPr>
            <p:spPr bwMode="auto">
              <a:xfrm>
                <a:off x="902" y="2000"/>
                <a:ext cx="598"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Distribuidor</a:t>
                </a:r>
              </a:p>
            </p:txBody>
          </p:sp>
          <p:sp>
            <p:nvSpPr>
              <p:cNvPr id="95247" name="Text Box 15"/>
              <p:cNvSpPr txBox="1">
                <a:spLocks noChangeArrowheads="1"/>
              </p:cNvSpPr>
              <p:nvPr/>
            </p:nvSpPr>
            <p:spPr bwMode="auto">
              <a:xfrm>
                <a:off x="980" y="2480"/>
                <a:ext cx="549" cy="161"/>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Alternador</a:t>
                </a:r>
              </a:p>
            </p:txBody>
          </p:sp>
          <p:sp>
            <p:nvSpPr>
              <p:cNvPr id="95248" name="Text Box 16"/>
              <p:cNvSpPr txBox="1">
                <a:spLocks noChangeArrowheads="1"/>
              </p:cNvSpPr>
              <p:nvPr/>
            </p:nvSpPr>
            <p:spPr bwMode="auto">
              <a:xfrm>
                <a:off x="884" y="2924"/>
                <a:ext cx="604" cy="357"/>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200" b="1">
                    <a:solidFill>
                      <a:schemeClr val="hlink"/>
                    </a:solidFill>
                    <a:latin typeface="Eras Bk BT" pitchFamily="34" charset="0"/>
                  </a:rPr>
                  <a:t>Sensor de T° de agua</a:t>
                </a:r>
                <a:endParaRPr lang="es-ES_tradnl" sz="1000" b="1">
                  <a:solidFill>
                    <a:schemeClr val="hlink"/>
                  </a:solidFill>
                  <a:latin typeface="Eras Bk BT" pitchFamily="34" charset="0"/>
                </a:endParaRPr>
              </a:p>
              <a:p>
                <a:pPr algn="ctr" defTabSz="762000"/>
                <a:endParaRPr lang="es-ES_tradnl" sz="1000" b="1">
                  <a:solidFill>
                    <a:schemeClr val="hlink"/>
                  </a:solidFill>
                  <a:latin typeface="Eras Bk BT" pitchFamily="34" charset="0"/>
                </a:endParaRPr>
              </a:p>
            </p:txBody>
          </p:sp>
          <p:sp>
            <p:nvSpPr>
              <p:cNvPr id="95250" name="Text Box 18"/>
              <p:cNvSpPr txBox="1">
                <a:spLocks noChangeArrowheads="1"/>
              </p:cNvSpPr>
              <p:nvPr/>
            </p:nvSpPr>
            <p:spPr bwMode="auto">
              <a:xfrm>
                <a:off x="1140" y="3200"/>
                <a:ext cx="328" cy="160"/>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chemeClr val="hlink"/>
                    </a:solidFill>
                    <a:latin typeface="Eras Bk BT" pitchFamily="34" charset="0"/>
                  </a:rPr>
                  <a:t>Relay</a:t>
                </a:r>
              </a:p>
            </p:txBody>
          </p:sp>
          <p:sp>
            <p:nvSpPr>
              <p:cNvPr id="95251" name="Text Box 19"/>
              <p:cNvSpPr txBox="1">
                <a:spLocks noChangeArrowheads="1"/>
              </p:cNvSpPr>
              <p:nvPr/>
            </p:nvSpPr>
            <p:spPr bwMode="auto">
              <a:xfrm>
                <a:off x="1584" y="3596"/>
                <a:ext cx="604" cy="267"/>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200" b="1">
                    <a:solidFill>
                      <a:schemeClr val="hlink"/>
                    </a:solidFill>
                    <a:latin typeface="Eras Bk BT" pitchFamily="34" charset="0"/>
                  </a:rPr>
                  <a:t>Regulador</a:t>
                </a:r>
              </a:p>
              <a:p>
                <a:pPr algn="ctr" defTabSz="762000"/>
                <a:r>
                  <a:rPr lang="es-ES_tradnl" sz="1200" b="1">
                    <a:solidFill>
                      <a:schemeClr val="hlink"/>
                    </a:solidFill>
                    <a:latin typeface="Eras Bk BT" pitchFamily="34" charset="0"/>
                  </a:rPr>
                  <a:t>de Voltaje</a:t>
                </a:r>
              </a:p>
            </p:txBody>
          </p:sp>
          <p:sp>
            <p:nvSpPr>
              <p:cNvPr id="95252" name="Text Box 20"/>
              <p:cNvSpPr txBox="1">
                <a:spLocks noChangeArrowheads="1"/>
              </p:cNvSpPr>
              <p:nvPr/>
            </p:nvSpPr>
            <p:spPr bwMode="auto">
              <a:xfrm>
                <a:off x="1679" y="3824"/>
                <a:ext cx="805" cy="161"/>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Motor de Partida</a:t>
                </a:r>
                <a:endParaRPr lang="es-ES_tradnl" sz="1000" b="1">
                  <a:solidFill>
                    <a:schemeClr val="hlink"/>
                  </a:solidFill>
                  <a:latin typeface="Eras Bk BT" pitchFamily="34" charset="0"/>
                </a:endParaRPr>
              </a:p>
            </p:txBody>
          </p:sp>
          <p:sp>
            <p:nvSpPr>
              <p:cNvPr id="95253" name="Text Box 21"/>
              <p:cNvSpPr txBox="1">
                <a:spLocks noChangeArrowheads="1"/>
              </p:cNvSpPr>
              <p:nvPr/>
            </p:nvSpPr>
            <p:spPr bwMode="auto">
              <a:xfrm>
                <a:off x="2529" y="3680"/>
                <a:ext cx="728" cy="26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Switch</a:t>
                </a:r>
              </a:p>
              <a:p>
                <a:pPr algn="ctr" defTabSz="762000"/>
                <a:r>
                  <a:rPr lang="es-ES_tradnl" sz="1200" b="1">
                    <a:solidFill>
                      <a:schemeClr val="hlink"/>
                    </a:solidFill>
                    <a:latin typeface="Eras Bk BT" pitchFamily="34" charset="0"/>
                  </a:rPr>
                  <a:t>Presión de Aire</a:t>
                </a:r>
              </a:p>
            </p:txBody>
          </p:sp>
          <p:sp>
            <p:nvSpPr>
              <p:cNvPr id="95254" name="Text Box 22"/>
              <p:cNvSpPr txBox="1">
                <a:spLocks noChangeArrowheads="1"/>
              </p:cNvSpPr>
              <p:nvPr/>
            </p:nvSpPr>
            <p:spPr bwMode="auto">
              <a:xfrm>
                <a:off x="3412" y="3680"/>
                <a:ext cx="599" cy="268"/>
              </a:xfrm>
              <a:prstGeom prst="rect">
                <a:avLst/>
              </a:prstGeom>
              <a:solidFill>
                <a:schemeClr val="bg1"/>
              </a:solidFill>
              <a:ln w="12700">
                <a:noFill/>
                <a:miter lim="800000"/>
                <a:headEnd type="none" w="sm" len="sm"/>
                <a:tailEnd type="none" w="sm" len="sm"/>
              </a:ln>
              <a:effectLst/>
            </p:spPr>
            <p:txBody>
              <a:bodyPr wrap="none">
                <a:spAutoFit/>
              </a:bodyPr>
              <a:lstStyle/>
              <a:p>
                <a:pPr algn="ctr" defTabSz="762000"/>
                <a:r>
                  <a:rPr lang="es-ES_tradnl" sz="1200" b="1">
                    <a:solidFill>
                      <a:schemeClr val="hlink"/>
                    </a:solidFill>
                    <a:latin typeface="Eras Bk BT" pitchFamily="34" charset="0"/>
                  </a:rPr>
                  <a:t>Luz de T°</a:t>
                </a:r>
              </a:p>
              <a:p>
                <a:pPr algn="ctr" defTabSz="762000"/>
                <a:r>
                  <a:rPr lang="es-ES_tradnl" sz="1200" b="1">
                    <a:solidFill>
                      <a:schemeClr val="hlink"/>
                    </a:solidFill>
                    <a:latin typeface="Eras Bk BT" pitchFamily="34" charset="0"/>
                  </a:rPr>
                  <a:t>Transmisión</a:t>
                </a:r>
                <a:endParaRPr lang="es-ES_tradnl" sz="1000" b="1">
                  <a:solidFill>
                    <a:schemeClr val="hlink"/>
                  </a:solidFill>
                  <a:latin typeface="Eras Bk BT" pitchFamily="34" charset="0"/>
                </a:endParaRPr>
              </a:p>
            </p:txBody>
          </p:sp>
          <p:sp>
            <p:nvSpPr>
              <p:cNvPr id="95256" name="Rectangle 24"/>
              <p:cNvSpPr>
                <a:spLocks noChangeArrowheads="1"/>
              </p:cNvSpPr>
              <p:nvPr/>
            </p:nvSpPr>
            <p:spPr bwMode="auto">
              <a:xfrm>
                <a:off x="672" y="3792"/>
                <a:ext cx="192" cy="192"/>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grpSp>
      </p:grpSp>
    </p:spTree>
  </p:cSld>
  <p:clrMapOvr>
    <a:masterClrMapping/>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3" name="Text Box 5"/>
          <p:cNvSpPr txBox="1">
            <a:spLocks noChangeArrowheads="1"/>
          </p:cNvSpPr>
          <p:nvPr/>
        </p:nvSpPr>
        <p:spPr bwMode="auto">
          <a:xfrm>
            <a:off x="990600" y="1457325"/>
            <a:ext cx="2971800" cy="4486275"/>
          </a:xfrm>
          <a:prstGeom prst="rect">
            <a:avLst/>
          </a:prstGeom>
          <a:noFill/>
          <a:ln w="12700">
            <a:noFill/>
            <a:miter lim="800000"/>
            <a:headEnd/>
            <a:tailEnd/>
          </a:ln>
          <a:effectLst/>
        </p:spPr>
        <p:txBody>
          <a:bodyPr>
            <a:spAutoFit/>
          </a:bodyPr>
          <a:lstStyle/>
          <a:p>
            <a:pPr algn="l" defTabSz="762000"/>
            <a:r>
              <a:rPr lang="es-ES_tradnl" sz="1800" b="1"/>
              <a:t>1.</a:t>
            </a:r>
            <a:r>
              <a:rPr lang="es-ES_tradnl" sz="1800"/>
              <a:t> Mástil</a:t>
            </a:r>
          </a:p>
          <a:p>
            <a:pPr algn="l" defTabSz="762000"/>
            <a:r>
              <a:rPr lang="es-ES_tradnl" sz="1800" b="1"/>
              <a:t>2.</a:t>
            </a:r>
            <a:r>
              <a:rPr lang="es-ES_tradnl" sz="1800"/>
              <a:t> Cadena Elevadora</a:t>
            </a:r>
          </a:p>
          <a:p>
            <a:pPr algn="l" defTabSz="762000"/>
            <a:r>
              <a:rPr lang="es-ES_tradnl" sz="1800" b="1"/>
              <a:t>3.</a:t>
            </a:r>
            <a:r>
              <a:rPr lang="es-ES_tradnl" sz="1800"/>
              <a:t> Cilindro Elevador</a:t>
            </a:r>
          </a:p>
          <a:p>
            <a:pPr algn="l" defTabSz="762000"/>
            <a:r>
              <a:rPr lang="es-ES_tradnl" sz="1800" b="1"/>
              <a:t>4.</a:t>
            </a:r>
            <a:r>
              <a:rPr lang="es-ES_tradnl" sz="1800"/>
              <a:t> Apoyo de carga</a:t>
            </a:r>
          </a:p>
          <a:p>
            <a:pPr algn="l" defTabSz="762000"/>
            <a:r>
              <a:rPr lang="es-ES_tradnl" sz="1800" b="1"/>
              <a:t>5.</a:t>
            </a:r>
            <a:r>
              <a:rPr lang="es-ES_tradnl" sz="1800"/>
              <a:t> Cilindro de Inclinación</a:t>
            </a:r>
          </a:p>
          <a:p>
            <a:pPr algn="l" defTabSz="762000"/>
            <a:r>
              <a:rPr lang="es-ES_tradnl" sz="1800" b="1"/>
              <a:t>6.</a:t>
            </a:r>
            <a:r>
              <a:rPr lang="es-ES_tradnl" sz="1800"/>
              <a:t> Porta Horquillas</a:t>
            </a:r>
          </a:p>
          <a:p>
            <a:pPr algn="l" defTabSz="762000"/>
            <a:r>
              <a:rPr lang="es-ES_tradnl" sz="1800" b="1"/>
              <a:t>7.</a:t>
            </a:r>
            <a:r>
              <a:rPr lang="es-ES_tradnl" sz="1800"/>
              <a:t> Horquillas</a:t>
            </a:r>
          </a:p>
          <a:p>
            <a:pPr algn="l" defTabSz="762000"/>
            <a:r>
              <a:rPr lang="es-ES_tradnl" sz="1800" b="1"/>
              <a:t>8.</a:t>
            </a:r>
            <a:r>
              <a:rPr lang="es-ES_tradnl" sz="1800"/>
              <a:t> Techo proyector</a:t>
            </a:r>
          </a:p>
          <a:p>
            <a:pPr algn="l" defTabSz="762000"/>
            <a:r>
              <a:rPr lang="es-ES_tradnl" sz="1800" b="1"/>
              <a:t>9.</a:t>
            </a:r>
            <a:r>
              <a:rPr lang="es-ES_tradnl" sz="1800"/>
              <a:t> Luz Señal de giro</a:t>
            </a:r>
          </a:p>
          <a:p>
            <a:pPr algn="l" defTabSz="762000"/>
            <a:r>
              <a:rPr lang="es-ES_tradnl" sz="1800" b="1"/>
              <a:t>10.</a:t>
            </a:r>
            <a:r>
              <a:rPr lang="es-ES_tradnl" sz="1800"/>
              <a:t> Foco de Faena</a:t>
            </a:r>
          </a:p>
          <a:p>
            <a:pPr algn="l" defTabSz="762000"/>
            <a:r>
              <a:rPr lang="es-ES_tradnl" sz="1800" b="1"/>
              <a:t>11.</a:t>
            </a:r>
            <a:r>
              <a:rPr lang="es-ES_tradnl" sz="1800"/>
              <a:t> Asiento del Operador</a:t>
            </a:r>
          </a:p>
          <a:p>
            <a:pPr algn="l" defTabSz="762000"/>
            <a:r>
              <a:rPr lang="es-ES_tradnl" sz="1800" b="1"/>
              <a:t>12.</a:t>
            </a:r>
            <a:r>
              <a:rPr lang="es-ES_tradnl" sz="1800"/>
              <a:t> Cubierta caja de Motor</a:t>
            </a:r>
          </a:p>
          <a:p>
            <a:pPr algn="l" defTabSz="762000"/>
            <a:r>
              <a:rPr lang="es-ES_tradnl" sz="1800" b="1"/>
              <a:t>13.</a:t>
            </a:r>
            <a:r>
              <a:rPr lang="es-ES_tradnl" sz="1800"/>
              <a:t> Contrapeso</a:t>
            </a:r>
          </a:p>
          <a:p>
            <a:pPr algn="l" defTabSz="762000"/>
            <a:r>
              <a:rPr lang="es-ES_tradnl" sz="1800" b="1"/>
              <a:t>14.</a:t>
            </a:r>
            <a:r>
              <a:rPr lang="es-ES_tradnl" sz="1800"/>
              <a:t> Rueda Trasera</a:t>
            </a:r>
          </a:p>
          <a:p>
            <a:pPr algn="l" defTabSz="762000"/>
            <a:r>
              <a:rPr lang="es-ES_tradnl" sz="1800" b="1"/>
              <a:t>15.</a:t>
            </a:r>
            <a:r>
              <a:rPr lang="es-ES_tradnl" sz="1800"/>
              <a:t> Rueda Delantera</a:t>
            </a:r>
          </a:p>
          <a:p>
            <a:pPr algn="l" defTabSz="762000"/>
            <a:r>
              <a:rPr lang="es-ES_tradnl" sz="1800" b="1"/>
              <a:t>16.</a:t>
            </a:r>
            <a:r>
              <a:rPr lang="es-ES_tradnl" sz="1800"/>
              <a:t> Focos Traseros</a:t>
            </a:r>
          </a:p>
        </p:txBody>
      </p:sp>
      <p:grpSp>
        <p:nvGrpSpPr>
          <p:cNvPr id="43052" name="Group 44"/>
          <p:cNvGrpSpPr>
            <a:grpSpLocks/>
          </p:cNvGrpSpPr>
          <p:nvPr/>
        </p:nvGrpSpPr>
        <p:grpSpPr bwMode="auto">
          <a:xfrm>
            <a:off x="3001963" y="1447800"/>
            <a:ext cx="5913437" cy="4765675"/>
            <a:chOff x="1872" y="1008"/>
            <a:chExt cx="3486" cy="2810"/>
          </a:xfrm>
        </p:grpSpPr>
        <p:sp>
          <p:nvSpPr>
            <p:cNvPr id="43010" name="Rectangle 2"/>
            <p:cNvSpPr>
              <a:spLocks noChangeArrowheads="1"/>
            </p:cNvSpPr>
            <p:nvPr/>
          </p:nvSpPr>
          <p:spPr bwMode="auto">
            <a:xfrm>
              <a:off x="3735" y="1486"/>
              <a:ext cx="86" cy="47"/>
            </a:xfrm>
            <a:prstGeom prst="rect">
              <a:avLst/>
            </a:prstGeom>
            <a:solidFill>
              <a:schemeClr val="tx2"/>
            </a:solidFill>
            <a:ln w="12700">
              <a:solidFill>
                <a:schemeClr val="tx1"/>
              </a:solidFill>
              <a:miter lim="800000"/>
              <a:headEnd/>
              <a:tailEnd/>
            </a:ln>
            <a:effectLst/>
          </p:spPr>
          <p:txBody>
            <a:bodyPr wrap="none" anchor="ctr"/>
            <a:lstStyle/>
            <a:p>
              <a:endParaRPr lang="es-ES"/>
            </a:p>
          </p:txBody>
        </p:sp>
        <p:pic>
          <p:nvPicPr>
            <p:cNvPr id="43011" name="Picture 3"/>
            <p:cNvPicPr>
              <a:picLocks noChangeAspect="1" noChangeArrowheads="1"/>
            </p:cNvPicPr>
            <p:nvPr/>
          </p:nvPicPr>
          <p:blipFill>
            <a:blip r:embed="rId2" cstate="print"/>
            <a:srcRect/>
            <a:stretch>
              <a:fillRect/>
            </a:stretch>
          </p:blipFill>
          <p:spPr bwMode="auto">
            <a:xfrm>
              <a:off x="1872" y="1392"/>
              <a:ext cx="2859" cy="2414"/>
            </a:xfrm>
            <a:prstGeom prst="rect">
              <a:avLst/>
            </a:prstGeom>
            <a:noFill/>
            <a:ln w="12700">
              <a:noFill/>
              <a:miter lim="800000"/>
              <a:headEnd/>
              <a:tailEnd/>
            </a:ln>
            <a:effectLst/>
          </p:spPr>
        </p:pic>
        <p:sp>
          <p:nvSpPr>
            <p:cNvPr id="43015" name="Text Box 7"/>
            <p:cNvSpPr txBox="1">
              <a:spLocks noChangeArrowheads="1"/>
            </p:cNvSpPr>
            <p:nvPr/>
          </p:nvSpPr>
          <p:spPr bwMode="auto">
            <a:xfrm>
              <a:off x="2608" y="1344"/>
              <a:ext cx="183" cy="216"/>
            </a:xfrm>
            <a:prstGeom prst="rect">
              <a:avLst/>
            </a:prstGeom>
            <a:noFill/>
            <a:ln w="12700">
              <a:noFill/>
              <a:miter lim="800000"/>
              <a:headEnd/>
              <a:tailEnd/>
            </a:ln>
            <a:effectLst/>
          </p:spPr>
          <p:txBody>
            <a:bodyPr wrap="none">
              <a:spAutoFit/>
            </a:bodyPr>
            <a:lstStyle/>
            <a:p>
              <a:pPr algn="l" defTabSz="762000"/>
              <a:r>
                <a:rPr lang="es-ES_tradnl" sz="1800"/>
                <a:t>1</a:t>
              </a:r>
            </a:p>
          </p:txBody>
        </p:sp>
        <p:sp>
          <p:nvSpPr>
            <p:cNvPr id="43016" name="Line 8"/>
            <p:cNvSpPr>
              <a:spLocks noChangeShapeType="1"/>
            </p:cNvSpPr>
            <p:nvPr/>
          </p:nvSpPr>
          <p:spPr bwMode="auto">
            <a:xfrm>
              <a:off x="2738" y="1486"/>
              <a:ext cx="304" cy="188"/>
            </a:xfrm>
            <a:prstGeom prst="line">
              <a:avLst/>
            </a:prstGeom>
            <a:noFill/>
            <a:ln w="12700">
              <a:solidFill>
                <a:schemeClr val="tx1"/>
              </a:solidFill>
              <a:round/>
              <a:headEnd/>
              <a:tailEnd/>
            </a:ln>
            <a:effectLst/>
          </p:spPr>
          <p:txBody>
            <a:bodyPr wrap="none" anchor="ctr"/>
            <a:lstStyle/>
            <a:p>
              <a:endParaRPr lang="es-ES"/>
            </a:p>
          </p:txBody>
        </p:sp>
        <p:sp>
          <p:nvSpPr>
            <p:cNvPr id="43017" name="Text Box 9"/>
            <p:cNvSpPr txBox="1">
              <a:spLocks noChangeArrowheads="1"/>
            </p:cNvSpPr>
            <p:nvPr/>
          </p:nvSpPr>
          <p:spPr bwMode="auto">
            <a:xfrm>
              <a:off x="2608" y="1579"/>
              <a:ext cx="183" cy="216"/>
            </a:xfrm>
            <a:prstGeom prst="rect">
              <a:avLst/>
            </a:prstGeom>
            <a:noFill/>
            <a:ln w="12700">
              <a:noFill/>
              <a:miter lim="800000"/>
              <a:headEnd/>
              <a:tailEnd/>
            </a:ln>
            <a:effectLst/>
          </p:spPr>
          <p:txBody>
            <a:bodyPr wrap="none">
              <a:spAutoFit/>
            </a:bodyPr>
            <a:lstStyle/>
            <a:p>
              <a:pPr algn="l" defTabSz="762000"/>
              <a:r>
                <a:rPr lang="es-ES_tradnl" sz="1800"/>
                <a:t>2</a:t>
              </a:r>
            </a:p>
          </p:txBody>
        </p:sp>
        <p:sp>
          <p:nvSpPr>
            <p:cNvPr id="43018" name="Line 10"/>
            <p:cNvSpPr>
              <a:spLocks noChangeShapeType="1"/>
            </p:cNvSpPr>
            <p:nvPr/>
          </p:nvSpPr>
          <p:spPr bwMode="auto">
            <a:xfrm>
              <a:off x="2738" y="1721"/>
              <a:ext cx="477" cy="141"/>
            </a:xfrm>
            <a:prstGeom prst="line">
              <a:avLst/>
            </a:prstGeom>
            <a:noFill/>
            <a:ln w="12700">
              <a:solidFill>
                <a:schemeClr val="tx1"/>
              </a:solidFill>
              <a:round/>
              <a:headEnd/>
              <a:tailEnd/>
            </a:ln>
            <a:effectLst/>
          </p:spPr>
          <p:txBody>
            <a:bodyPr wrap="none" anchor="ctr"/>
            <a:lstStyle/>
            <a:p>
              <a:endParaRPr lang="es-ES"/>
            </a:p>
          </p:txBody>
        </p:sp>
        <p:sp>
          <p:nvSpPr>
            <p:cNvPr id="43019" name="Text Box 11"/>
            <p:cNvSpPr txBox="1">
              <a:spLocks noChangeArrowheads="1"/>
            </p:cNvSpPr>
            <p:nvPr/>
          </p:nvSpPr>
          <p:spPr bwMode="auto">
            <a:xfrm>
              <a:off x="2608" y="1823"/>
              <a:ext cx="183" cy="217"/>
            </a:xfrm>
            <a:prstGeom prst="rect">
              <a:avLst/>
            </a:prstGeom>
            <a:noFill/>
            <a:ln w="12700">
              <a:noFill/>
              <a:miter lim="800000"/>
              <a:headEnd/>
              <a:tailEnd/>
            </a:ln>
            <a:effectLst/>
          </p:spPr>
          <p:txBody>
            <a:bodyPr wrap="none">
              <a:spAutoFit/>
            </a:bodyPr>
            <a:lstStyle/>
            <a:p>
              <a:pPr algn="l" defTabSz="762000"/>
              <a:r>
                <a:rPr lang="es-ES_tradnl" sz="1800"/>
                <a:t>3</a:t>
              </a:r>
            </a:p>
          </p:txBody>
        </p:sp>
        <p:sp>
          <p:nvSpPr>
            <p:cNvPr id="43020" name="Line 12"/>
            <p:cNvSpPr>
              <a:spLocks noChangeShapeType="1"/>
            </p:cNvSpPr>
            <p:nvPr/>
          </p:nvSpPr>
          <p:spPr bwMode="auto">
            <a:xfrm>
              <a:off x="2738" y="1956"/>
              <a:ext cx="650" cy="0"/>
            </a:xfrm>
            <a:prstGeom prst="line">
              <a:avLst/>
            </a:prstGeom>
            <a:noFill/>
            <a:ln w="12700">
              <a:solidFill>
                <a:schemeClr val="tx1"/>
              </a:solidFill>
              <a:round/>
              <a:headEnd/>
              <a:tailEnd/>
            </a:ln>
            <a:effectLst/>
          </p:spPr>
          <p:txBody>
            <a:bodyPr wrap="none" anchor="ctr"/>
            <a:lstStyle/>
            <a:p>
              <a:endParaRPr lang="es-ES"/>
            </a:p>
          </p:txBody>
        </p:sp>
        <p:sp>
          <p:nvSpPr>
            <p:cNvPr id="43021" name="Text Box 13"/>
            <p:cNvSpPr txBox="1">
              <a:spLocks noChangeArrowheads="1"/>
            </p:cNvSpPr>
            <p:nvPr/>
          </p:nvSpPr>
          <p:spPr bwMode="auto">
            <a:xfrm>
              <a:off x="2482" y="2058"/>
              <a:ext cx="184" cy="216"/>
            </a:xfrm>
            <a:prstGeom prst="rect">
              <a:avLst/>
            </a:prstGeom>
            <a:noFill/>
            <a:ln w="12700">
              <a:noFill/>
              <a:miter lim="800000"/>
              <a:headEnd/>
              <a:tailEnd/>
            </a:ln>
            <a:effectLst/>
          </p:spPr>
          <p:txBody>
            <a:bodyPr wrap="none">
              <a:spAutoFit/>
            </a:bodyPr>
            <a:lstStyle/>
            <a:p>
              <a:pPr algn="l" defTabSz="762000"/>
              <a:r>
                <a:rPr lang="es-ES_tradnl" sz="1800"/>
                <a:t>4</a:t>
              </a:r>
            </a:p>
          </p:txBody>
        </p:sp>
        <p:sp>
          <p:nvSpPr>
            <p:cNvPr id="43022" name="Line 14"/>
            <p:cNvSpPr>
              <a:spLocks noChangeShapeType="1"/>
            </p:cNvSpPr>
            <p:nvPr/>
          </p:nvSpPr>
          <p:spPr bwMode="auto">
            <a:xfrm>
              <a:off x="2608" y="2239"/>
              <a:ext cx="130" cy="94"/>
            </a:xfrm>
            <a:prstGeom prst="line">
              <a:avLst/>
            </a:prstGeom>
            <a:noFill/>
            <a:ln w="12700">
              <a:solidFill>
                <a:schemeClr val="tx1"/>
              </a:solidFill>
              <a:round/>
              <a:headEnd/>
              <a:tailEnd/>
            </a:ln>
            <a:effectLst/>
          </p:spPr>
          <p:txBody>
            <a:bodyPr wrap="none" anchor="ctr"/>
            <a:lstStyle/>
            <a:p>
              <a:endParaRPr lang="es-ES"/>
            </a:p>
          </p:txBody>
        </p:sp>
        <p:sp>
          <p:nvSpPr>
            <p:cNvPr id="43023" name="Text Box 15"/>
            <p:cNvSpPr txBox="1">
              <a:spLocks noChangeArrowheads="1"/>
            </p:cNvSpPr>
            <p:nvPr/>
          </p:nvSpPr>
          <p:spPr bwMode="auto">
            <a:xfrm>
              <a:off x="2320" y="2295"/>
              <a:ext cx="184" cy="216"/>
            </a:xfrm>
            <a:prstGeom prst="rect">
              <a:avLst/>
            </a:prstGeom>
            <a:noFill/>
            <a:ln w="12700">
              <a:noFill/>
              <a:miter lim="800000"/>
              <a:headEnd/>
              <a:tailEnd/>
            </a:ln>
            <a:effectLst/>
          </p:spPr>
          <p:txBody>
            <a:bodyPr wrap="none">
              <a:spAutoFit/>
            </a:bodyPr>
            <a:lstStyle/>
            <a:p>
              <a:pPr algn="l" defTabSz="762000"/>
              <a:r>
                <a:rPr lang="es-ES_tradnl" sz="1800"/>
                <a:t>5</a:t>
              </a:r>
            </a:p>
          </p:txBody>
        </p:sp>
        <p:sp>
          <p:nvSpPr>
            <p:cNvPr id="43024" name="Line 16"/>
            <p:cNvSpPr>
              <a:spLocks noChangeShapeType="1"/>
            </p:cNvSpPr>
            <p:nvPr/>
          </p:nvSpPr>
          <p:spPr bwMode="auto">
            <a:xfrm>
              <a:off x="2478" y="2427"/>
              <a:ext cx="1213" cy="47"/>
            </a:xfrm>
            <a:prstGeom prst="line">
              <a:avLst/>
            </a:prstGeom>
            <a:noFill/>
            <a:ln w="12700">
              <a:solidFill>
                <a:schemeClr val="tx1"/>
              </a:solidFill>
              <a:round/>
              <a:headEnd/>
              <a:tailEnd/>
            </a:ln>
            <a:effectLst/>
          </p:spPr>
          <p:txBody>
            <a:bodyPr wrap="none" anchor="ctr"/>
            <a:lstStyle/>
            <a:p>
              <a:endParaRPr lang="es-ES"/>
            </a:p>
          </p:txBody>
        </p:sp>
        <p:sp>
          <p:nvSpPr>
            <p:cNvPr id="43025" name="Text Box 17"/>
            <p:cNvSpPr txBox="1">
              <a:spLocks noChangeArrowheads="1"/>
            </p:cNvSpPr>
            <p:nvPr/>
          </p:nvSpPr>
          <p:spPr bwMode="auto">
            <a:xfrm>
              <a:off x="2320" y="2529"/>
              <a:ext cx="184" cy="216"/>
            </a:xfrm>
            <a:prstGeom prst="rect">
              <a:avLst/>
            </a:prstGeom>
            <a:noFill/>
            <a:ln w="12700">
              <a:noFill/>
              <a:miter lim="800000"/>
              <a:headEnd/>
              <a:tailEnd/>
            </a:ln>
            <a:effectLst/>
          </p:spPr>
          <p:txBody>
            <a:bodyPr wrap="none">
              <a:spAutoFit/>
            </a:bodyPr>
            <a:lstStyle/>
            <a:p>
              <a:pPr algn="l" defTabSz="762000"/>
              <a:r>
                <a:rPr lang="es-ES_tradnl" sz="1800"/>
                <a:t>6</a:t>
              </a:r>
            </a:p>
          </p:txBody>
        </p:sp>
        <p:sp>
          <p:nvSpPr>
            <p:cNvPr id="43026" name="Line 18"/>
            <p:cNvSpPr>
              <a:spLocks noChangeShapeType="1"/>
            </p:cNvSpPr>
            <p:nvPr/>
          </p:nvSpPr>
          <p:spPr bwMode="auto">
            <a:xfrm>
              <a:off x="2478" y="2662"/>
              <a:ext cx="520" cy="235"/>
            </a:xfrm>
            <a:prstGeom prst="line">
              <a:avLst/>
            </a:prstGeom>
            <a:noFill/>
            <a:ln w="12700">
              <a:solidFill>
                <a:schemeClr val="tx1"/>
              </a:solidFill>
              <a:round/>
              <a:headEnd/>
              <a:tailEnd/>
            </a:ln>
            <a:effectLst/>
          </p:spPr>
          <p:txBody>
            <a:bodyPr wrap="none" anchor="ctr"/>
            <a:lstStyle/>
            <a:p>
              <a:endParaRPr lang="es-ES"/>
            </a:p>
          </p:txBody>
        </p:sp>
        <p:sp>
          <p:nvSpPr>
            <p:cNvPr id="43027" name="Text Box 19"/>
            <p:cNvSpPr txBox="1">
              <a:spLocks noChangeArrowheads="1"/>
            </p:cNvSpPr>
            <p:nvPr/>
          </p:nvSpPr>
          <p:spPr bwMode="auto">
            <a:xfrm>
              <a:off x="2132" y="3047"/>
              <a:ext cx="184" cy="216"/>
            </a:xfrm>
            <a:prstGeom prst="rect">
              <a:avLst/>
            </a:prstGeom>
            <a:noFill/>
            <a:ln w="12700">
              <a:noFill/>
              <a:miter lim="800000"/>
              <a:headEnd/>
              <a:tailEnd/>
            </a:ln>
            <a:effectLst/>
          </p:spPr>
          <p:txBody>
            <a:bodyPr wrap="none">
              <a:spAutoFit/>
            </a:bodyPr>
            <a:lstStyle/>
            <a:p>
              <a:pPr algn="l" defTabSz="762000"/>
              <a:r>
                <a:rPr lang="es-ES_tradnl" sz="1800"/>
                <a:t>7</a:t>
              </a:r>
            </a:p>
          </p:txBody>
        </p:sp>
        <p:sp>
          <p:nvSpPr>
            <p:cNvPr id="43028" name="Line 20"/>
            <p:cNvSpPr>
              <a:spLocks noChangeShapeType="1"/>
            </p:cNvSpPr>
            <p:nvPr/>
          </p:nvSpPr>
          <p:spPr bwMode="auto">
            <a:xfrm>
              <a:off x="2262" y="3179"/>
              <a:ext cx="375" cy="189"/>
            </a:xfrm>
            <a:prstGeom prst="line">
              <a:avLst/>
            </a:prstGeom>
            <a:noFill/>
            <a:ln w="12700">
              <a:solidFill>
                <a:schemeClr val="tx1"/>
              </a:solidFill>
              <a:round/>
              <a:headEnd/>
              <a:tailEnd/>
            </a:ln>
            <a:effectLst/>
          </p:spPr>
          <p:txBody>
            <a:bodyPr wrap="none" anchor="ctr"/>
            <a:lstStyle/>
            <a:p>
              <a:endParaRPr lang="es-ES"/>
            </a:p>
          </p:txBody>
        </p:sp>
        <p:sp>
          <p:nvSpPr>
            <p:cNvPr id="43029" name="AutoShape 21"/>
            <p:cNvSpPr>
              <a:spLocks noChangeArrowheads="1"/>
            </p:cNvSpPr>
            <p:nvPr/>
          </p:nvSpPr>
          <p:spPr bwMode="auto">
            <a:xfrm>
              <a:off x="3691" y="1580"/>
              <a:ext cx="87" cy="94"/>
            </a:xfrm>
            <a:prstGeom prst="roundRect">
              <a:avLst>
                <a:gd name="adj" fmla="val 16667"/>
              </a:avLst>
            </a:prstGeom>
            <a:solidFill>
              <a:srgbClr val="FFFF00"/>
            </a:solidFill>
            <a:ln w="12700">
              <a:solidFill>
                <a:schemeClr val="tx1"/>
              </a:solidFill>
              <a:round/>
              <a:headEnd/>
              <a:tailEnd/>
            </a:ln>
            <a:effectLst/>
          </p:spPr>
          <p:txBody>
            <a:bodyPr wrap="none" anchor="ctr"/>
            <a:lstStyle/>
            <a:p>
              <a:endParaRPr lang="es-ES"/>
            </a:p>
          </p:txBody>
        </p:sp>
        <p:sp>
          <p:nvSpPr>
            <p:cNvPr id="43030" name="AutoShape 22"/>
            <p:cNvSpPr>
              <a:spLocks noChangeArrowheads="1"/>
            </p:cNvSpPr>
            <p:nvPr/>
          </p:nvSpPr>
          <p:spPr bwMode="auto">
            <a:xfrm>
              <a:off x="3691" y="1486"/>
              <a:ext cx="87" cy="47"/>
            </a:xfrm>
            <a:prstGeom prst="roundRect">
              <a:avLst>
                <a:gd name="adj" fmla="val 16667"/>
              </a:avLst>
            </a:prstGeom>
            <a:solidFill>
              <a:schemeClr val="hlink"/>
            </a:solidFill>
            <a:ln w="12700">
              <a:solidFill>
                <a:schemeClr val="tx1"/>
              </a:solidFill>
              <a:round/>
              <a:headEnd/>
              <a:tailEnd/>
            </a:ln>
            <a:effectLst/>
          </p:spPr>
          <p:txBody>
            <a:bodyPr wrap="none" anchor="ctr"/>
            <a:lstStyle/>
            <a:p>
              <a:endParaRPr lang="es-ES"/>
            </a:p>
          </p:txBody>
        </p:sp>
        <p:sp>
          <p:nvSpPr>
            <p:cNvPr id="43031" name="Text Box 23"/>
            <p:cNvSpPr txBox="1">
              <a:spLocks noChangeArrowheads="1"/>
            </p:cNvSpPr>
            <p:nvPr/>
          </p:nvSpPr>
          <p:spPr bwMode="auto">
            <a:xfrm>
              <a:off x="4474" y="1008"/>
              <a:ext cx="183" cy="216"/>
            </a:xfrm>
            <a:prstGeom prst="rect">
              <a:avLst/>
            </a:prstGeom>
            <a:noFill/>
            <a:ln w="12700">
              <a:noFill/>
              <a:miter lim="800000"/>
              <a:headEnd/>
              <a:tailEnd/>
            </a:ln>
            <a:effectLst/>
          </p:spPr>
          <p:txBody>
            <a:bodyPr wrap="none">
              <a:spAutoFit/>
            </a:bodyPr>
            <a:lstStyle/>
            <a:p>
              <a:pPr algn="l" defTabSz="762000"/>
              <a:r>
                <a:rPr lang="es-ES_tradnl" sz="1800"/>
                <a:t>8</a:t>
              </a:r>
            </a:p>
          </p:txBody>
        </p:sp>
        <p:sp>
          <p:nvSpPr>
            <p:cNvPr id="43032" name="Line 24"/>
            <p:cNvSpPr>
              <a:spLocks noChangeShapeType="1"/>
            </p:cNvSpPr>
            <p:nvPr/>
          </p:nvSpPr>
          <p:spPr bwMode="auto">
            <a:xfrm flipV="1">
              <a:off x="3821" y="1152"/>
              <a:ext cx="739" cy="287"/>
            </a:xfrm>
            <a:prstGeom prst="line">
              <a:avLst/>
            </a:prstGeom>
            <a:noFill/>
            <a:ln w="12700">
              <a:solidFill>
                <a:schemeClr val="tx1"/>
              </a:solidFill>
              <a:round/>
              <a:headEnd/>
              <a:tailEnd/>
            </a:ln>
            <a:effectLst/>
          </p:spPr>
          <p:txBody>
            <a:bodyPr wrap="none" anchor="ctr"/>
            <a:lstStyle/>
            <a:p>
              <a:endParaRPr lang="es-ES"/>
            </a:p>
          </p:txBody>
        </p:sp>
        <p:sp>
          <p:nvSpPr>
            <p:cNvPr id="43033" name="Text Box 25"/>
            <p:cNvSpPr txBox="1">
              <a:spLocks noChangeArrowheads="1"/>
            </p:cNvSpPr>
            <p:nvPr/>
          </p:nvSpPr>
          <p:spPr bwMode="auto">
            <a:xfrm>
              <a:off x="4687" y="1200"/>
              <a:ext cx="183" cy="216"/>
            </a:xfrm>
            <a:prstGeom prst="rect">
              <a:avLst/>
            </a:prstGeom>
            <a:noFill/>
            <a:ln w="12700">
              <a:noFill/>
              <a:miter lim="800000"/>
              <a:headEnd/>
              <a:tailEnd/>
            </a:ln>
            <a:effectLst/>
          </p:spPr>
          <p:txBody>
            <a:bodyPr wrap="none">
              <a:spAutoFit/>
            </a:bodyPr>
            <a:lstStyle/>
            <a:p>
              <a:pPr algn="l" defTabSz="762000"/>
              <a:r>
                <a:rPr lang="es-ES_tradnl" sz="1800"/>
                <a:t>9</a:t>
              </a:r>
            </a:p>
          </p:txBody>
        </p:sp>
        <p:sp>
          <p:nvSpPr>
            <p:cNvPr id="43034" name="Line 26"/>
            <p:cNvSpPr>
              <a:spLocks noChangeShapeType="1"/>
            </p:cNvSpPr>
            <p:nvPr/>
          </p:nvSpPr>
          <p:spPr bwMode="auto">
            <a:xfrm flipV="1">
              <a:off x="3778" y="1344"/>
              <a:ext cx="926" cy="189"/>
            </a:xfrm>
            <a:prstGeom prst="line">
              <a:avLst/>
            </a:prstGeom>
            <a:noFill/>
            <a:ln w="12700">
              <a:solidFill>
                <a:schemeClr val="tx1"/>
              </a:solidFill>
              <a:round/>
              <a:headEnd/>
              <a:tailEnd/>
            </a:ln>
            <a:effectLst/>
          </p:spPr>
          <p:txBody>
            <a:bodyPr wrap="none" anchor="ctr"/>
            <a:lstStyle/>
            <a:p>
              <a:endParaRPr lang="es-ES"/>
            </a:p>
          </p:txBody>
        </p:sp>
        <p:sp>
          <p:nvSpPr>
            <p:cNvPr id="43035" name="Line 27"/>
            <p:cNvSpPr>
              <a:spLocks noChangeShapeType="1"/>
            </p:cNvSpPr>
            <p:nvPr/>
          </p:nvSpPr>
          <p:spPr bwMode="auto">
            <a:xfrm>
              <a:off x="3735" y="1627"/>
              <a:ext cx="1113" cy="5"/>
            </a:xfrm>
            <a:prstGeom prst="line">
              <a:avLst/>
            </a:prstGeom>
            <a:noFill/>
            <a:ln w="12700">
              <a:solidFill>
                <a:schemeClr val="tx1"/>
              </a:solidFill>
              <a:round/>
              <a:headEnd/>
              <a:tailEnd/>
            </a:ln>
            <a:effectLst/>
          </p:spPr>
          <p:txBody>
            <a:bodyPr wrap="none" anchor="ctr"/>
            <a:lstStyle/>
            <a:p>
              <a:endParaRPr lang="es-ES"/>
            </a:p>
          </p:txBody>
        </p:sp>
        <p:sp>
          <p:nvSpPr>
            <p:cNvPr id="43036" name="Text Box 28"/>
            <p:cNvSpPr txBox="1">
              <a:spLocks noChangeArrowheads="1"/>
            </p:cNvSpPr>
            <p:nvPr/>
          </p:nvSpPr>
          <p:spPr bwMode="auto">
            <a:xfrm>
              <a:off x="4811" y="1488"/>
              <a:ext cx="258" cy="216"/>
            </a:xfrm>
            <a:prstGeom prst="rect">
              <a:avLst/>
            </a:prstGeom>
            <a:noFill/>
            <a:ln w="12700">
              <a:noFill/>
              <a:miter lim="800000"/>
              <a:headEnd/>
              <a:tailEnd/>
            </a:ln>
            <a:effectLst/>
          </p:spPr>
          <p:txBody>
            <a:bodyPr wrap="none">
              <a:spAutoFit/>
            </a:bodyPr>
            <a:lstStyle/>
            <a:p>
              <a:pPr algn="l" defTabSz="762000"/>
              <a:r>
                <a:rPr lang="es-ES_tradnl" sz="1800"/>
                <a:t>10</a:t>
              </a:r>
            </a:p>
          </p:txBody>
        </p:sp>
        <p:sp>
          <p:nvSpPr>
            <p:cNvPr id="43037" name="Line 29"/>
            <p:cNvSpPr>
              <a:spLocks noChangeShapeType="1"/>
            </p:cNvSpPr>
            <p:nvPr/>
          </p:nvSpPr>
          <p:spPr bwMode="auto">
            <a:xfrm flipV="1">
              <a:off x="3969" y="1872"/>
              <a:ext cx="1023" cy="76"/>
            </a:xfrm>
            <a:prstGeom prst="line">
              <a:avLst/>
            </a:prstGeom>
            <a:noFill/>
            <a:ln w="12700">
              <a:solidFill>
                <a:schemeClr val="tx1"/>
              </a:solidFill>
              <a:round/>
              <a:headEnd/>
              <a:tailEnd/>
            </a:ln>
            <a:effectLst/>
          </p:spPr>
          <p:txBody>
            <a:bodyPr wrap="none" anchor="ctr"/>
            <a:lstStyle/>
            <a:p>
              <a:endParaRPr lang="es-ES"/>
            </a:p>
          </p:txBody>
        </p:sp>
        <p:sp>
          <p:nvSpPr>
            <p:cNvPr id="43038" name="Text Box 30"/>
            <p:cNvSpPr txBox="1">
              <a:spLocks noChangeArrowheads="1"/>
            </p:cNvSpPr>
            <p:nvPr/>
          </p:nvSpPr>
          <p:spPr bwMode="auto">
            <a:xfrm>
              <a:off x="4908" y="1728"/>
              <a:ext cx="258" cy="216"/>
            </a:xfrm>
            <a:prstGeom prst="rect">
              <a:avLst/>
            </a:prstGeom>
            <a:noFill/>
            <a:ln w="12700">
              <a:noFill/>
              <a:miter lim="800000"/>
              <a:headEnd/>
              <a:tailEnd/>
            </a:ln>
            <a:effectLst/>
          </p:spPr>
          <p:txBody>
            <a:bodyPr wrap="none">
              <a:spAutoFit/>
            </a:bodyPr>
            <a:lstStyle/>
            <a:p>
              <a:pPr algn="l" defTabSz="762000"/>
              <a:r>
                <a:rPr lang="es-ES_tradnl" sz="1800"/>
                <a:t>11</a:t>
              </a:r>
            </a:p>
          </p:txBody>
        </p:sp>
        <p:sp>
          <p:nvSpPr>
            <p:cNvPr id="43039" name="Line 31"/>
            <p:cNvSpPr>
              <a:spLocks noChangeShapeType="1"/>
            </p:cNvSpPr>
            <p:nvPr/>
          </p:nvSpPr>
          <p:spPr bwMode="auto">
            <a:xfrm>
              <a:off x="4204" y="2503"/>
              <a:ext cx="932" cy="41"/>
            </a:xfrm>
            <a:prstGeom prst="line">
              <a:avLst/>
            </a:prstGeom>
            <a:noFill/>
            <a:ln w="12700">
              <a:solidFill>
                <a:schemeClr val="tx1"/>
              </a:solidFill>
              <a:round/>
              <a:headEnd/>
              <a:tailEnd/>
            </a:ln>
            <a:effectLst/>
          </p:spPr>
          <p:txBody>
            <a:bodyPr wrap="none" anchor="ctr"/>
            <a:lstStyle/>
            <a:p>
              <a:endParaRPr lang="es-ES"/>
            </a:p>
          </p:txBody>
        </p:sp>
        <p:sp>
          <p:nvSpPr>
            <p:cNvPr id="43040" name="Text Box 32"/>
            <p:cNvSpPr txBox="1">
              <a:spLocks noChangeArrowheads="1"/>
            </p:cNvSpPr>
            <p:nvPr/>
          </p:nvSpPr>
          <p:spPr bwMode="auto">
            <a:xfrm>
              <a:off x="5100" y="2426"/>
              <a:ext cx="258" cy="216"/>
            </a:xfrm>
            <a:prstGeom prst="rect">
              <a:avLst/>
            </a:prstGeom>
            <a:noFill/>
            <a:ln w="12700">
              <a:noFill/>
              <a:miter lim="800000"/>
              <a:headEnd/>
              <a:tailEnd/>
            </a:ln>
            <a:effectLst/>
          </p:spPr>
          <p:txBody>
            <a:bodyPr wrap="none">
              <a:spAutoFit/>
            </a:bodyPr>
            <a:lstStyle/>
            <a:p>
              <a:pPr algn="l" defTabSz="762000"/>
              <a:r>
                <a:rPr lang="es-ES_tradnl" sz="1800"/>
                <a:t>12</a:t>
              </a:r>
            </a:p>
          </p:txBody>
        </p:sp>
        <p:sp>
          <p:nvSpPr>
            <p:cNvPr id="43041" name="Line 33"/>
            <p:cNvSpPr>
              <a:spLocks noChangeShapeType="1"/>
            </p:cNvSpPr>
            <p:nvPr/>
          </p:nvSpPr>
          <p:spPr bwMode="auto">
            <a:xfrm flipV="1">
              <a:off x="4637" y="2064"/>
              <a:ext cx="355" cy="157"/>
            </a:xfrm>
            <a:prstGeom prst="line">
              <a:avLst/>
            </a:prstGeom>
            <a:noFill/>
            <a:ln w="12700">
              <a:solidFill>
                <a:schemeClr val="tx1"/>
              </a:solidFill>
              <a:round/>
              <a:headEnd/>
              <a:tailEnd/>
            </a:ln>
            <a:effectLst/>
          </p:spPr>
          <p:txBody>
            <a:bodyPr wrap="none" anchor="ctr"/>
            <a:lstStyle/>
            <a:p>
              <a:endParaRPr lang="es-ES"/>
            </a:p>
          </p:txBody>
        </p:sp>
        <p:sp>
          <p:nvSpPr>
            <p:cNvPr id="43042" name="Text Box 34"/>
            <p:cNvSpPr txBox="1">
              <a:spLocks noChangeArrowheads="1"/>
            </p:cNvSpPr>
            <p:nvPr/>
          </p:nvSpPr>
          <p:spPr bwMode="auto">
            <a:xfrm>
              <a:off x="4930" y="1929"/>
              <a:ext cx="259" cy="216"/>
            </a:xfrm>
            <a:prstGeom prst="rect">
              <a:avLst/>
            </a:prstGeom>
            <a:noFill/>
            <a:ln w="12700">
              <a:noFill/>
              <a:miter lim="800000"/>
              <a:headEnd/>
              <a:tailEnd/>
            </a:ln>
            <a:effectLst/>
          </p:spPr>
          <p:txBody>
            <a:bodyPr wrap="none">
              <a:spAutoFit/>
            </a:bodyPr>
            <a:lstStyle/>
            <a:p>
              <a:pPr algn="l" defTabSz="762000"/>
              <a:r>
                <a:rPr lang="es-ES_tradnl" sz="1800"/>
                <a:t>16</a:t>
              </a:r>
            </a:p>
          </p:txBody>
        </p:sp>
        <p:sp>
          <p:nvSpPr>
            <p:cNvPr id="43043" name="Line 35"/>
            <p:cNvSpPr>
              <a:spLocks noChangeShapeType="1"/>
            </p:cNvSpPr>
            <p:nvPr/>
          </p:nvSpPr>
          <p:spPr bwMode="auto">
            <a:xfrm flipV="1">
              <a:off x="4514" y="2304"/>
              <a:ext cx="622" cy="29"/>
            </a:xfrm>
            <a:prstGeom prst="line">
              <a:avLst/>
            </a:prstGeom>
            <a:noFill/>
            <a:ln w="12700">
              <a:solidFill>
                <a:schemeClr val="tx1"/>
              </a:solidFill>
              <a:round/>
              <a:headEnd/>
              <a:tailEnd/>
            </a:ln>
            <a:effectLst/>
          </p:spPr>
          <p:txBody>
            <a:bodyPr wrap="none" anchor="ctr"/>
            <a:lstStyle/>
            <a:p>
              <a:endParaRPr lang="es-ES"/>
            </a:p>
          </p:txBody>
        </p:sp>
        <p:sp>
          <p:nvSpPr>
            <p:cNvPr id="43044" name="Text Box 36"/>
            <p:cNvSpPr txBox="1">
              <a:spLocks noChangeArrowheads="1"/>
            </p:cNvSpPr>
            <p:nvPr/>
          </p:nvSpPr>
          <p:spPr bwMode="auto">
            <a:xfrm>
              <a:off x="5088" y="2160"/>
              <a:ext cx="258" cy="216"/>
            </a:xfrm>
            <a:prstGeom prst="rect">
              <a:avLst/>
            </a:prstGeom>
            <a:noFill/>
            <a:ln w="12700">
              <a:noFill/>
              <a:miter lim="800000"/>
              <a:headEnd/>
              <a:tailEnd/>
            </a:ln>
            <a:effectLst/>
          </p:spPr>
          <p:txBody>
            <a:bodyPr wrap="none">
              <a:spAutoFit/>
            </a:bodyPr>
            <a:lstStyle/>
            <a:p>
              <a:pPr algn="l" defTabSz="762000"/>
              <a:r>
                <a:rPr lang="es-ES_tradnl" sz="1800"/>
                <a:t>13</a:t>
              </a:r>
            </a:p>
          </p:txBody>
        </p:sp>
        <p:sp>
          <p:nvSpPr>
            <p:cNvPr id="43045" name="Line 37"/>
            <p:cNvSpPr>
              <a:spLocks noChangeShapeType="1"/>
            </p:cNvSpPr>
            <p:nvPr/>
          </p:nvSpPr>
          <p:spPr bwMode="auto">
            <a:xfrm flipV="1">
              <a:off x="4619" y="2756"/>
              <a:ext cx="502" cy="77"/>
            </a:xfrm>
            <a:prstGeom prst="line">
              <a:avLst/>
            </a:prstGeom>
            <a:noFill/>
            <a:ln w="12700">
              <a:solidFill>
                <a:schemeClr val="tx1"/>
              </a:solidFill>
              <a:round/>
              <a:headEnd/>
              <a:tailEnd/>
            </a:ln>
            <a:effectLst/>
          </p:spPr>
          <p:txBody>
            <a:bodyPr wrap="none" anchor="ctr"/>
            <a:lstStyle/>
            <a:p>
              <a:endParaRPr lang="es-ES"/>
            </a:p>
          </p:txBody>
        </p:sp>
        <p:sp>
          <p:nvSpPr>
            <p:cNvPr id="43046" name="Text Box 38"/>
            <p:cNvSpPr txBox="1">
              <a:spLocks noChangeArrowheads="1"/>
            </p:cNvSpPr>
            <p:nvPr/>
          </p:nvSpPr>
          <p:spPr bwMode="auto">
            <a:xfrm>
              <a:off x="5100" y="2623"/>
              <a:ext cx="258" cy="216"/>
            </a:xfrm>
            <a:prstGeom prst="rect">
              <a:avLst/>
            </a:prstGeom>
            <a:noFill/>
            <a:ln w="12700">
              <a:noFill/>
              <a:miter lim="800000"/>
              <a:headEnd/>
              <a:tailEnd/>
            </a:ln>
            <a:effectLst/>
          </p:spPr>
          <p:txBody>
            <a:bodyPr wrap="none">
              <a:spAutoFit/>
            </a:bodyPr>
            <a:lstStyle/>
            <a:p>
              <a:pPr algn="l" defTabSz="762000"/>
              <a:r>
                <a:rPr lang="es-ES_tradnl" sz="1800"/>
                <a:t>14</a:t>
              </a:r>
            </a:p>
          </p:txBody>
        </p:sp>
        <p:sp>
          <p:nvSpPr>
            <p:cNvPr id="43047" name="Line 39"/>
            <p:cNvSpPr>
              <a:spLocks noChangeShapeType="1"/>
            </p:cNvSpPr>
            <p:nvPr/>
          </p:nvSpPr>
          <p:spPr bwMode="auto">
            <a:xfrm>
              <a:off x="3839" y="3388"/>
              <a:ext cx="372" cy="262"/>
            </a:xfrm>
            <a:prstGeom prst="line">
              <a:avLst/>
            </a:prstGeom>
            <a:noFill/>
            <a:ln w="12700">
              <a:solidFill>
                <a:schemeClr val="tx1"/>
              </a:solidFill>
              <a:round/>
              <a:headEnd/>
              <a:tailEnd/>
            </a:ln>
            <a:effectLst/>
          </p:spPr>
          <p:txBody>
            <a:bodyPr wrap="none" anchor="ctr"/>
            <a:lstStyle/>
            <a:p>
              <a:endParaRPr lang="es-ES"/>
            </a:p>
          </p:txBody>
        </p:sp>
        <p:sp>
          <p:nvSpPr>
            <p:cNvPr id="43048" name="Text Box 40"/>
            <p:cNvSpPr txBox="1">
              <a:spLocks noChangeArrowheads="1"/>
            </p:cNvSpPr>
            <p:nvPr/>
          </p:nvSpPr>
          <p:spPr bwMode="auto">
            <a:xfrm>
              <a:off x="4167" y="3602"/>
              <a:ext cx="258" cy="216"/>
            </a:xfrm>
            <a:prstGeom prst="rect">
              <a:avLst/>
            </a:prstGeom>
            <a:noFill/>
            <a:ln w="12700">
              <a:noFill/>
              <a:miter lim="800000"/>
              <a:headEnd/>
              <a:tailEnd/>
            </a:ln>
            <a:effectLst/>
          </p:spPr>
          <p:txBody>
            <a:bodyPr wrap="none">
              <a:spAutoFit/>
            </a:bodyPr>
            <a:lstStyle/>
            <a:p>
              <a:pPr algn="l" defTabSz="762000"/>
              <a:r>
                <a:rPr lang="es-ES_tradnl" sz="1800"/>
                <a:t>15</a:t>
              </a:r>
            </a:p>
          </p:txBody>
        </p:sp>
      </p:grpSp>
      <p:sp>
        <p:nvSpPr>
          <p:cNvPr id="43049" name="Rectangle 41"/>
          <p:cNvSpPr>
            <a:spLocks noGrp="1" noChangeArrowheads="1"/>
          </p:cNvSpPr>
          <p:nvPr>
            <p:ph type="title"/>
          </p:nvPr>
        </p:nvSpPr>
        <p:spPr>
          <a:xfrm>
            <a:off x="1066800" y="304800"/>
            <a:ext cx="5791200" cy="1066800"/>
          </a:xfrm>
        </p:spPr>
        <p:txBody>
          <a:bodyPr/>
          <a:lstStyle/>
          <a:p>
            <a:r>
              <a:rPr lang="es-ES_tradnl" sz="3200" b="1"/>
              <a:t>5. PARTES EXTERNAS DE UNA G</a:t>
            </a:r>
            <a:r>
              <a:rPr lang="es-ES_tradnl" sz="3200"/>
              <a:t>RUA HORQUILLA</a:t>
            </a:r>
          </a:p>
        </p:txBody>
      </p:sp>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066800" y="304800"/>
            <a:ext cx="5791200" cy="1066800"/>
          </a:xfrm>
          <a:noFill/>
          <a:ln/>
        </p:spPr>
        <p:txBody>
          <a:bodyPr lIns="90488" tIns="44450" rIns="90488" bIns="44450"/>
          <a:lstStyle/>
          <a:p>
            <a:r>
              <a:rPr lang="es-ES_tradnl"/>
              <a:t>5. PARTES PRINCIPALES</a:t>
            </a:r>
          </a:p>
        </p:txBody>
      </p:sp>
      <p:sp>
        <p:nvSpPr>
          <p:cNvPr id="44035" name="Rectangle 3"/>
          <p:cNvSpPr>
            <a:spLocks noGrp="1" noChangeArrowheads="1"/>
          </p:cNvSpPr>
          <p:nvPr>
            <p:ph idx="1"/>
          </p:nvPr>
        </p:nvSpPr>
        <p:spPr>
          <a:xfrm>
            <a:off x="1066800" y="1828800"/>
            <a:ext cx="3124200" cy="609600"/>
          </a:xfrm>
          <a:noFill/>
          <a:ln/>
        </p:spPr>
        <p:txBody>
          <a:bodyPr lIns="90488" tIns="44450" rIns="90488" bIns="44450">
            <a:normAutofit fontScale="40000" lnSpcReduction="20000"/>
          </a:bodyPr>
          <a:lstStyle/>
          <a:p>
            <a:pPr marL="0" indent="0">
              <a:spcBef>
                <a:spcPct val="0"/>
              </a:spcBef>
              <a:buFontTx/>
              <a:buNone/>
            </a:pPr>
            <a:r>
              <a:rPr lang="es-ES_tradnl" b="1"/>
              <a:t>1. Chasis:</a:t>
            </a:r>
          </a:p>
          <a:p>
            <a:pPr marL="0" indent="0">
              <a:spcBef>
                <a:spcPct val="0"/>
              </a:spcBef>
              <a:buFontTx/>
              <a:buNone/>
            </a:pPr>
            <a:r>
              <a:rPr lang="es-ES_tradnl"/>
              <a:t>Es el armazón o </a:t>
            </a:r>
          </a:p>
          <a:p>
            <a:pPr marL="0" indent="0">
              <a:spcBef>
                <a:spcPct val="0"/>
              </a:spcBef>
              <a:buFontTx/>
              <a:buNone/>
            </a:pPr>
            <a:r>
              <a:rPr lang="es-ES_tradnl"/>
              <a:t>esqueleto de la grúa.</a:t>
            </a:r>
          </a:p>
        </p:txBody>
      </p:sp>
      <p:pic>
        <p:nvPicPr>
          <p:cNvPr id="44036" name="Picture 4"/>
          <p:cNvPicPr>
            <a:picLocks noChangeAspect="1" noChangeArrowheads="1"/>
          </p:cNvPicPr>
          <p:nvPr/>
        </p:nvPicPr>
        <p:blipFill>
          <a:blip r:embed="rId2" cstate="print"/>
          <a:srcRect/>
          <a:stretch>
            <a:fillRect/>
          </a:stretch>
        </p:blipFill>
        <p:spPr bwMode="auto">
          <a:xfrm>
            <a:off x="3581400" y="1952625"/>
            <a:ext cx="4267200" cy="4067175"/>
          </a:xfrm>
          <a:prstGeom prst="rect">
            <a:avLst/>
          </a:prstGeom>
          <a:noFill/>
          <a:ln w="12700">
            <a:noFill/>
            <a:miter lim="800000"/>
            <a:headEnd/>
            <a:tailEnd/>
          </a:ln>
          <a:effectLst/>
        </p:spPr>
      </p:pic>
    </p:spTree>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3" name="Rectangle 7"/>
          <p:cNvSpPr>
            <a:spLocks noGrp="1" noChangeArrowheads="1"/>
          </p:cNvSpPr>
          <p:nvPr>
            <p:ph type="title"/>
          </p:nvPr>
        </p:nvSpPr>
        <p:spPr>
          <a:noFill/>
          <a:ln/>
        </p:spPr>
        <p:txBody>
          <a:bodyPr/>
          <a:lstStyle/>
          <a:p>
            <a:r>
              <a:rPr lang="es-ES_tradnl"/>
              <a:t>5. PARTES PRINCIPALES</a:t>
            </a:r>
          </a:p>
        </p:txBody>
      </p:sp>
      <p:sp>
        <p:nvSpPr>
          <p:cNvPr id="45059" name="Rectangle 3"/>
          <p:cNvSpPr>
            <a:spLocks noGrp="1" noChangeArrowheads="1"/>
          </p:cNvSpPr>
          <p:nvPr>
            <p:ph idx="1"/>
          </p:nvPr>
        </p:nvSpPr>
        <p:spPr>
          <a:xfrm>
            <a:off x="1295400" y="1447800"/>
            <a:ext cx="2819400" cy="4191000"/>
          </a:xfrm>
          <a:noFill/>
          <a:ln/>
        </p:spPr>
        <p:txBody>
          <a:bodyPr lIns="90488" tIns="44450" rIns="90488" bIns="44450"/>
          <a:lstStyle/>
          <a:p>
            <a:pPr marL="0" indent="0">
              <a:spcBef>
                <a:spcPct val="0"/>
              </a:spcBef>
              <a:buFontTx/>
              <a:buNone/>
            </a:pPr>
            <a:r>
              <a:rPr lang="es-ES_tradnl" sz="2600" b="1"/>
              <a:t>2. Defensa:</a:t>
            </a:r>
          </a:p>
          <a:p>
            <a:pPr marL="0" indent="0">
              <a:spcBef>
                <a:spcPct val="0"/>
              </a:spcBef>
              <a:buFontTx/>
              <a:buNone/>
            </a:pPr>
            <a:r>
              <a:rPr lang="es-ES_tradnl" sz="2600"/>
              <a:t>Son tirantes o barras metálicas destinadas a la protección del</a:t>
            </a:r>
          </a:p>
          <a:p>
            <a:pPr marL="0" indent="0">
              <a:spcBef>
                <a:spcPct val="0"/>
              </a:spcBef>
              <a:buFontTx/>
              <a:buNone/>
            </a:pPr>
            <a:r>
              <a:rPr lang="es-ES_tradnl" sz="2600"/>
              <a:t>operador como del mástil de levante.</a:t>
            </a:r>
          </a:p>
        </p:txBody>
      </p:sp>
      <p:pic>
        <p:nvPicPr>
          <p:cNvPr id="45060" name="Picture 4"/>
          <p:cNvPicPr>
            <a:picLocks noChangeAspect="1" noChangeArrowheads="1"/>
          </p:cNvPicPr>
          <p:nvPr/>
        </p:nvPicPr>
        <p:blipFill>
          <a:blip r:embed="rId2" cstate="print"/>
          <a:srcRect/>
          <a:stretch>
            <a:fillRect/>
          </a:stretch>
        </p:blipFill>
        <p:spPr bwMode="auto">
          <a:xfrm>
            <a:off x="3886200" y="2209800"/>
            <a:ext cx="4648200" cy="3567113"/>
          </a:xfrm>
          <a:prstGeom prst="rect">
            <a:avLst/>
          </a:prstGeom>
          <a:noFill/>
          <a:ln w="12700">
            <a:noFill/>
            <a:miter lim="800000"/>
            <a:headEnd/>
            <a:tailEnd/>
          </a:ln>
          <a:effectLst/>
        </p:spPr>
      </p:pic>
      <p:sp>
        <p:nvSpPr>
          <p:cNvPr id="45061" name="AutoShape 5"/>
          <p:cNvSpPr>
            <a:spLocks noChangeArrowheads="1"/>
          </p:cNvSpPr>
          <p:nvPr/>
        </p:nvSpPr>
        <p:spPr bwMode="auto">
          <a:xfrm>
            <a:off x="5791200" y="2667000"/>
            <a:ext cx="1524000" cy="838200"/>
          </a:xfrm>
          <a:prstGeom prst="leftArrow">
            <a:avLst>
              <a:gd name="adj1" fmla="val 50000"/>
              <a:gd name="adj2" fmla="val 60227"/>
            </a:avLst>
          </a:prstGeom>
          <a:gradFill rotWithShape="0">
            <a:gsLst>
              <a:gs pos="0">
                <a:schemeClr val="hlink"/>
              </a:gs>
              <a:gs pos="100000">
                <a:schemeClr val="hlink">
                  <a:gamma/>
                  <a:tint val="20000"/>
                  <a:invGamma/>
                </a:schemeClr>
              </a:gs>
            </a:gsLst>
            <a:lin ang="0" scaled="1"/>
          </a:gradFill>
          <a:ln w="12700">
            <a:noFill/>
            <a:miter lim="800000"/>
            <a:headEnd/>
            <a:tailEnd/>
          </a:ln>
          <a:effectLst/>
        </p:spPr>
        <p:txBody>
          <a:bodyPr wrap="none" anchor="ctr"/>
          <a:lstStyle/>
          <a:p>
            <a:endParaRPr lang="es-ES"/>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ChangeArrowheads="1"/>
          </p:cNvSpPr>
          <p:nvPr/>
        </p:nvSpPr>
        <p:spPr bwMode="auto">
          <a:xfrm>
            <a:off x="1143000" y="1676400"/>
            <a:ext cx="4495800" cy="3352800"/>
          </a:xfrm>
          <a:prstGeom prst="rect">
            <a:avLst/>
          </a:prstGeom>
          <a:noFill/>
          <a:ln w="12700">
            <a:noFill/>
            <a:miter lim="800000"/>
            <a:headEnd/>
            <a:tailEnd/>
          </a:ln>
          <a:effectLst/>
        </p:spPr>
        <p:txBody>
          <a:bodyPr lIns="90488" tIns="44450" rIns="90488" bIns="44450"/>
          <a:lstStyle/>
          <a:p>
            <a:pPr algn="just" defTabSz="762000">
              <a:buClr>
                <a:srgbClr val="FF3300"/>
              </a:buClr>
            </a:pPr>
            <a:r>
              <a:rPr lang="es-ES_tradnl" sz="2400" b="1">
                <a:latin typeface="Eras Bk BT" pitchFamily="34" charset="0"/>
              </a:rPr>
              <a:t>3. Mástil: </a:t>
            </a:r>
          </a:p>
          <a:p>
            <a:pPr algn="just" defTabSz="762000">
              <a:buClr>
                <a:srgbClr val="FF3300"/>
              </a:buClr>
            </a:pPr>
            <a:r>
              <a:rPr lang="es-ES_tradnl" sz="2400">
                <a:latin typeface="Eras Bk BT" pitchFamily="34" charset="0"/>
              </a:rPr>
              <a:t>Son dos perfiles de acero,</a:t>
            </a:r>
          </a:p>
          <a:p>
            <a:pPr algn="just" defTabSz="762000">
              <a:buClr>
                <a:srgbClr val="FF3300"/>
              </a:buClr>
            </a:pPr>
            <a:r>
              <a:rPr lang="es-ES_tradnl" sz="2400">
                <a:latin typeface="Eras Bk BT" pitchFamily="34" charset="0"/>
              </a:rPr>
              <a:t>paralelos entre sí; sostenidos</a:t>
            </a:r>
          </a:p>
          <a:p>
            <a:pPr algn="just" defTabSz="762000">
              <a:buClr>
                <a:srgbClr val="FF3300"/>
              </a:buClr>
            </a:pPr>
            <a:r>
              <a:rPr lang="es-ES_tradnl" sz="2400">
                <a:latin typeface="Eras Bk BT" pitchFamily="34" charset="0"/>
              </a:rPr>
              <a:t>por pasadores al chasis y son</a:t>
            </a:r>
          </a:p>
          <a:p>
            <a:pPr algn="just" defTabSz="762000">
              <a:buClr>
                <a:srgbClr val="FF3300"/>
              </a:buClr>
            </a:pPr>
            <a:r>
              <a:rPr lang="es-ES_tradnl" sz="2400">
                <a:latin typeface="Eras Bk BT" pitchFamily="34" charset="0"/>
              </a:rPr>
              <a:t>dos cilindros hidráulicos que</a:t>
            </a:r>
          </a:p>
          <a:p>
            <a:pPr algn="just" defTabSz="762000">
              <a:buClr>
                <a:srgbClr val="FF3300"/>
              </a:buClr>
            </a:pPr>
            <a:r>
              <a:rPr lang="es-ES_tradnl" sz="2400">
                <a:latin typeface="Eras Bk BT" pitchFamily="34" charset="0"/>
              </a:rPr>
              <a:t>le proporcionan movimiento</a:t>
            </a:r>
          </a:p>
          <a:p>
            <a:pPr algn="just" defTabSz="762000">
              <a:buClr>
                <a:srgbClr val="FF3300"/>
              </a:buClr>
            </a:pPr>
            <a:r>
              <a:rPr lang="es-ES_tradnl" sz="2400">
                <a:latin typeface="Eras Bk BT" pitchFamily="34" charset="0"/>
              </a:rPr>
              <a:t>de inclinación, a través de los</a:t>
            </a:r>
          </a:p>
          <a:p>
            <a:pPr algn="just" defTabSz="762000">
              <a:buClr>
                <a:srgbClr val="FF3300"/>
              </a:buClr>
            </a:pPr>
            <a:r>
              <a:rPr lang="es-ES_tradnl" sz="2400">
                <a:latin typeface="Eras Bk BT" pitchFamily="34" charset="0"/>
              </a:rPr>
              <a:t>cuales se desplaza el carro</a:t>
            </a:r>
          </a:p>
          <a:p>
            <a:pPr algn="just" defTabSz="762000">
              <a:buClr>
                <a:srgbClr val="FF3300"/>
              </a:buClr>
            </a:pPr>
            <a:r>
              <a:rPr lang="es-ES_tradnl" sz="2400">
                <a:latin typeface="Eras Bk BT" pitchFamily="34" charset="0"/>
              </a:rPr>
              <a:t>de levante.</a:t>
            </a:r>
          </a:p>
        </p:txBody>
      </p:sp>
      <p:pic>
        <p:nvPicPr>
          <p:cNvPr id="46084" name="Picture 4"/>
          <p:cNvPicPr>
            <a:picLocks noChangeAspect="1" noChangeArrowheads="1"/>
          </p:cNvPicPr>
          <p:nvPr/>
        </p:nvPicPr>
        <p:blipFill>
          <a:blip r:embed="rId2" cstate="print"/>
          <a:srcRect/>
          <a:stretch>
            <a:fillRect/>
          </a:stretch>
        </p:blipFill>
        <p:spPr bwMode="auto">
          <a:xfrm>
            <a:off x="5638800" y="1676400"/>
            <a:ext cx="3195638" cy="4114800"/>
          </a:xfrm>
          <a:prstGeom prst="rect">
            <a:avLst/>
          </a:prstGeom>
          <a:noFill/>
          <a:ln w="12700">
            <a:noFill/>
            <a:miter lim="800000"/>
            <a:headEnd/>
            <a:tailEnd/>
          </a:ln>
          <a:effectLst/>
        </p:spPr>
      </p:pic>
      <p:sp>
        <p:nvSpPr>
          <p:cNvPr id="46085" name="AutoShape 5"/>
          <p:cNvSpPr>
            <a:spLocks noChangeArrowheads="1"/>
          </p:cNvSpPr>
          <p:nvPr/>
        </p:nvSpPr>
        <p:spPr bwMode="auto">
          <a:xfrm>
            <a:off x="6324600" y="2590800"/>
            <a:ext cx="1524000" cy="838200"/>
          </a:xfrm>
          <a:prstGeom prst="leftArrow">
            <a:avLst>
              <a:gd name="adj1" fmla="val 50000"/>
              <a:gd name="adj2" fmla="val 60227"/>
            </a:avLst>
          </a:prstGeom>
          <a:gradFill rotWithShape="0">
            <a:gsLst>
              <a:gs pos="0">
                <a:schemeClr val="hlink"/>
              </a:gs>
              <a:gs pos="100000">
                <a:schemeClr val="hlink">
                  <a:gamma/>
                  <a:tint val="20000"/>
                  <a:invGamma/>
                </a:schemeClr>
              </a:gs>
            </a:gsLst>
            <a:lin ang="0" scaled="1"/>
          </a:gradFill>
          <a:ln w="12700">
            <a:noFill/>
            <a:miter lim="800000"/>
            <a:headEnd/>
            <a:tailEnd/>
          </a:ln>
          <a:effectLst/>
        </p:spPr>
        <p:txBody>
          <a:bodyPr wrap="none" anchor="ctr"/>
          <a:lstStyle/>
          <a:p>
            <a:endParaRPr lang="es-ES"/>
          </a:p>
        </p:txBody>
      </p:sp>
      <p:sp>
        <p:nvSpPr>
          <p:cNvPr id="46086" name="Rectangle 6"/>
          <p:cNvSpPr>
            <a:spLocks noChangeArrowheads="1"/>
          </p:cNvSpPr>
          <p:nvPr/>
        </p:nvSpPr>
        <p:spPr bwMode="auto">
          <a:xfrm>
            <a:off x="1066800" y="304800"/>
            <a:ext cx="5791200" cy="1066800"/>
          </a:xfrm>
          <a:prstGeom prst="rect">
            <a:avLst/>
          </a:prstGeom>
          <a:noFill/>
          <a:ln w="12700">
            <a:noFill/>
            <a:miter lim="800000"/>
            <a:headEnd/>
            <a:tailEnd/>
          </a:ln>
          <a:effectLst/>
        </p:spPr>
        <p:txBody>
          <a:bodyPr lIns="90488" tIns="44450" rIns="90488" bIns="44450" anchor="ctr"/>
          <a:lstStyle/>
          <a:p>
            <a:pPr algn="ctr" defTabSz="762000"/>
            <a:r>
              <a:rPr lang="es-ES_tradnl" sz="3600">
                <a:solidFill>
                  <a:srgbClr val="FF3300"/>
                </a:solidFill>
                <a:effectLst>
                  <a:outerShdw blurRad="38100" dist="38100" dir="2700000" algn="tl">
                    <a:srgbClr val="C0C0C0"/>
                  </a:outerShdw>
                </a:effectLst>
                <a:latin typeface="Eras Bd BT" pitchFamily="34" charset="0"/>
              </a:rPr>
              <a:t>5. PARTES PRINCIPALES</a:t>
            </a:r>
          </a:p>
        </p:txBody>
      </p:sp>
    </p:spTree>
  </p:cSld>
  <p:clrMapOvr>
    <a:masterClrMapping/>
  </p:clrMapOvr>
  <p:transition>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Rectangle 6"/>
          <p:cNvSpPr>
            <a:spLocks noGrp="1" noChangeArrowheads="1"/>
          </p:cNvSpPr>
          <p:nvPr>
            <p:ph type="title"/>
          </p:nvPr>
        </p:nvSpPr>
        <p:spPr>
          <a:xfrm>
            <a:off x="1066800" y="304800"/>
            <a:ext cx="5791200" cy="1066800"/>
          </a:xfrm>
          <a:noFill/>
          <a:ln/>
        </p:spPr>
        <p:txBody>
          <a:bodyPr lIns="90488" tIns="44450" rIns="90488" bIns="44450"/>
          <a:lstStyle/>
          <a:p>
            <a:r>
              <a:rPr lang="es-ES_tradnl"/>
              <a:t>5. PARTES PRINCIPALES</a:t>
            </a:r>
          </a:p>
        </p:txBody>
      </p:sp>
      <p:sp>
        <p:nvSpPr>
          <p:cNvPr id="47106" name="Rectangle 2"/>
          <p:cNvSpPr>
            <a:spLocks noGrp="1" noChangeArrowheads="1"/>
          </p:cNvSpPr>
          <p:nvPr>
            <p:ph idx="1"/>
          </p:nvPr>
        </p:nvSpPr>
        <p:spPr>
          <a:xfrm>
            <a:off x="1066800" y="1676400"/>
            <a:ext cx="4267200" cy="3276600"/>
          </a:xfrm>
          <a:noFill/>
          <a:ln/>
        </p:spPr>
        <p:txBody>
          <a:bodyPr lIns="90488" tIns="44450" rIns="90488" bIns="44450">
            <a:normAutofit fontScale="92500" lnSpcReduction="10000"/>
          </a:bodyPr>
          <a:lstStyle/>
          <a:p>
            <a:pPr marL="0" indent="0">
              <a:spcBef>
                <a:spcPct val="0"/>
              </a:spcBef>
              <a:buFontTx/>
              <a:buNone/>
            </a:pPr>
            <a:r>
              <a:rPr lang="es-ES_tradnl" b="1"/>
              <a:t>4. Carro de levante:</a:t>
            </a:r>
          </a:p>
          <a:p>
            <a:pPr marL="0" indent="0">
              <a:spcBef>
                <a:spcPct val="0"/>
              </a:spcBef>
              <a:buFontTx/>
              <a:buNone/>
            </a:pPr>
            <a:r>
              <a:rPr lang="es-ES_tradnl"/>
              <a:t>Se desplaza hacia arriba o</a:t>
            </a:r>
          </a:p>
          <a:p>
            <a:pPr marL="0" indent="0">
              <a:spcBef>
                <a:spcPct val="0"/>
              </a:spcBef>
              <a:buFontTx/>
              <a:buNone/>
            </a:pPr>
            <a:r>
              <a:rPr lang="es-ES_tradnl"/>
              <a:t>abajo accionado por dos</a:t>
            </a:r>
          </a:p>
          <a:p>
            <a:pPr marL="0" indent="0">
              <a:spcBef>
                <a:spcPct val="0"/>
              </a:spcBef>
              <a:buFontTx/>
              <a:buNone/>
            </a:pPr>
            <a:r>
              <a:rPr lang="es-ES_tradnl"/>
              <a:t>cadenas que actúan sobre</a:t>
            </a:r>
          </a:p>
          <a:p>
            <a:pPr marL="0" indent="0">
              <a:spcBef>
                <a:spcPct val="0"/>
              </a:spcBef>
              <a:buFontTx/>
              <a:buNone/>
            </a:pPr>
            <a:r>
              <a:rPr lang="es-ES_tradnl"/>
              <a:t>el carro mediante un cilindro ubicado al centro del mástil del levante.</a:t>
            </a:r>
          </a:p>
        </p:txBody>
      </p:sp>
      <p:pic>
        <p:nvPicPr>
          <p:cNvPr id="47108" name="Picture 4"/>
          <p:cNvPicPr>
            <a:picLocks noChangeAspect="1" noChangeArrowheads="1"/>
          </p:cNvPicPr>
          <p:nvPr/>
        </p:nvPicPr>
        <p:blipFill>
          <a:blip r:embed="rId2" cstate="print"/>
          <a:srcRect/>
          <a:stretch>
            <a:fillRect/>
          </a:stretch>
        </p:blipFill>
        <p:spPr bwMode="auto">
          <a:xfrm>
            <a:off x="5186363" y="1905000"/>
            <a:ext cx="3195637" cy="4114800"/>
          </a:xfrm>
          <a:prstGeom prst="rect">
            <a:avLst/>
          </a:prstGeom>
          <a:noFill/>
          <a:ln w="12700">
            <a:noFill/>
            <a:miter lim="800000"/>
            <a:headEnd/>
            <a:tailEnd/>
          </a:ln>
          <a:effectLst/>
        </p:spPr>
      </p:pic>
      <p:sp>
        <p:nvSpPr>
          <p:cNvPr id="47109" name="AutoShape 5"/>
          <p:cNvSpPr>
            <a:spLocks noChangeArrowheads="1"/>
          </p:cNvSpPr>
          <p:nvPr/>
        </p:nvSpPr>
        <p:spPr bwMode="auto">
          <a:xfrm rot="-1077915">
            <a:off x="6481763" y="4419600"/>
            <a:ext cx="1524000" cy="838200"/>
          </a:xfrm>
          <a:prstGeom prst="leftArrow">
            <a:avLst>
              <a:gd name="adj1" fmla="val 50000"/>
              <a:gd name="adj2" fmla="val 60227"/>
            </a:avLst>
          </a:prstGeom>
          <a:gradFill rotWithShape="0">
            <a:gsLst>
              <a:gs pos="0">
                <a:schemeClr val="hlink"/>
              </a:gs>
              <a:gs pos="100000">
                <a:schemeClr val="hlink">
                  <a:gamma/>
                  <a:tint val="20000"/>
                  <a:invGamma/>
                </a:schemeClr>
              </a:gs>
            </a:gsLst>
            <a:lin ang="0" scaled="1"/>
          </a:gradFill>
          <a:ln w="12700">
            <a:noFill/>
            <a:miter lim="800000"/>
            <a:headEnd/>
            <a:tailEnd/>
          </a:ln>
          <a:effectLst/>
        </p:spPr>
        <p:txBody>
          <a:bodyPr wrap="none" anchor="ctr"/>
          <a:lstStyle/>
          <a:p>
            <a:endParaRPr lang="es-ES"/>
          </a:p>
        </p:txBody>
      </p:sp>
    </p:spTree>
  </p:cSld>
  <p:clrMapOvr>
    <a:masterClrMapping/>
  </p:clrMapOvr>
  <p:transition>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1219200" y="1905000"/>
            <a:ext cx="4191000" cy="2743200"/>
          </a:xfrm>
          <a:prstGeom prst="rect">
            <a:avLst/>
          </a:prstGeom>
          <a:noFill/>
          <a:ln w="12700">
            <a:noFill/>
            <a:miter lim="800000"/>
            <a:headEnd/>
            <a:tailEnd/>
          </a:ln>
          <a:effectLst/>
        </p:spPr>
        <p:txBody>
          <a:bodyPr lIns="90488" tIns="44450" rIns="90488" bIns="44450"/>
          <a:lstStyle/>
          <a:p>
            <a:pPr algn="just" defTabSz="762000">
              <a:buClr>
                <a:srgbClr val="FF3300"/>
              </a:buClr>
            </a:pPr>
            <a:r>
              <a:rPr lang="es-ES_tradnl" sz="2800" b="1">
                <a:latin typeface="Eras Bk BT" pitchFamily="34" charset="0"/>
              </a:rPr>
              <a:t>5. Contra peso: </a:t>
            </a:r>
          </a:p>
          <a:p>
            <a:pPr algn="just" defTabSz="762000">
              <a:buClr>
                <a:srgbClr val="FF3300"/>
              </a:buClr>
            </a:pPr>
            <a:r>
              <a:rPr lang="es-ES_tradnl" sz="2800">
                <a:latin typeface="Eras Bk BT" pitchFamily="34" charset="0"/>
              </a:rPr>
              <a:t>Es la parte trasera,</a:t>
            </a:r>
          </a:p>
          <a:p>
            <a:pPr algn="just" defTabSz="762000">
              <a:buClr>
                <a:srgbClr val="FF3300"/>
              </a:buClr>
            </a:pPr>
            <a:r>
              <a:rPr lang="es-ES_tradnl" sz="2800">
                <a:latin typeface="Eras Bk BT" pitchFamily="34" charset="0"/>
              </a:rPr>
              <a:t>opuesta a la ubicación</a:t>
            </a:r>
          </a:p>
          <a:p>
            <a:pPr algn="just" defTabSz="762000">
              <a:buClr>
                <a:srgbClr val="FF3300"/>
              </a:buClr>
            </a:pPr>
            <a:r>
              <a:rPr lang="es-ES_tradnl" sz="2800">
                <a:latin typeface="Eras Bk BT" pitchFamily="34" charset="0"/>
              </a:rPr>
              <a:t>de las horquillas, se sitúa</a:t>
            </a:r>
          </a:p>
          <a:p>
            <a:pPr algn="just" defTabSz="762000">
              <a:buClr>
                <a:srgbClr val="FF3300"/>
              </a:buClr>
            </a:pPr>
            <a:r>
              <a:rPr lang="es-ES_tradnl" sz="2800">
                <a:latin typeface="Eras Bk BT" pitchFamily="34" charset="0"/>
              </a:rPr>
              <a:t>un contrapeso destinado</a:t>
            </a:r>
          </a:p>
          <a:p>
            <a:pPr algn="just" defTabSz="762000">
              <a:buClr>
                <a:srgbClr val="FF3300"/>
              </a:buClr>
            </a:pPr>
            <a:r>
              <a:rPr lang="es-ES_tradnl" sz="2800">
                <a:latin typeface="Eras Bk BT" pitchFamily="34" charset="0"/>
              </a:rPr>
              <a:t>a equilibrar la máquina</a:t>
            </a:r>
          </a:p>
          <a:p>
            <a:pPr algn="just" defTabSz="762000">
              <a:buClr>
                <a:srgbClr val="FF3300"/>
              </a:buClr>
            </a:pPr>
            <a:r>
              <a:rPr lang="es-ES_tradnl" sz="2800">
                <a:latin typeface="Eras Bk BT" pitchFamily="34" charset="0"/>
              </a:rPr>
              <a:t>cuando se toma la carga.</a:t>
            </a:r>
          </a:p>
        </p:txBody>
      </p:sp>
      <p:grpSp>
        <p:nvGrpSpPr>
          <p:cNvPr id="48132" name="Group 4"/>
          <p:cNvGrpSpPr>
            <a:grpSpLocks/>
          </p:cNvGrpSpPr>
          <p:nvPr/>
        </p:nvGrpSpPr>
        <p:grpSpPr bwMode="auto">
          <a:xfrm>
            <a:off x="5487988" y="1828800"/>
            <a:ext cx="2208212" cy="4191000"/>
            <a:chOff x="3457" y="1152"/>
            <a:chExt cx="1391" cy="2640"/>
          </a:xfrm>
        </p:grpSpPr>
        <p:pic>
          <p:nvPicPr>
            <p:cNvPr id="48133" name="Picture 5"/>
            <p:cNvPicPr>
              <a:picLocks noChangeAspect="1" noChangeArrowheads="1"/>
            </p:cNvPicPr>
            <p:nvPr/>
          </p:nvPicPr>
          <p:blipFill>
            <a:blip r:embed="rId2"/>
            <a:srcRect/>
            <a:stretch>
              <a:fillRect/>
            </a:stretch>
          </p:blipFill>
          <p:spPr bwMode="auto">
            <a:xfrm>
              <a:off x="3457" y="1152"/>
              <a:ext cx="1353" cy="2640"/>
            </a:xfrm>
            <a:prstGeom prst="rect">
              <a:avLst/>
            </a:prstGeom>
            <a:noFill/>
            <a:ln w="12700">
              <a:noFill/>
              <a:miter lim="800000"/>
              <a:headEnd/>
              <a:tailEnd/>
            </a:ln>
            <a:effectLst/>
          </p:spPr>
        </p:pic>
        <p:sp>
          <p:nvSpPr>
            <p:cNvPr id="48134" name="Rectangle 6"/>
            <p:cNvSpPr>
              <a:spLocks noChangeArrowheads="1"/>
            </p:cNvSpPr>
            <p:nvPr/>
          </p:nvSpPr>
          <p:spPr bwMode="auto">
            <a:xfrm>
              <a:off x="4752" y="1152"/>
              <a:ext cx="96" cy="2544"/>
            </a:xfrm>
            <a:prstGeom prst="rect">
              <a:avLst/>
            </a:prstGeom>
            <a:solidFill>
              <a:schemeClr val="bg1"/>
            </a:solidFill>
            <a:ln w="12700">
              <a:noFill/>
              <a:miter lim="800000"/>
              <a:headEnd/>
              <a:tailEnd/>
            </a:ln>
            <a:effectLst/>
          </p:spPr>
          <p:txBody>
            <a:bodyPr wrap="none" anchor="ctr"/>
            <a:lstStyle/>
            <a:p>
              <a:endParaRPr lang="es-ES"/>
            </a:p>
          </p:txBody>
        </p:sp>
      </p:grpSp>
      <p:sp>
        <p:nvSpPr>
          <p:cNvPr id="48135" name="AutoShape 7"/>
          <p:cNvSpPr>
            <a:spLocks noChangeArrowheads="1"/>
          </p:cNvSpPr>
          <p:nvPr/>
        </p:nvSpPr>
        <p:spPr bwMode="auto">
          <a:xfrm rot="-8468245">
            <a:off x="4876800" y="3352800"/>
            <a:ext cx="1524000" cy="838200"/>
          </a:xfrm>
          <a:prstGeom prst="leftArrow">
            <a:avLst>
              <a:gd name="adj1" fmla="val 50000"/>
              <a:gd name="adj2" fmla="val 60227"/>
            </a:avLst>
          </a:prstGeom>
          <a:gradFill rotWithShape="0">
            <a:gsLst>
              <a:gs pos="0">
                <a:schemeClr val="hlink">
                  <a:gamma/>
                  <a:tint val="20000"/>
                  <a:invGamma/>
                </a:schemeClr>
              </a:gs>
              <a:gs pos="100000">
                <a:schemeClr val="hlink"/>
              </a:gs>
            </a:gsLst>
            <a:lin ang="2700000" scaled="1"/>
          </a:gradFill>
          <a:ln w="12700">
            <a:noFill/>
            <a:miter lim="800000"/>
            <a:headEnd/>
            <a:tailEnd/>
          </a:ln>
          <a:effectLst/>
        </p:spPr>
        <p:txBody>
          <a:bodyPr wrap="none" anchor="ctr"/>
          <a:lstStyle/>
          <a:p>
            <a:endParaRPr lang="es-ES"/>
          </a:p>
        </p:txBody>
      </p:sp>
      <p:sp>
        <p:nvSpPr>
          <p:cNvPr id="48136" name="Rectangle 8"/>
          <p:cNvSpPr>
            <a:spLocks noChangeArrowheads="1"/>
          </p:cNvSpPr>
          <p:nvPr/>
        </p:nvSpPr>
        <p:spPr bwMode="auto">
          <a:xfrm>
            <a:off x="1066800" y="304800"/>
            <a:ext cx="5791200" cy="1066800"/>
          </a:xfrm>
          <a:prstGeom prst="rect">
            <a:avLst/>
          </a:prstGeom>
          <a:noFill/>
          <a:ln w="12700">
            <a:noFill/>
            <a:miter lim="800000"/>
            <a:headEnd/>
            <a:tailEnd/>
          </a:ln>
          <a:effectLst/>
        </p:spPr>
        <p:txBody>
          <a:bodyPr lIns="90488" tIns="44450" rIns="90488" bIns="44450" anchor="ctr"/>
          <a:lstStyle/>
          <a:p>
            <a:pPr algn="ctr" defTabSz="762000"/>
            <a:r>
              <a:rPr lang="es-ES_tradnl" sz="3600">
                <a:solidFill>
                  <a:srgbClr val="FF3300"/>
                </a:solidFill>
                <a:effectLst>
                  <a:outerShdw blurRad="38100" dist="38100" dir="2700000" algn="tl">
                    <a:srgbClr val="C0C0C0"/>
                  </a:outerShdw>
                </a:effectLst>
                <a:latin typeface="Eras Bd BT" pitchFamily="34" charset="0"/>
              </a:rPr>
              <a:t>5. PARTES PRINCIPALES</a:t>
            </a:r>
          </a:p>
        </p:txBody>
      </p:sp>
    </p:spTree>
  </p:cSld>
  <p:clrMapOvr>
    <a:masterClrMapping/>
  </p:clrMapOvr>
  <p:transition>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1143000" y="1905000"/>
            <a:ext cx="3886200" cy="4114800"/>
          </a:xfrm>
          <a:prstGeom prst="rect">
            <a:avLst/>
          </a:prstGeom>
          <a:noFill/>
          <a:ln w="12700">
            <a:noFill/>
            <a:miter lim="800000"/>
            <a:headEnd/>
            <a:tailEnd/>
          </a:ln>
          <a:effectLst/>
        </p:spPr>
        <p:txBody>
          <a:bodyPr lIns="90488" tIns="44450" rIns="90488" bIns="44450"/>
          <a:lstStyle/>
          <a:p>
            <a:pPr algn="just" defTabSz="762000">
              <a:spcBef>
                <a:spcPct val="20000"/>
              </a:spcBef>
              <a:buClr>
                <a:srgbClr val="FF3300"/>
              </a:buClr>
            </a:pPr>
            <a:r>
              <a:rPr lang="es-ES_tradnl" sz="2800" b="1">
                <a:latin typeface="Eras Bk BT" pitchFamily="34" charset="0"/>
              </a:rPr>
              <a:t>Horquillas:</a:t>
            </a:r>
          </a:p>
          <a:p>
            <a:pPr algn="just" defTabSz="762000">
              <a:spcBef>
                <a:spcPct val="20000"/>
              </a:spcBef>
              <a:buClr>
                <a:srgbClr val="FF3300"/>
              </a:buClr>
            </a:pPr>
            <a:r>
              <a:rPr lang="es-ES_tradnl" sz="2800">
                <a:latin typeface="Eras Bk BT" pitchFamily="34" charset="0"/>
              </a:rPr>
              <a:t>Son dos piezas de acero donde se sostiene la carga.</a:t>
            </a:r>
          </a:p>
        </p:txBody>
      </p:sp>
      <p:pic>
        <p:nvPicPr>
          <p:cNvPr id="52228" name="Picture 4"/>
          <p:cNvPicPr>
            <a:picLocks noChangeAspect="1" noChangeArrowheads="1"/>
          </p:cNvPicPr>
          <p:nvPr/>
        </p:nvPicPr>
        <p:blipFill>
          <a:blip r:embed="rId2"/>
          <a:srcRect/>
          <a:stretch>
            <a:fillRect/>
          </a:stretch>
        </p:blipFill>
        <p:spPr bwMode="auto">
          <a:xfrm>
            <a:off x="3733800" y="3048000"/>
            <a:ext cx="4467225" cy="2717800"/>
          </a:xfrm>
          <a:prstGeom prst="rect">
            <a:avLst/>
          </a:prstGeom>
          <a:noFill/>
          <a:ln w="12700">
            <a:noFill/>
            <a:miter lim="800000"/>
            <a:headEnd/>
            <a:tailEnd/>
          </a:ln>
          <a:effectLst/>
        </p:spPr>
      </p:pic>
      <p:sp>
        <p:nvSpPr>
          <p:cNvPr id="52229" name="AutoShape 5"/>
          <p:cNvSpPr>
            <a:spLocks noChangeArrowheads="1"/>
          </p:cNvSpPr>
          <p:nvPr/>
        </p:nvSpPr>
        <p:spPr bwMode="auto">
          <a:xfrm rot="-3357352">
            <a:off x="6896100" y="4152900"/>
            <a:ext cx="1524000" cy="838200"/>
          </a:xfrm>
          <a:prstGeom prst="leftArrow">
            <a:avLst>
              <a:gd name="adj1" fmla="val 50000"/>
              <a:gd name="adj2" fmla="val 60227"/>
            </a:avLst>
          </a:prstGeom>
          <a:gradFill rotWithShape="0">
            <a:gsLst>
              <a:gs pos="0">
                <a:schemeClr val="hlink"/>
              </a:gs>
              <a:gs pos="100000">
                <a:schemeClr val="hlink">
                  <a:gamma/>
                  <a:tint val="20000"/>
                  <a:invGamma/>
                </a:schemeClr>
              </a:gs>
            </a:gsLst>
            <a:lin ang="0" scaled="1"/>
          </a:gradFill>
          <a:ln w="12700">
            <a:noFill/>
            <a:miter lim="800000"/>
            <a:headEnd/>
            <a:tailEnd/>
          </a:ln>
          <a:effectLst/>
        </p:spPr>
        <p:txBody>
          <a:bodyPr wrap="none" anchor="ctr"/>
          <a:lstStyle/>
          <a:p>
            <a:endParaRPr lang="es-ES"/>
          </a:p>
        </p:txBody>
      </p:sp>
      <p:sp>
        <p:nvSpPr>
          <p:cNvPr id="52231" name="Rectangle 7"/>
          <p:cNvSpPr>
            <a:spLocks noChangeArrowheads="1"/>
          </p:cNvSpPr>
          <p:nvPr/>
        </p:nvSpPr>
        <p:spPr bwMode="auto">
          <a:xfrm>
            <a:off x="1066800" y="304800"/>
            <a:ext cx="5791200" cy="1066800"/>
          </a:xfrm>
          <a:prstGeom prst="rect">
            <a:avLst/>
          </a:prstGeom>
          <a:noFill/>
          <a:ln w="12700">
            <a:noFill/>
            <a:miter lim="800000"/>
            <a:headEnd/>
            <a:tailEnd/>
          </a:ln>
          <a:effectLst/>
        </p:spPr>
        <p:txBody>
          <a:bodyPr lIns="90488" tIns="44450" rIns="90488" bIns="44450" anchor="ctr"/>
          <a:lstStyle/>
          <a:p>
            <a:pPr algn="ctr" defTabSz="762000"/>
            <a:r>
              <a:rPr lang="es-ES_tradnl" sz="3600">
                <a:solidFill>
                  <a:srgbClr val="FF3300"/>
                </a:solidFill>
                <a:effectLst>
                  <a:outerShdw blurRad="38100" dist="38100" dir="2700000" algn="tl">
                    <a:srgbClr val="C0C0C0"/>
                  </a:outerShdw>
                </a:effectLst>
                <a:latin typeface="Eras Bd BT" pitchFamily="34" charset="0"/>
              </a:rPr>
              <a:t>5. PARTES PRINCIPALES</a:t>
            </a:r>
          </a:p>
        </p:txBody>
      </p:sp>
    </p:spTree>
  </p:cSld>
  <p:clrMapOvr>
    <a:masterClrMapping/>
  </p:clrMapOvr>
  <p:transition>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1026"/>
          <p:cNvPicPr>
            <a:picLocks noChangeAspect="1" noChangeArrowheads="1"/>
          </p:cNvPicPr>
          <p:nvPr/>
        </p:nvPicPr>
        <p:blipFill>
          <a:blip r:embed="rId2" cstate="print"/>
          <a:srcRect/>
          <a:stretch>
            <a:fillRect/>
          </a:stretch>
        </p:blipFill>
        <p:spPr bwMode="auto">
          <a:xfrm>
            <a:off x="4098925" y="1725613"/>
            <a:ext cx="4968875" cy="4217987"/>
          </a:xfrm>
          <a:prstGeom prst="rect">
            <a:avLst/>
          </a:prstGeom>
          <a:noFill/>
          <a:ln w="12700">
            <a:noFill/>
            <a:miter lim="800000"/>
            <a:headEnd type="none" w="sm" len="sm"/>
            <a:tailEnd type="none" w="sm" len="sm"/>
          </a:ln>
          <a:effectLst/>
        </p:spPr>
      </p:pic>
      <p:sp>
        <p:nvSpPr>
          <p:cNvPr id="138244" name="Rectangle 1028"/>
          <p:cNvSpPr>
            <a:spLocks noGrp="1" noChangeArrowheads="1"/>
          </p:cNvSpPr>
          <p:nvPr>
            <p:ph type="title"/>
          </p:nvPr>
        </p:nvSpPr>
        <p:spPr>
          <a:xfrm>
            <a:off x="1066800" y="304800"/>
            <a:ext cx="5791200" cy="1066800"/>
          </a:xfrm>
        </p:spPr>
        <p:txBody>
          <a:bodyPr/>
          <a:lstStyle/>
          <a:p>
            <a:r>
              <a:rPr lang="es-ES_tradnl" sz="3200"/>
              <a:t>6. COMANDOS DE UNA GRUA HORQUILLA</a:t>
            </a:r>
          </a:p>
        </p:txBody>
      </p:sp>
      <p:sp>
        <p:nvSpPr>
          <p:cNvPr id="138246" name="Text Box 1030"/>
          <p:cNvSpPr txBox="1">
            <a:spLocks noChangeArrowheads="1"/>
          </p:cNvSpPr>
          <p:nvPr/>
        </p:nvSpPr>
        <p:spPr bwMode="auto">
          <a:xfrm>
            <a:off x="990600" y="1476375"/>
            <a:ext cx="3962400" cy="4619625"/>
          </a:xfrm>
          <a:prstGeom prst="rect">
            <a:avLst/>
          </a:prstGeom>
          <a:noFill/>
          <a:ln w="12700">
            <a:noFill/>
            <a:miter lim="800000"/>
            <a:headEnd type="none" w="sm" len="sm"/>
            <a:tailEnd type="none" w="sm" len="sm"/>
          </a:ln>
          <a:effectLst/>
        </p:spPr>
        <p:txBody>
          <a:bodyPr>
            <a:spAutoFit/>
          </a:bodyPr>
          <a:lstStyle/>
          <a:p>
            <a:pPr algn="l" defTabSz="762000">
              <a:spcAft>
                <a:spcPct val="40000"/>
              </a:spcAft>
            </a:pPr>
            <a:r>
              <a:rPr lang="es-ES_tradnl" sz="2400">
                <a:solidFill>
                  <a:srgbClr val="000000"/>
                </a:solidFill>
                <a:latin typeface="Eras Bk BT" pitchFamily="34" charset="0"/>
              </a:rPr>
              <a:t>1. Panel de instrumentos.</a:t>
            </a:r>
          </a:p>
          <a:p>
            <a:pPr algn="l" defTabSz="762000">
              <a:spcAft>
                <a:spcPct val="40000"/>
              </a:spcAft>
            </a:pPr>
            <a:r>
              <a:rPr lang="es-ES_tradnl" sz="2400">
                <a:solidFill>
                  <a:srgbClr val="000000"/>
                </a:solidFill>
                <a:latin typeface="Eras Bk BT" pitchFamily="34" charset="0"/>
              </a:rPr>
              <a:t>2. Pedal de embrague.</a:t>
            </a:r>
          </a:p>
          <a:p>
            <a:pPr algn="l" defTabSz="762000">
              <a:spcAft>
                <a:spcPct val="40000"/>
              </a:spcAft>
            </a:pPr>
            <a:r>
              <a:rPr lang="es-ES_tradnl" sz="2400">
                <a:solidFill>
                  <a:srgbClr val="000000"/>
                </a:solidFill>
                <a:latin typeface="Eras Bk BT" pitchFamily="34" charset="0"/>
              </a:rPr>
              <a:t>3. Pedal de freno. </a:t>
            </a:r>
          </a:p>
          <a:p>
            <a:pPr algn="l" defTabSz="762000">
              <a:spcAft>
                <a:spcPct val="40000"/>
              </a:spcAft>
            </a:pPr>
            <a:r>
              <a:rPr lang="es-ES_tradnl" sz="2400">
                <a:solidFill>
                  <a:srgbClr val="000000"/>
                </a:solidFill>
                <a:latin typeface="Eras Bk BT" pitchFamily="34" charset="0"/>
              </a:rPr>
              <a:t>4. Freno de mano. </a:t>
            </a:r>
          </a:p>
          <a:p>
            <a:pPr algn="l" defTabSz="762000">
              <a:spcAft>
                <a:spcPct val="40000"/>
              </a:spcAft>
            </a:pPr>
            <a:r>
              <a:rPr lang="es-ES_tradnl" sz="2400">
                <a:solidFill>
                  <a:srgbClr val="000000"/>
                </a:solidFill>
                <a:latin typeface="Eras Bk BT" pitchFamily="34" charset="0"/>
              </a:rPr>
              <a:t>5. Pedal del acelerador. </a:t>
            </a:r>
          </a:p>
          <a:p>
            <a:pPr algn="l" defTabSz="762000">
              <a:spcAft>
                <a:spcPct val="40000"/>
              </a:spcAft>
            </a:pPr>
            <a:r>
              <a:rPr lang="es-ES_tradnl" sz="2400">
                <a:solidFill>
                  <a:srgbClr val="000000"/>
                </a:solidFill>
                <a:latin typeface="Eras Bk BT" pitchFamily="34" charset="0"/>
              </a:rPr>
              <a:t>6. Selección de marchas.</a:t>
            </a:r>
            <a:br>
              <a:rPr lang="es-ES_tradnl" sz="2400">
                <a:solidFill>
                  <a:srgbClr val="000000"/>
                </a:solidFill>
                <a:latin typeface="Eras Bk BT" pitchFamily="34" charset="0"/>
              </a:rPr>
            </a:br>
            <a:r>
              <a:rPr lang="es-ES_tradnl" sz="2400">
                <a:solidFill>
                  <a:srgbClr val="000000"/>
                </a:solidFill>
                <a:latin typeface="Eras Bk BT" pitchFamily="34" charset="0"/>
              </a:rPr>
              <a:t>7. Palanca de velocidades.</a:t>
            </a:r>
            <a:br>
              <a:rPr lang="es-ES_tradnl" sz="2400">
                <a:solidFill>
                  <a:srgbClr val="000000"/>
                </a:solidFill>
                <a:latin typeface="Eras Bk BT" pitchFamily="34" charset="0"/>
              </a:rPr>
            </a:br>
            <a:r>
              <a:rPr lang="es-ES_tradnl" sz="2400">
                <a:solidFill>
                  <a:srgbClr val="000000"/>
                </a:solidFill>
                <a:latin typeface="Eras Bk BT" pitchFamily="34" charset="0"/>
              </a:rPr>
              <a:t>8. Palanca de elevación.</a:t>
            </a:r>
            <a:br>
              <a:rPr lang="es-ES_tradnl" sz="2400">
                <a:solidFill>
                  <a:srgbClr val="000000"/>
                </a:solidFill>
                <a:latin typeface="Eras Bk BT" pitchFamily="34" charset="0"/>
              </a:rPr>
            </a:br>
            <a:r>
              <a:rPr lang="es-ES_tradnl" sz="2400">
                <a:solidFill>
                  <a:srgbClr val="000000"/>
                </a:solidFill>
                <a:latin typeface="Eras Bk BT" pitchFamily="34" charset="0"/>
              </a:rPr>
              <a:t>9. Palanca de inclinación.</a:t>
            </a:r>
            <a:br>
              <a:rPr lang="es-ES_tradnl" sz="2400">
                <a:solidFill>
                  <a:srgbClr val="000000"/>
                </a:solidFill>
                <a:latin typeface="Eras Bk BT" pitchFamily="34" charset="0"/>
              </a:rPr>
            </a:br>
            <a:r>
              <a:rPr lang="es-ES_tradnl" sz="2400">
                <a:solidFill>
                  <a:srgbClr val="000000"/>
                </a:solidFill>
                <a:latin typeface="Eras Bk BT" pitchFamily="34" charset="0"/>
              </a:rPr>
              <a:t>10.Botón del estrangulador.</a:t>
            </a:r>
            <a:endParaRPr lang="es-ES_tradnl" sz="2400">
              <a:latin typeface="Eras Bk BT" pitchFamily="34" charset="0"/>
            </a:endParaRPr>
          </a:p>
        </p:txBody>
      </p:sp>
    </p:spTree>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62" name="Rectangle 14"/>
          <p:cNvSpPr>
            <a:spLocks noChangeArrowheads="1"/>
          </p:cNvSpPr>
          <p:nvPr/>
        </p:nvSpPr>
        <p:spPr bwMode="auto">
          <a:xfrm>
            <a:off x="1052512" y="1752600"/>
            <a:ext cx="6591321" cy="2554545"/>
          </a:xfrm>
          <a:prstGeom prst="rect">
            <a:avLst/>
          </a:prstGeom>
          <a:noFill/>
          <a:ln w="12700">
            <a:noFill/>
            <a:miter lim="800000"/>
            <a:headEnd type="none" w="sm" len="sm"/>
            <a:tailEnd type="none" w="sm" len="sm"/>
          </a:ln>
          <a:effectLst/>
        </p:spPr>
        <p:txBody>
          <a:bodyPr wrap="square">
            <a:spAutoFit/>
          </a:bodyPr>
          <a:lstStyle/>
          <a:p>
            <a:pPr algn="l" defTabSz="762000"/>
            <a:r>
              <a:rPr lang="es-ES_tradnl" sz="4000" dirty="0">
                <a:solidFill>
                  <a:schemeClr val="hlink"/>
                </a:solidFill>
                <a:effectLst>
                  <a:outerShdw blurRad="38100" dist="38100" dir="2700000" algn="tl">
                    <a:srgbClr val="C0C0C0"/>
                  </a:outerShdw>
                </a:effectLst>
                <a:latin typeface="Eras Bd BT" pitchFamily="34" charset="0"/>
              </a:rPr>
              <a:t>CAUSAS </a:t>
            </a:r>
          </a:p>
          <a:p>
            <a:pPr algn="l" defTabSz="762000"/>
            <a:r>
              <a:rPr lang="es-ES_tradnl" sz="4000" dirty="0">
                <a:solidFill>
                  <a:schemeClr val="hlink"/>
                </a:solidFill>
                <a:effectLst>
                  <a:outerShdw blurRad="38100" dist="38100" dir="2700000" algn="tl">
                    <a:srgbClr val="C0C0C0"/>
                  </a:outerShdw>
                </a:effectLst>
                <a:latin typeface="Eras Bd BT" pitchFamily="34" charset="0"/>
              </a:rPr>
              <a:t>DE LOS ERRORES </a:t>
            </a:r>
          </a:p>
          <a:p>
            <a:pPr algn="l" defTabSz="762000"/>
            <a:r>
              <a:rPr lang="es-ES_tradnl" sz="4000" dirty="0">
                <a:solidFill>
                  <a:schemeClr val="hlink"/>
                </a:solidFill>
                <a:effectLst>
                  <a:outerShdw blurRad="38100" dist="38100" dir="2700000" algn="tl">
                    <a:srgbClr val="C0C0C0"/>
                  </a:outerShdw>
                </a:effectLst>
                <a:latin typeface="Eras Bd BT" pitchFamily="34" charset="0"/>
              </a:rPr>
              <a:t>EN LA OPERACION DE</a:t>
            </a:r>
          </a:p>
          <a:p>
            <a:pPr algn="l" defTabSz="762000"/>
            <a:r>
              <a:rPr lang="es-ES_tradnl" sz="4000" dirty="0">
                <a:solidFill>
                  <a:schemeClr val="hlink"/>
                </a:solidFill>
                <a:effectLst>
                  <a:outerShdw blurRad="38100" dist="38100" dir="2700000" algn="tl">
                    <a:srgbClr val="C0C0C0"/>
                  </a:outerShdw>
                </a:effectLst>
                <a:latin typeface="Eras Bd BT" pitchFamily="34" charset="0"/>
              </a:rPr>
              <a:t>GRUAS HORQUILLAS</a:t>
            </a:r>
          </a:p>
        </p:txBody>
      </p:sp>
    </p:spTree>
  </p:cSld>
  <p:clrMapOvr>
    <a:masterClrMapping/>
  </p:clrMapOvr>
  <p:transition>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es-ES_tradnl" sz="3200"/>
              <a:t>1. LEY DE CAUSALIDAD</a:t>
            </a:r>
          </a:p>
        </p:txBody>
      </p:sp>
      <p:grpSp>
        <p:nvGrpSpPr>
          <p:cNvPr id="148252" name="Group 796"/>
          <p:cNvGrpSpPr>
            <a:grpSpLocks/>
          </p:cNvGrpSpPr>
          <p:nvPr/>
        </p:nvGrpSpPr>
        <p:grpSpPr bwMode="auto">
          <a:xfrm>
            <a:off x="1143000" y="1828800"/>
            <a:ext cx="7602538" cy="3308350"/>
            <a:chOff x="624" y="1165"/>
            <a:chExt cx="4789" cy="2084"/>
          </a:xfrm>
        </p:grpSpPr>
        <p:grpSp>
          <p:nvGrpSpPr>
            <p:cNvPr id="99535" name="Group 207"/>
            <p:cNvGrpSpPr>
              <a:grpSpLocks/>
            </p:cNvGrpSpPr>
            <p:nvPr/>
          </p:nvGrpSpPr>
          <p:grpSpPr bwMode="auto">
            <a:xfrm>
              <a:off x="1095" y="2266"/>
              <a:ext cx="455" cy="443"/>
              <a:chOff x="1095" y="2266"/>
              <a:chExt cx="455" cy="443"/>
            </a:xfrm>
          </p:grpSpPr>
          <p:sp>
            <p:nvSpPr>
              <p:cNvPr id="99335" name="Freeform 7"/>
              <p:cNvSpPr>
                <a:spLocks/>
              </p:cNvSpPr>
              <p:nvPr/>
            </p:nvSpPr>
            <p:spPr bwMode="auto">
              <a:xfrm>
                <a:off x="1095" y="2707"/>
                <a:ext cx="198" cy="2"/>
              </a:xfrm>
              <a:custGeom>
                <a:avLst/>
                <a:gdLst/>
                <a:ahLst/>
                <a:cxnLst>
                  <a:cxn ang="0">
                    <a:pos x="2" y="0"/>
                  </a:cxn>
                  <a:cxn ang="0">
                    <a:pos x="198" y="0"/>
                  </a:cxn>
                  <a:cxn ang="0">
                    <a:pos x="195" y="2"/>
                  </a:cxn>
                  <a:cxn ang="0">
                    <a:pos x="0" y="2"/>
                  </a:cxn>
                  <a:cxn ang="0">
                    <a:pos x="2" y="0"/>
                  </a:cxn>
                </a:cxnLst>
                <a:rect l="0" t="0" r="r" b="b"/>
                <a:pathLst>
                  <a:path w="198" h="2">
                    <a:moveTo>
                      <a:pt x="2" y="0"/>
                    </a:moveTo>
                    <a:lnTo>
                      <a:pt x="198" y="0"/>
                    </a:lnTo>
                    <a:lnTo>
                      <a:pt x="195" y="2"/>
                    </a:lnTo>
                    <a:lnTo>
                      <a:pt x="0" y="2"/>
                    </a:lnTo>
                    <a:lnTo>
                      <a:pt x="2" y="0"/>
                    </a:lnTo>
                    <a:close/>
                  </a:path>
                </a:pathLst>
              </a:custGeom>
              <a:solidFill>
                <a:srgbClr val="646B6E"/>
              </a:solidFill>
              <a:ln w="9525">
                <a:noFill/>
                <a:round/>
                <a:headEnd/>
                <a:tailEnd/>
              </a:ln>
            </p:spPr>
            <p:txBody>
              <a:bodyPr/>
              <a:lstStyle/>
              <a:p>
                <a:endParaRPr lang="es-ES"/>
              </a:p>
            </p:txBody>
          </p:sp>
          <p:sp>
            <p:nvSpPr>
              <p:cNvPr id="99336" name="Freeform 8"/>
              <p:cNvSpPr>
                <a:spLocks/>
              </p:cNvSpPr>
              <p:nvPr/>
            </p:nvSpPr>
            <p:spPr bwMode="auto">
              <a:xfrm>
                <a:off x="1095" y="2705"/>
                <a:ext cx="198" cy="4"/>
              </a:xfrm>
              <a:custGeom>
                <a:avLst/>
                <a:gdLst/>
                <a:ahLst/>
                <a:cxnLst>
                  <a:cxn ang="0">
                    <a:pos x="5" y="0"/>
                  </a:cxn>
                  <a:cxn ang="0">
                    <a:pos x="198" y="0"/>
                  </a:cxn>
                  <a:cxn ang="0">
                    <a:pos x="195" y="4"/>
                  </a:cxn>
                  <a:cxn ang="0">
                    <a:pos x="0" y="4"/>
                  </a:cxn>
                  <a:cxn ang="0">
                    <a:pos x="5" y="0"/>
                  </a:cxn>
                </a:cxnLst>
                <a:rect l="0" t="0" r="r" b="b"/>
                <a:pathLst>
                  <a:path w="198" h="4">
                    <a:moveTo>
                      <a:pt x="5" y="0"/>
                    </a:moveTo>
                    <a:lnTo>
                      <a:pt x="198" y="0"/>
                    </a:lnTo>
                    <a:lnTo>
                      <a:pt x="195" y="4"/>
                    </a:lnTo>
                    <a:lnTo>
                      <a:pt x="0" y="4"/>
                    </a:lnTo>
                    <a:lnTo>
                      <a:pt x="5" y="0"/>
                    </a:lnTo>
                    <a:close/>
                  </a:path>
                </a:pathLst>
              </a:custGeom>
              <a:solidFill>
                <a:srgbClr val="646B6E"/>
              </a:solidFill>
              <a:ln w="9525">
                <a:noFill/>
                <a:round/>
                <a:headEnd/>
                <a:tailEnd/>
              </a:ln>
            </p:spPr>
            <p:txBody>
              <a:bodyPr/>
              <a:lstStyle/>
              <a:p>
                <a:endParaRPr lang="es-ES"/>
              </a:p>
            </p:txBody>
          </p:sp>
          <p:sp>
            <p:nvSpPr>
              <p:cNvPr id="99337" name="Freeform 9"/>
              <p:cNvSpPr>
                <a:spLocks/>
              </p:cNvSpPr>
              <p:nvPr/>
            </p:nvSpPr>
            <p:spPr bwMode="auto">
              <a:xfrm>
                <a:off x="1097" y="2703"/>
                <a:ext cx="198" cy="4"/>
              </a:xfrm>
              <a:custGeom>
                <a:avLst/>
                <a:gdLst/>
                <a:ahLst/>
                <a:cxnLst>
                  <a:cxn ang="0">
                    <a:pos x="196" y="4"/>
                  </a:cxn>
                  <a:cxn ang="0">
                    <a:pos x="0" y="4"/>
                  </a:cxn>
                  <a:cxn ang="0">
                    <a:pos x="3" y="0"/>
                  </a:cxn>
                  <a:cxn ang="0">
                    <a:pos x="198" y="0"/>
                  </a:cxn>
                  <a:cxn ang="0">
                    <a:pos x="196" y="4"/>
                  </a:cxn>
                </a:cxnLst>
                <a:rect l="0" t="0" r="r" b="b"/>
                <a:pathLst>
                  <a:path w="198" h="4">
                    <a:moveTo>
                      <a:pt x="196" y="4"/>
                    </a:moveTo>
                    <a:lnTo>
                      <a:pt x="0" y="4"/>
                    </a:lnTo>
                    <a:lnTo>
                      <a:pt x="3" y="0"/>
                    </a:lnTo>
                    <a:lnTo>
                      <a:pt x="198" y="0"/>
                    </a:lnTo>
                    <a:lnTo>
                      <a:pt x="196" y="4"/>
                    </a:lnTo>
                    <a:close/>
                  </a:path>
                </a:pathLst>
              </a:custGeom>
              <a:solidFill>
                <a:srgbClr val="646B6E"/>
              </a:solidFill>
              <a:ln w="9525">
                <a:noFill/>
                <a:round/>
                <a:headEnd/>
                <a:tailEnd/>
              </a:ln>
            </p:spPr>
            <p:txBody>
              <a:bodyPr/>
              <a:lstStyle/>
              <a:p>
                <a:endParaRPr lang="es-ES"/>
              </a:p>
            </p:txBody>
          </p:sp>
          <p:sp>
            <p:nvSpPr>
              <p:cNvPr id="99338" name="Freeform 10"/>
              <p:cNvSpPr>
                <a:spLocks/>
              </p:cNvSpPr>
              <p:nvPr/>
            </p:nvSpPr>
            <p:spPr bwMode="auto">
              <a:xfrm>
                <a:off x="1100" y="2701"/>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46B6E"/>
              </a:solidFill>
              <a:ln w="9525">
                <a:noFill/>
                <a:round/>
                <a:headEnd/>
                <a:tailEnd/>
              </a:ln>
            </p:spPr>
            <p:txBody>
              <a:bodyPr/>
              <a:lstStyle/>
              <a:p>
                <a:endParaRPr lang="es-ES"/>
              </a:p>
            </p:txBody>
          </p:sp>
          <p:sp>
            <p:nvSpPr>
              <p:cNvPr id="99339" name="Freeform 11"/>
              <p:cNvSpPr>
                <a:spLocks/>
              </p:cNvSpPr>
              <p:nvPr/>
            </p:nvSpPr>
            <p:spPr bwMode="auto">
              <a:xfrm>
                <a:off x="1100" y="2698"/>
                <a:ext cx="197" cy="5"/>
              </a:xfrm>
              <a:custGeom>
                <a:avLst/>
                <a:gdLst/>
                <a:ahLst/>
                <a:cxnLst>
                  <a:cxn ang="0">
                    <a:pos x="195" y="5"/>
                  </a:cxn>
                  <a:cxn ang="0">
                    <a:pos x="0" y="5"/>
                  </a:cxn>
                  <a:cxn ang="0">
                    <a:pos x="4" y="0"/>
                  </a:cxn>
                  <a:cxn ang="0">
                    <a:pos x="197" y="0"/>
                  </a:cxn>
                  <a:cxn ang="0">
                    <a:pos x="195" y="5"/>
                  </a:cxn>
                </a:cxnLst>
                <a:rect l="0" t="0" r="r" b="b"/>
                <a:pathLst>
                  <a:path w="197" h="5">
                    <a:moveTo>
                      <a:pt x="195" y="5"/>
                    </a:moveTo>
                    <a:lnTo>
                      <a:pt x="0" y="5"/>
                    </a:lnTo>
                    <a:lnTo>
                      <a:pt x="4" y="0"/>
                    </a:lnTo>
                    <a:lnTo>
                      <a:pt x="197" y="0"/>
                    </a:lnTo>
                    <a:lnTo>
                      <a:pt x="195" y="5"/>
                    </a:lnTo>
                    <a:close/>
                  </a:path>
                </a:pathLst>
              </a:custGeom>
              <a:solidFill>
                <a:srgbClr val="656C6F"/>
              </a:solidFill>
              <a:ln w="9525">
                <a:noFill/>
                <a:round/>
                <a:headEnd/>
                <a:tailEnd/>
              </a:ln>
            </p:spPr>
            <p:txBody>
              <a:bodyPr/>
              <a:lstStyle/>
              <a:p>
                <a:endParaRPr lang="es-ES"/>
              </a:p>
            </p:txBody>
          </p:sp>
          <p:sp>
            <p:nvSpPr>
              <p:cNvPr id="99340" name="Freeform 12"/>
              <p:cNvSpPr>
                <a:spLocks/>
              </p:cNvSpPr>
              <p:nvPr/>
            </p:nvSpPr>
            <p:spPr bwMode="auto">
              <a:xfrm>
                <a:off x="1102" y="2696"/>
                <a:ext cx="197" cy="5"/>
              </a:xfrm>
              <a:custGeom>
                <a:avLst/>
                <a:gdLst/>
                <a:ahLst/>
                <a:cxnLst>
                  <a:cxn ang="0">
                    <a:pos x="193" y="5"/>
                  </a:cxn>
                  <a:cxn ang="0">
                    <a:pos x="0" y="5"/>
                  </a:cxn>
                  <a:cxn ang="0">
                    <a:pos x="2" y="0"/>
                  </a:cxn>
                  <a:cxn ang="0">
                    <a:pos x="197" y="0"/>
                  </a:cxn>
                  <a:cxn ang="0">
                    <a:pos x="193" y="5"/>
                  </a:cxn>
                </a:cxnLst>
                <a:rect l="0" t="0" r="r" b="b"/>
                <a:pathLst>
                  <a:path w="197" h="5">
                    <a:moveTo>
                      <a:pt x="193" y="5"/>
                    </a:moveTo>
                    <a:lnTo>
                      <a:pt x="0" y="5"/>
                    </a:lnTo>
                    <a:lnTo>
                      <a:pt x="2" y="0"/>
                    </a:lnTo>
                    <a:lnTo>
                      <a:pt x="197" y="0"/>
                    </a:lnTo>
                    <a:lnTo>
                      <a:pt x="193" y="5"/>
                    </a:lnTo>
                    <a:close/>
                  </a:path>
                </a:pathLst>
              </a:custGeom>
              <a:solidFill>
                <a:srgbClr val="656C6F"/>
              </a:solidFill>
              <a:ln w="9525">
                <a:noFill/>
                <a:round/>
                <a:headEnd/>
                <a:tailEnd/>
              </a:ln>
            </p:spPr>
            <p:txBody>
              <a:bodyPr/>
              <a:lstStyle/>
              <a:p>
                <a:endParaRPr lang="es-ES"/>
              </a:p>
            </p:txBody>
          </p:sp>
          <p:sp>
            <p:nvSpPr>
              <p:cNvPr id="99341" name="Freeform 13"/>
              <p:cNvSpPr>
                <a:spLocks/>
              </p:cNvSpPr>
              <p:nvPr/>
            </p:nvSpPr>
            <p:spPr bwMode="auto">
              <a:xfrm>
                <a:off x="1104" y="2694"/>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56C6F"/>
              </a:solidFill>
              <a:ln w="9525">
                <a:noFill/>
                <a:round/>
                <a:headEnd/>
                <a:tailEnd/>
              </a:ln>
            </p:spPr>
            <p:txBody>
              <a:bodyPr/>
              <a:lstStyle/>
              <a:p>
                <a:endParaRPr lang="es-ES"/>
              </a:p>
            </p:txBody>
          </p:sp>
          <p:sp>
            <p:nvSpPr>
              <p:cNvPr id="99342" name="Freeform 14"/>
              <p:cNvSpPr>
                <a:spLocks/>
              </p:cNvSpPr>
              <p:nvPr/>
            </p:nvSpPr>
            <p:spPr bwMode="auto">
              <a:xfrm>
                <a:off x="1104" y="2692"/>
                <a:ext cx="198" cy="4"/>
              </a:xfrm>
              <a:custGeom>
                <a:avLst/>
                <a:gdLst/>
                <a:ahLst/>
                <a:cxnLst>
                  <a:cxn ang="0">
                    <a:pos x="195" y="4"/>
                  </a:cxn>
                  <a:cxn ang="0">
                    <a:pos x="0" y="4"/>
                  </a:cxn>
                  <a:cxn ang="0">
                    <a:pos x="2" y="0"/>
                  </a:cxn>
                  <a:cxn ang="0">
                    <a:pos x="198" y="0"/>
                  </a:cxn>
                  <a:cxn ang="0">
                    <a:pos x="195" y="4"/>
                  </a:cxn>
                </a:cxnLst>
                <a:rect l="0" t="0" r="r" b="b"/>
                <a:pathLst>
                  <a:path w="198" h="4">
                    <a:moveTo>
                      <a:pt x="195" y="4"/>
                    </a:moveTo>
                    <a:lnTo>
                      <a:pt x="0" y="4"/>
                    </a:lnTo>
                    <a:lnTo>
                      <a:pt x="2" y="0"/>
                    </a:lnTo>
                    <a:lnTo>
                      <a:pt x="198" y="0"/>
                    </a:lnTo>
                    <a:lnTo>
                      <a:pt x="195" y="4"/>
                    </a:lnTo>
                    <a:close/>
                  </a:path>
                </a:pathLst>
              </a:custGeom>
              <a:solidFill>
                <a:srgbClr val="666D70"/>
              </a:solidFill>
              <a:ln w="9525">
                <a:noFill/>
                <a:round/>
                <a:headEnd/>
                <a:tailEnd/>
              </a:ln>
            </p:spPr>
            <p:txBody>
              <a:bodyPr/>
              <a:lstStyle/>
              <a:p>
                <a:endParaRPr lang="es-ES"/>
              </a:p>
            </p:txBody>
          </p:sp>
          <p:sp>
            <p:nvSpPr>
              <p:cNvPr id="99343" name="Freeform 15"/>
              <p:cNvSpPr>
                <a:spLocks/>
              </p:cNvSpPr>
              <p:nvPr/>
            </p:nvSpPr>
            <p:spPr bwMode="auto">
              <a:xfrm>
                <a:off x="1106" y="2690"/>
                <a:ext cx="196" cy="4"/>
              </a:xfrm>
              <a:custGeom>
                <a:avLst/>
                <a:gdLst/>
                <a:ahLst/>
                <a:cxnLst>
                  <a:cxn ang="0">
                    <a:pos x="193" y="4"/>
                  </a:cxn>
                  <a:cxn ang="0">
                    <a:pos x="0" y="4"/>
                  </a:cxn>
                  <a:cxn ang="0">
                    <a:pos x="3" y="0"/>
                  </a:cxn>
                  <a:cxn ang="0">
                    <a:pos x="196" y="0"/>
                  </a:cxn>
                  <a:cxn ang="0">
                    <a:pos x="193" y="4"/>
                  </a:cxn>
                </a:cxnLst>
                <a:rect l="0" t="0" r="r" b="b"/>
                <a:pathLst>
                  <a:path w="196" h="4">
                    <a:moveTo>
                      <a:pt x="193" y="4"/>
                    </a:moveTo>
                    <a:lnTo>
                      <a:pt x="0" y="4"/>
                    </a:lnTo>
                    <a:lnTo>
                      <a:pt x="3" y="0"/>
                    </a:lnTo>
                    <a:lnTo>
                      <a:pt x="196" y="0"/>
                    </a:lnTo>
                    <a:lnTo>
                      <a:pt x="193" y="4"/>
                    </a:lnTo>
                    <a:close/>
                  </a:path>
                </a:pathLst>
              </a:custGeom>
              <a:solidFill>
                <a:srgbClr val="666D70"/>
              </a:solidFill>
              <a:ln w="9525">
                <a:noFill/>
                <a:round/>
                <a:headEnd/>
                <a:tailEnd/>
              </a:ln>
            </p:spPr>
            <p:txBody>
              <a:bodyPr/>
              <a:lstStyle/>
              <a:p>
                <a:endParaRPr lang="es-ES"/>
              </a:p>
            </p:txBody>
          </p:sp>
          <p:sp>
            <p:nvSpPr>
              <p:cNvPr id="99344" name="Freeform 16"/>
              <p:cNvSpPr>
                <a:spLocks/>
              </p:cNvSpPr>
              <p:nvPr/>
            </p:nvSpPr>
            <p:spPr bwMode="auto">
              <a:xfrm>
                <a:off x="1106" y="2687"/>
                <a:ext cx="198" cy="5"/>
              </a:xfrm>
              <a:custGeom>
                <a:avLst/>
                <a:gdLst/>
                <a:ahLst/>
                <a:cxnLst>
                  <a:cxn ang="0">
                    <a:pos x="196" y="5"/>
                  </a:cxn>
                  <a:cxn ang="0">
                    <a:pos x="0" y="5"/>
                  </a:cxn>
                  <a:cxn ang="0">
                    <a:pos x="5" y="0"/>
                  </a:cxn>
                  <a:cxn ang="0">
                    <a:pos x="198" y="0"/>
                  </a:cxn>
                  <a:cxn ang="0">
                    <a:pos x="196" y="5"/>
                  </a:cxn>
                </a:cxnLst>
                <a:rect l="0" t="0" r="r" b="b"/>
                <a:pathLst>
                  <a:path w="198" h="5">
                    <a:moveTo>
                      <a:pt x="196" y="5"/>
                    </a:moveTo>
                    <a:lnTo>
                      <a:pt x="0" y="5"/>
                    </a:lnTo>
                    <a:lnTo>
                      <a:pt x="5" y="0"/>
                    </a:lnTo>
                    <a:lnTo>
                      <a:pt x="198" y="0"/>
                    </a:lnTo>
                    <a:lnTo>
                      <a:pt x="196" y="5"/>
                    </a:lnTo>
                    <a:close/>
                  </a:path>
                </a:pathLst>
              </a:custGeom>
              <a:solidFill>
                <a:srgbClr val="666D70"/>
              </a:solidFill>
              <a:ln w="9525">
                <a:noFill/>
                <a:round/>
                <a:headEnd/>
                <a:tailEnd/>
              </a:ln>
            </p:spPr>
            <p:txBody>
              <a:bodyPr/>
              <a:lstStyle/>
              <a:p>
                <a:endParaRPr lang="es-ES"/>
              </a:p>
            </p:txBody>
          </p:sp>
          <p:sp>
            <p:nvSpPr>
              <p:cNvPr id="99345" name="Freeform 17"/>
              <p:cNvSpPr>
                <a:spLocks/>
              </p:cNvSpPr>
              <p:nvPr/>
            </p:nvSpPr>
            <p:spPr bwMode="auto">
              <a:xfrm>
                <a:off x="1109" y="2685"/>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66E71"/>
              </a:solidFill>
              <a:ln w="9525">
                <a:noFill/>
                <a:round/>
                <a:headEnd/>
                <a:tailEnd/>
              </a:ln>
            </p:spPr>
            <p:txBody>
              <a:bodyPr/>
              <a:lstStyle/>
              <a:p>
                <a:endParaRPr lang="es-ES"/>
              </a:p>
            </p:txBody>
          </p:sp>
          <p:sp>
            <p:nvSpPr>
              <p:cNvPr id="99346" name="Freeform 18"/>
              <p:cNvSpPr>
                <a:spLocks/>
              </p:cNvSpPr>
              <p:nvPr/>
            </p:nvSpPr>
            <p:spPr bwMode="auto">
              <a:xfrm>
                <a:off x="1111" y="2683"/>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E71"/>
              </a:solidFill>
              <a:ln w="9525">
                <a:noFill/>
                <a:round/>
                <a:headEnd/>
                <a:tailEnd/>
              </a:ln>
            </p:spPr>
            <p:txBody>
              <a:bodyPr/>
              <a:lstStyle/>
              <a:p>
                <a:endParaRPr lang="es-ES"/>
              </a:p>
            </p:txBody>
          </p:sp>
          <p:sp>
            <p:nvSpPr>
              <p:cNvPr id="99347" name="Freeform 19"/>
              <p:cNvSpPr>
                <a:spLocks/>
              </p:cNvSpPr>
              <p:nvPr/>
            </p:nvSpPr>
            <p:spPr bwMode="auto">
              <a:xfrm>
                <a:off x="1111" y="2681"/>
                <a:ext cx="197" cy="4"/>
              </a:xfrm>
              <a:custGeom>
                <a:avLst/>
                <a:gdLst/>
                <a:ahLst/>
                <a:cxnLst>
                  <a:cxn ang="0">
                    <a:pos x="193" y="4"/>
                  </a:cxn>
                  <a:cxn ang="0">
                    <a:pos x="0" y="4"/>
                  </a:cxn>
                  <a:cxn ang="0">
                    <a:pos x="4" y="0"/>
                  </a:cxn>
                  <a:cxn ang="0">
                    <a:pos x="197" y="0"/>
                  </a:cxn>
                  <a:cxn ang="0">
                    <a:pos x="193" y="4"/>
                  </a:cxn>
                </a:cxnLst>
                <a:rect l="0" t="0" r="r" b="b"/>
                <a:pathLst>
                  <a:path w="197" h="4">
                    <a:moveTo>
                      <a:pt x="193" y="4"/>
                    </a:moveTo>
                    <a:lnTo>
                      <a:pt x="0" y="4"/>
                    </a:lnTo>
                    <a:lnTo>
                      <a:pt x="4" y="0"/>
                    </a:lnTo>
                    <a:lnTo>
                      <a:pt x="197" y="0"/>
                    </a:lnTo>
                    <a:lnTo>
                      <a:pt x="193" y="4"/>
                    </a:lnTo>
                    <a:close/>
                  </a:path>
                </a:pathLst>
              </a:custGeom>
              <a:solidFill>
                <a:srgbClr val="676F72"/>
              </a:solidFill>
              <a:ln w="9525">
                <a:noFill/>
                <a:round/>
                <a:headEnd/>
                <a:tailEnd/>
              </a:ln>
            </p:spPr>
            <p:txBody>
              <a:bodyPr/>
              <a:lstStyle/>
              <a:p>
                <a:endParaRPr lang="es-ES"/>
              </a:p>
            </p:txBody>
          </p:sp>
          <p:sp>
            <p:nvSpPr>
              <p:cNvPr id="99348" name="Freeform 20"/>
              <p:cNvSpPr>
                <a:spLocks/>
              </p:cNvSpPr>
              <p:nvPr/>
            </p:nvSpPr>
            <p:spPr bwMode="auto">
              <a:xfrm>
                <a:off x="1113" y="2678"/>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349" name="Freeform 21"/>
              <p:cNvSpPr>
                <a:spLocks/>
              </p:cNvSpPr>
              <p:nvPr/>
            </p:nvSpPr>
            <p:spPr bwMode="auto">
              <a:xfrm>
                <a:off x="1115" y="2676"/>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350" name="Freeform 22"/>
              <p:cNvSpPr>
                <a:spLocks/>
              </p:cNvSpPr>
              <p:nvPr/>
            </p:nvSpPr>
            <p:spPr bwMode="auto">
              <a:xfrm>
                <a:off x="1115" y="2674"/>
                <a:ext cx="195" cy="4"/>
              </a:xfrm>
              <a:custGeom>
                <a:avLst/>
                <a:gdLst/>
                <a:ahLst/>
                <a:cxnLst>
                  <a:cxn ang="0">
                    <a:pos x="193" y="4"/>
                  </a:cxn>
                  <a:cxn ang="0">
                    <a:pos x="0" y="4"/>
                  </a:cxn>
                  <a:cxn ang="0">
                    <a:pos x="5" y="0"/>
                  </a:cxn>
                  <a:cxn ang="0">
                    <a:pos x="195" y="0"/>
                  </a:cxn>
                  <a:cxn ang="0">
                    <a:pos x="193" y="4"/>
                  </a:cxn>
                </a:cxnLst>
                <a:rect l="0" t="0" r="r" b="b"/>
                <a:pathLst>
                  <a:path w="195" h="4">
                    <a:moveTo>
                      <a:pt x="193" y="4"/>
                    </a:moveTo>
                    <a:lnTo>
                      <a:pt x="0" y="4"/>
                    </a:lnTo>
                    <a:lnTo>
                      <a:pt x="5" y="0"/>
                    </a:lnTo>
                    <a:lnTo>
                      <a:pt x="195" y="0"/>
                    </a:lnTo>
                    <a:lnTo>
                      <a:pt x="193" y="4"/>
                    </a:lnTo>
                    <a:close/>
                  </a:path>
                </a:pathLst>
              </a:custGeom>
              <a:solidFill>
                <a:srgbClr val="687073"/>
              </a:solidFill>
              <a:ln w="9525">
                <a:noFill/>
                <a:round/>
                <a:headEnd/>
                <a:tailEnd/>
              </a:ln>
            </p:spPr>
            <p:txBody>
              <a:bodyPr/>
              <a:lstStyle/>
              <a:p>
                <a:endParaRPr lang="es-ES"/>
              </a:p>
            </p:txBody>
          </p:sp>
          <p:sp>
            <p:nvSpPr>
              <p:cNvPr id="99351" name="Freeform 23"/>
              <p:cNvSpPr>
                <a:spLocks/>
              </p:cNvSpPr>
              <p:nvPr/>
            </p:nvSpPr>
            <p:spPr bwMode="auto">
              <a:xfrm>
                <a:off x="1117" y="2672"/>
                <a:ext cx="196" cy="4"/>
              </a:xfrm>
              <a:custGeom>
                <a:avLst/>
                <a:gdLst/>
                <a:ahLst/>
                <a:cxnLst>
                  <a:cxn ang="0">
                    <a:pos x="193" y="4"/>
                  </a:cxn>
                  <a:cxn ang="0">
                    <a:pos x="0" y="4"/>
                  </a:cxn>
                  <a:cxn ang="0">
                    <a:pos x="3" y="0"/>
                  </a:cxn>
                  <a:cxn ang="0">
                    <a:pos x="196" y="0"/>
                  </a:cxn>
                  <a:cxn ang="0">
                    <a:pos x="193" y="4"/>
                  </a:cxn>
                </a:cxnLst>
                <a:rect l="0" t="0" r="r" b="b"/>
                <a:pathLst>
                  <a:path w="196" h="4">
                    <a:moveTo>
                      <a:pt x="193" y="4"/>
                    </a:moveTo>
                    <a:lnTo>
                      <a:pt x="0" y="4"/>
                    </a:lnTo>
                    <a:lnTo>
                      <a:pt x="3" y="0"/>
                    </a:lnTo>
                    <a:lnTo>
                      <a:pt x="196" y="0"/>
                    </a:lnTo>
                    <a:lnTo>
                      <a:pt x="193" y="4"/>
                    </a:lnTo>
                    <a:close/>
                  </a:path>
                </a:pathLst>
              </a:custGeom>
              <a:solidFill>
                <a:srgbClr val="687073"/>
              </a:solidFill>
              <a:ln w="9525">
                <a:noFill/>
                <a:round/>
                <a:headEnd/>
                <a:tailEnd/>
              </a:ln>
            </p:spPr>
            <p:txBody>
              <a:bodyPr/>
              <a:lstStyle/>
              <a:p>
                <a:endParaRPr lang="es-ES"/>
              </a:p>
            </p:txBody>
          </p:sp>
          <p:sp>
            <p:nvSpPr>
              <p:cNvPr id="99352" name="Freeform 24"/>
              <p:cNvSpPr>
                <a:spLocks/>
              </p:cNvSpPr>
              <p:nvPr/>
            </p:nvSpPr>
            <p:spPr bwMode="auto">
              <a:xfrm>
                <a:off x="1120" y="2670"/>
                <a:ext cx="195" cy="4"/>
              </a:xfrm>
              <a:custGeom>
                <a:avLst/>
                <a:gdLst/>
                <a:ahLst/>
                <a:cxnLst>
                  <a:cxn ang="0">
                    <a:pos x="190" y="4"/>
                  </a:cxn>
                  <a:cxn ang="0">
                    <a:pos x="0" y="4"/>
                  </a:cxn>
                  <a:cxn ang="0">
                    <a:pos x="2" y="0"/>
                  </a:cxn>
                  <a:cxn ang="0">
                    <a:pos x="195" y="0"/>
                  </a:cxn>
                  <a:cxn ang="0">
                    <a:pos x="190" y="4"/>
                  </a:cxn>
                </a:cxnLst>
                <a:rect l="0" t="0" r="r" b="b"/>
                <a:pathLst>
                  <a:path w="195" h="4">
                    <a:moveTo>
                      <a:pt x="190" y="4"/>
                    </a:moveTo>
                    <a:lnTo>
                      <a:pt x="0" y="4"/>
                    </a:lnTo>
                    <a:lnTo>
                      <a:pt x="2" y="0"/>
                    </a:lnTo>
                    <a:lnTo>
                      <a:pt x="195" y="0"/>
                    </a:lnTo>
                    <a:lnTo>
                      <a:pt x="190" y="4"/>
                    </a:lnTo>
                    <a:close/>
                  </a:path>
                </a:pathLst>
              </a:custGeom>
              <a:solidFill>
                <a:srgbClr val="687073"/>
              </a:solidFill>
              <a:ln w="9525">
                <a:noFill/>
                <a:round/>
                <a:headEnd/>
                <a:tailEnd/>
              </a:ln>
            </p:spPr>
            <p:txBody>
              <a:bodyPr/>
              <a:lstStyle/>
              <a:p>
                <a:endParaRPr lang="es-ES"/>
              </a:p>
            </p:txBody>
          </p:sp>
          <p:sp>
            <p:nvSpPr>
              <p:cNvPr id="99353" name="Freeform 25"/>
              <p:cNvSpPr>
                <a:spLocks/>
              </p:cNvSpPr>
              <p:nvPr/>
            </p:nvSpPr>
            <p:spPr bwMode="auto">
              <a:xfrm>
                <a:off x="1120" y="2667"/>
                <a:ext cx="195" cy="5"/>
              </a:xfrm>
              <a:custGeom>
                <a:avLst/>
                <a:gdLst/>
                <a:ahLst/>
                <a:cxnLst>
                  <a:cxn ang="0">
                    <a:pos x="193" y="5"/>
                  </a:cxn>
                  <a:cxn ang="0">
                    <a:pos x="0" y="5"/>
                  </a:cxn>
                  <a:cxn ang="0">
                    <a:pos x="4" y="0"/>
                  </a:cxn>
                  <a:cxn ang="0">
                    <a:pos x="195" y="0"/>
                  </a:cxn>
                  <a:cxn ang="0">
                    <a:pos x="193" y="5"/>
                  </a:cxn>
                </a:cxnLst>
                <a:rect l="0" t="0" r="r" b="b"/>
                <a:pathLst>
                  <a:path w="195" h="5">
                    <a:moveTo>
                      <a:pt x="193" y="5"/>
                    </a:moveTo>
                    <a:lnTo>
                      <a:pt x="0" y="5"/>
                    </a:lnTo>
                    <a:lnTo>
                      <a:pt x="4" y="0"/>
                    </a:lnTo>
                    <a:lnTo>
                      <a:pt x="195" y="0"/>
                    </a:lnTo>
                    <a:lnTo>
                      <a:pt x="193" y="5"/>
                    </a:lnTo>
                    <a:close/>
                  </a:path>
                </a:pathLst>
              </a:custGeom>
              <a:solidFill>
                <a:srgbClr val="697174"/>
              </a:solidFill>
              <a:ln w="9525">
                <a:noFill/>
                <a:round/>
                <a:headEnd/>
                <a:tailEnd/>
              </a:ln>
            </p:spPr>
            <p:txBody>
              <a:bodyPr/>
              <a:lstStyle/>
              <a:p>
                <a:endParaRPr lang="es-ES"/>
              </a:p>
            </p:txBody>
          </p:sp>
          <p:sp>
            <p:nvSpPr>
              <p:cNvPr id="99354" name="Freeform 26"/>
              <p:cNvSpPr>
                <a:spLocks/>
              </p:cNvSpPr>
              <p:nvPr/>
            </p:nvSpPr>
            <p:spPr bwMode="auto">
              <a:xfrm>
                <a:off x="1122" y="2665"/>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97174"/>
              </a:solidFill>
              <a:ln w="9525">
                <a:noFill/>
                <a:round/>
                <a:headEnd/>
                <a:tailEnd/>
              </a:ln>
            </p:spPr>
            <p:txBody>
              <a:bodyPr/>
              <a:lstStyle/>
              <a:p>
                <a:endParaRPr lang="es-ES"/>
              </a:p>
            </p:txBody>
          </p:sp>
          <p:sp>
            <p:nvSpPr>
              <p:cNvPr id="99355" name="Freeform 27"/>
              <p:cNvSpPr>
                <a:spLocks/>
              </p:cNvSpPr>
              <p:nvPr/>
            </p:nvSpPr>
            <p:spPr bwMode="auto">
              <a:xfrm>
                <a:off x="1124" y="2663"/>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97174"/>
              </a:solidFill>
              <a:ln w="9525">
                <a:noFill/>
                <a:round/>
                <a:headEnd/>
                <a:tailEnd/>
              </a:ln>
            </p:spPr>
            <p:txBody>
              <a:bodyPr/>
              <a:lstStyle/>
              <a:p>
                <a:endParaRPr lang="es-ES"/>
              </a:p>
            </p:txBody>
          </p:sp>
          <p:sp>
            <p:nvSpPr>
              <p:cNvPr id="99356" name="Freeform 28"/>
              <p:cNvSpPr>
                <a:spLocks/>
              </p:cNvSpPr>
              <p:nvPr/>
            </p:nvSpPr>
            <p:spPr bwMode="auto">
              <a:xfrm>
                <a:off x="1124" y="2661"/>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A7275"/>
              </a:solidFill>
              <a:ln w="9525">
                <a:noFill/>
                <a:round/>
                <a:headEnd/>
                <a:tailEnd/>
              </a:ln>
            </p:spPr>
            <p:txBody>
              <a:bodyPr/>
              <a:lstStyle/>
              <a:p>
                <a:endParaRPr lang="es-ES"/>
              </a:p>
            </p:txBody>
          </p:sp>
          <p:sp>
            <p:nvSpPr>
              <p:cNvPr id="99357" name="Freeform 29"/>
              <p:cNvSpPr>
                <a:spLocks/>
              </p:cNvSpPr>
              <p:nvPr/>
            </p:nvSpPr>
            <p:spPr bwMode="auto">
              <a:xfrm>
                <a:off x="1126" y="2658"/>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A7275"/>
              </a:solidFill>
              <a:ln w="9525">
                <a:noFill/>
                <a:round/>
                <a:headEnd/>
                <a:tailEnd/>
              </a:ln>
            </p:spPr>
            <p:txBody>
              <a:bodyPr/>
              <a:lstStyle/>
              <a:p>
                <a:endParaRPr lang="es-ES"/>
              </a:p>
            </p:txBody>
          </p:sp>
          <p:sp>
            <p:nvSpPr>
              <p:cNvPr id="99358" name="Freeform 30"/>
              <p:cNvSpPr>
                <a:spLocks/>
              </p:cNvSpPr>
              <p:nvPr/>
            </p:nvSpPr>
            <p:spPr bwMode="auto">
              <a:xfrm>
                <a:off x="1128" y="2656"/>
                <a:ext cx="194" cy="5"/>
              </a:xfrm>
              <a:custGeom>
                <a:avLst/>
                <a:gdLst/>
                <a:ahLst/>
                <a:cxnLst>
                  <a:cxn ang="0">
                    <a:pos x="191" y="5"/>
                  </a:cxn>
                  <a:cxn ang="0">
                    <a:pos x="0" y="5"/>
                  </a:cxn>
                  <a:cxn ang="0">
                    <a:pos x="3" y="0"/>
                  </a:cxn>
                  <a:cxn ang="0">
                    <a:pos x="194" y="0"/>
                  </a:cxn>
                  <a:cxn ang="0">
                    <a:pos x="191" y="5"/>
                  </a:cxn>
                </a:cxnLst>
                <a:rect l="0" t="0" r="r" b="b"/>
                <a:pathLst>
                  <a:path w="194" h="5">
                    <a:moveTo>
                      <a:pt x="191" y="5"/>
                    </a:moveTo>
                    <a:lnTo>
                      <a:pt x="0" y="5"/>
                    </a:lnTo>
                    <a:lnTo>
                      <a:pt x="3" y="0"/>
                    </a:lnTo>
                    <a:lnTo>
                      <a:pt x="194" y="0"/>
                    </a:lnTo>
                    <a:lnTo>
                      <a:pt x="191" y="5"/>
                    </a:lnTo>
                    <a:close/>
                  </a:path>
                </a:pathLst>
              </a:custGeom>
              <a:solidFill>
                <a:srgbClr val="6B7376"/>
              </a:solidFill>
              <a:ln w="9525">
                <a:noFill/>
                <a:round/>
                <a:headEnd/>
                <a:tailEnd/>
              </a:ln>
            </p:spPr>
            <p:txBody>
              <a:bodyPr/>
              <a:lstStyle/>
              <a:p>
                <a:endParaRPr lang="es-ES"/>
              </a:p>
            </p:txBody>
          </p:sp>
          <p:sp>
            <p:nvSpPr>
              <p:cNvPr id="99359" name="Freeform 31"/>
              <p:cNvSpPr>
                <a:spLocks/>
              </p:cNvSpPr>
              <p:nvPr/>
            </p:nvSpPr>
            <p:spPr bwMode="auto">
              <a:xfrm>
                <a:off x="1128" y="2654"/>
                <a:ext cx="196" cy="4"/>
              </a:xfrm>
              <a:custGeom>
                <a:avLst/>
                <a:gdLst/>
                <a:ahLst/>
                <a:cxnLst>
                  <a:cxn ang="0">
                    <a:pos x="191" y="4"/>
                  </a:cxn>
                  <a:cxn ang="0">
                    <a:pos x="0" y="4"/>
                  </a:cxn>
                  <a:cxn ang="0">
                    <a:pos x="5" y="0"/>
                  </a:cxn>
                  <a:cxn ang="0">
                    <a:pos x="196" y="0"/>
                  </a:cxn>
                  <a:cxn ang="0">
                    <a:pos x="191" y="4"/>
                  </a:cxn>
                </a:cxnLst>
                <a:rect l="0" t="0" r="r" b="b"/>
                <a:pathLst>
                  <a:path w="196" h="4">
                    <a:moveTo>
                      <a:pt x="191" y="4"/>
                    </a:moveTo>
                    <a:lnTo>
                      <a:pt x="0" y="4"/>
                    </a:lnTo>
                    <a:lnTo>
                      <a:pt x="5" y="0"/>
                    </a:lnTo>
                    <a:lnTo>
                      <a:pt x="196" y="0"/>
                    </a:lnTo>
                    <a:lnTo>
                      <a:pt x="191" y="4"/>
                    </a:lnTo>
                    <a:close/>
                  </a:path>
                </a:pathLst>
              </a:custGeom>
              <a:solidFill>
                <a:srgbClr val="6B7376"/>
              </a:solidFill>
              <a:ln w="9525">
                <a:noFill/>
                <a:round/>
                <a:headEnd/>
                <a:tailEnd/>
              </a:ln>
            </p:spPr>
            <p:txBody>
              <a:bodyPr/>
              <a:lstStyle/>
              <a:p>
                <a:endParaRPr lang="es-ES"/>
              </a:p>
            </p:txBody>
          </p:sp>
          <p:sp>
            <p:nvSpPr>
              <p:cNvPr id="99360" name="Freeform 32"/>
              <p:cNvSpPr>
                <a:spLocks/>
              </p:cNvSpPr>
              <p:nvPr/>
            </p:nvSpPr>
            <p:spPr bwMode="auto">
              <a:xfrm>
                <a:off x="1131" y="2652"/>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B7376"/>
              </a:solidFill>
              <a:ln w="9525">
                <a:noFill/>
                <a:round/>
                <a:headEnd/>
                <a:tailEnd/>
              </a:ln>
            </p:spPr>
            <p:txBody>
              <a:bodyPr/>
              <a:lstStyle/>
              <a:p>
                <a:endParaRPr lang="es-ES"/>
              </a:p>
            </p:txBody>
          </p:sp>
          <p:sp>
            <p:nvSpPr>
              <p:cNvPr id="99361" name="Freeform 33"/>
              <p:cNvSpPr>
                <a:spLocks/>
              </p:cNvSpPr>
              <p:nvPr/>
            </p:nvSpPr>
            <p:spPr bwMode="auto">
              <a:xfrm>
                <a:off x="1133" y="2650"/>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C7477"/>
              </a:solidFill>
              <a:ln w="9525">
                <a:noFill/>
                <a:round/>
                <a:headEnd/>
                <a:tailEnd/>
              </a:ln>
            </p:spPr>
            <p:txBody>
              <a:bodyPr/>
              <a:lstStyle/>
              <a:p>
                <a:endParaRPr lang="es-ES"/>
              </a:p>
            </p:txBody>
          </p:sp>
          <p:sp>
            <p:nvSpPr>
              <p:cNvPr id="99362" name="Freeform 34"/>
              <p:cNvSpPr>
                <a:spLocks/>
              </p:cNvSpPr>
              <p:nvPr/>
            </p:nvSpPr>
            <p:spPr bwMode="auto">
              <a:xfrm>
                <a:off x="1133" y="2647"/>
                <a:ext cx="193" cy="5"/>
              </a:xfrm>
              <a:custGeom>
                <a:avLst/>
                <a:gdLst/>
                <a:ahLst/>
                <a:cxnLst>
                  <a:cxn ang="0">
                    <a:pos x="191" y="5"/>
                  </a:cxn>
                  <a:cxn ang="0">
                    <a:pos x="0" y="5"/>
                  </a:cxn>
                  <a:cxn ang="0">
                    <a:pos x="4" y="0"/>
                  </a:cxn>
                  <a:cxn ang="0">
                    <a:pos x="193" y="0"/>
                  </a:cxn>
                  <a:cxn ang="0">
                    <a:pos x="191" y="5"/>
                  </a:cxn>
                </a:cxnLst>
                <a:rect l="0" t="0" r="r" b="b"/>
                <a:pathLst>
                  <a:path w="193" h="5">
                    <a:moveTo>
                      <a:pt x="191" y="5"/>
                    </a:moveTo>
                    <a:lnTo>
                      <a:pt x="0" y="5"/>
                    </a:lnTo>
                    <a:lnTo>
                      <a:pt x="4" y="0"/>
                    </a:lnTo>
                    <a:lnTo>
                      <a:pt x="193" y="0"/>
                    </a:lnTo>
                    <a:lnTo>
                      <a:pt x="191" y="5"/>
                    </a:lnTo>
                    <a:close/>
                  </a:path>
                </a:pathLst>
              </a:custGeom>
              <a:solidFill>
                <a:srgbClr val="6C7477"/>
              </a:solidFill>
              <a:ln w="9525">
                <a:noFill/>
                <a:round/>
                <a:headEnd/>
                <a:tailEnd/>
              </a:ln>
            </p:spPr>
            <p:txBody>
              <a:bodyPr/>
              <a:lstStyle/>
              <a:p>
                <a:endParaRPr lang="es-ES"/>
              </a:p>
            </p:txBody>
          </p:sp>
          <p:sp>
            <p:nvSpPr>
              <p:cNvPr id="99363" name="Freeform 35"/>
              <p:cNvSpPr>
                <a:spLocks/>
              </p:cNvSpPr>
              <p:nvPr/>
            </p:nvSpPr>
            <p:spPr bwMode="auto">
              <a:xfrm>
                <a:off x="1135" y="2645"/>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99364" name="Freeform 36"/>
              <p:cNvSpPr>
                <a:spLocks/>
              </p:cNvSpPr>
              <p:nvPr/>
            </p:nvSpPr>
            <p:spPr bwMode="auto">
              <a:xfrm>
                <a:off x="1137" y="2643"/>
                <a:ext cx="193" cy="4"/>
              </a:xfrm>
              <a:custGeom>
                <a:avLst/>
                <a:gdLst/>
                <a:ahLst/>
                <a:cxnLst>
                  <a:cxn ang="0">
                    <a:pos x="189" y="4"/>
                  </a:cxn>
                  <a:cxn ang="0">
                    <a:pos x="0" y="4"/>
                  </a:cxn>
                  <a:cxn ang="0">
                    <a:pos x="3" y="0"/>
                  </a:cxn>
                  <a:cxn ang="0">
                    <a:pos x="193" y="0"/>
                  </a:cxn>
                  <a:cxn ang="0">
                    <a:pos x="189" y="4"/>
                  </a:cxn>
                </a:cxnLst>
                <a:rect l="0" t="0" r="r" b="b"/>
                <a:pathLst>
                  <a:path w="193" h="4">
                    <a:moveTo>
                      <a:pt x="189" y="4"/>
                    </a:moveTo>
                    <a:lnTo>
                      <a:pt x="0" y="4"/>
                    </a:lnTo>
                    <a:lnTo>
                      <a:pt x="3" y="0"/>
                    </a:lnTo>
                    <a:lnTo>
                      <a:pt x="193" y="0"/>
                    </a:lnTo>
                    <a:lnTo>
                      <a:pt x="189" y="4"/>
                    </a:lnTo>
                    <a:close/>
                  </a:path>
                </a:pathLst>
              </a:custGeom>
              <a:solidFill>
                <a:srgbClr val="6C7578"/>
              </a:solidFill>
              <a:ln w="9525">
                <a:noFill/>
                <a:round/>
                <a:headEnd/>
                <a:tailEnd/>
              </a:ln>
            </p:spPr>
            <p:txBody>
              <a:bodyPr/>
              <a:lstStyle/>
              <a:p>
                <a:endParaRPr lang="es-ES"/>
              </a:p>
            </p:txBody>
          </p:sp>
          <p:sp>
            <p:nvSpPr>
              <p:cNvPr id="99365" name="Freeform 37"/>
              <p:cNvSpPr>
                <a:spLocks/>
              </p:cNvSpPr>
              <p:nvPr/>
            </p:nvSpPr>
            <p:spPr bwMode="auto">
              <a:xfrm>
                <a:off x="1137" y="2641"/>
                <a:ext cx="193" cy="4"/>
              </a:xfrm>
              <a:custGeom>
                <a:avLst/>
                <a:gdLst/>
                <a:ahLst/>
                <a:cxnLst>
                  <a:cxn ang="0">
                    <a:pos x="191" y="4"/>
                  </a:cxn>
                  <a:cxn ang="0">
                    <a:pos x="0" y="4"/>
                  </a:cxn>
                  <a:cxn ang="0">
                    <a:pos x="5" y="0"/>
                  </a:cxn>
                  <a:cxn ang="0">
                    <a:pos x="193" y="0"/>
                  </a:cxn>
                  <a:cxn ang="0">
                    <a:pos x="191" y="4"/>
                  </a:cxn>
                </a:cxnLst>
                <a:rect l="0" t="0" r="r" b="b"/>
                <a:pathLst>
                  <a:path w="193" h="4">
                    <a:moveTo>
                      <a:pt x="191" y="4"/>
                    </a:moveTo>
                    <a:lnTo>
                      <a:pt x="0" y="4"/>
                    </a:lnTo>
                    <a:lnTo>
                      <a:pt x="5" y="0"/>
                    </a:lnTo>
                    <a:lnTo>
                      <a:pt x="193" y="0"/>
                    </a:lnTo>
                    <a:lnTo>
                      <a:pt x="191" y="4"/>
                    </a:lnTo>
                    <a:close/>
                  </a:path>
                </a:pathLst>
              </a:custGeom>
              <a:solidFill>
                <a:srgbClr val="6C7578"/>
              </a:solidFill>
              <a:ln w="9525">
                <a:noFill/>
                <a:round/>
                <a:headEnd/>
                <a:tailEnd/>
              </a:ln>
            </p:spPr>
            <p:txBody>
              <a:bodyPr/>
              <a:lstStyle/>
              <a:p>
                <a:endParaRPr lang="es-ES"/>
              </a:p>
            </p:txBody>
          </p:sp>
          <p:sp>
            <p:nvSpPr>
              <p:cNvPr id="99366" name="Freeform 38"/>
              <p:cNvSpPr>
                <a:spLocks/>
              </p:cNvSpPr>
              <p:nvPr/>
            </p:nvSpPr>
            <p:spPr bwMode="auto">
              <a:xfrm>
                <a:off x="1140" y="2638"/>
                <a:ext cx="193" cy="5"/>
              </a:xfrm>
              <a:custGeom>
                <a:avLst/>
                <a:gdLst/>
                <a:ahLst/>
                <a:cxnLst>
                  <a:cxn ang="0">
                    <a:pos x="190" y="5"/>
                  </a:cxn>
                  <a:cxn ang="0">
                    <a:pos x="0" y="5"/>
                  </a:cxn>
                  <a:cxn ang="0">
                    <a:pos x="2" y="0"/>
                  </a:cxn>
                  <a:cxn ang="0">
                    <a:pos x="193" y="0"/>
                  </a:cxn>
                  <a:cxn ang="0">
                    <a:pos x="190" y="5"/>
                  </a:cxn>
                </a:cxnLst>
                <a:rect l="0" t="0" r="r" b="b"/>
                <a:pathLst>
                  <a:path w="193" h="5">
                    <a:moveTo>
                      <a:pt x="190" y="5"/>
                    </a:moveTo>
                    <a:lnTo>
                      <a:pt x="0" y="5"/>
                    </a:lnTo>
                    <a:lnTo>
                      <a:pt x="2" y="0"/>
                    </a:lnTo>
                    <a:lnTo>
                      <a:pt x="193" y="0"/>
                    </a:lnTo>
                    <a:lnTo>
                      <a:pt x="190" y="5"/>
                    </a:lnTo>
                    <a:close/>
                  </a:path>
                </a:pathLst>
              </a:custGeom>
              <a:solidFill>
                <a:srgbClr val="6C7578"/>
              </a:solidFill>
              <a:ln w="9525">
                <a:noFill/>
                <a:round/>
                <a:headEnd/>
                <a:tailEnd/>
              </a:ln>
            </p:spPr>
            <p:txBody>
              <a:bodyPr/>
              <a:lstStyle/>
              <a:p>
                <a:endParaRPr lang="es-ES"/>
              </a:p>
            </p:txBody>
          </p:sp>
          <p:sp>
            <p:nvSpPr>
              <p:cNvPr id="99367" name="Freeform 39"/>
              <p:cNvSpPr>
                <a:spLocks/>
              </p:cNvSpPr>
              <p:nvPr/>
            </p:nvSpPr>
            <p:spPr bwMode="auto">
              <a:xfrm>
                <a:off x="1142" y="2636"/>
                <a:ext cx="191" cy="5"/>
              </a:xfrm>
              <a:custGeom>
                <a:avLst/>
                <a:gdLst/>
                <a:ahLst/>
                <a:cxnLst>
                  <a:cxn ang="0">
                    <a:pos x="188" y="5"/>
                  </a:cxn>
                  <a:cxn ang="0">
                    <a:pos x="0" y="5"/>
                  </a:cxn>
                  <a:cxn ang="0">
                    <a:pos x="2" y="0"/>
                  </a:cxn>
                  <a:cxn ang="0">
                    <a:pos x="191" y="0"/>
                  </a:cxn>
                  <a:cxn ang="0">
                    <a:pos x="188" y="5"/>
                  </a:cxn>
                </a:cxnLst>
                <a:rect l="0" t="0" r="r" b="b"/>
                <a:pathLst>
                  <a:path w="191" h="5">
                    <a:moveTo>
                      <a:pt x="188" y="5"/>
                    </a:moveTo>
                    <a:lnTo>
                      <a:pt x="0" y="5"/>
                    </a:lnTo>
                    <a:lnTo>
                      <a:pt x="2" y="0"/>
                    </a:lnTo>
                    <a:lnTo>
                      <a:pt x="191" y="0"/>
                    </a:lnTo>
                    <a:lnTo>
                      <a:pt x="188" y="5"/>
                    </a:lnTo>
                    <a:close/>
                  </a:path>
                </a:pathLst>
              </a:custGeom>
              <a:solidFill>
                <a:srgbClr val="6D7679"/>
              </a:solidFill>
              <a:ln w="9525">
                <a:noFill/>
                <a:round/>
                <a:headEnd/>
                <a:tailEnd/>
              </a:ln>
            </p:spPr>
            <p:txBody>
              <a:bodyPr/>
              <a:lstStyle/>
              <a:p>
                <a:endParaRPr lang="es-ES"/>
              </a:p>
            </p:txBody>
          </p:sp>
          <p:sp>
            <p:nvSpPr>
              <p:cNvPr id="99368" name="Freeform 40"/>
              <p:cNvSpPr>
                <a:spLocks/>
              </p:cNvSpPr>
              <p:nvPr/>
            </p:nvSpPr>
            <p:spPr bwMode="auto">
              <a:xfrm>
                <a:off x="1142" y="2634"/>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D7679"/>
              </a:solidFill>
              <a:ln w="9525">
                <a:noFill/>
                <a:round/>
                <a:headEnd/>
                <a:tailEnd/>
              </a:ln>
            </p:spPr>
            <p:txBody>
              <a:bodyPr/>
              <a:lstStyle/>
              <a:p>
                <a:endParaRPr lang="es-ES"/>
              </a:p>
            </p:txBody>
          </p:sp>
          <p:sp>
            <p:nvSpPr>
              <p:cNvPr id="99369" name="Freeform 41"/>
              <p:cNvSpPr>
                <a:spLocks/>
              </p:cNvSpPr>
              <p:nvPr/>
            </p:nvSpPr>
            <p:spPr bwMode="auto">
              <a:xfrm>
                <a:off x="1144" y="2632"/>
                <a:ext cx="193" cy="4"/>
              </a:xfrm>
              <a:custGeom>
                <a:avLst/>
                <a:gdLst/>
                <a:ahLst/>
                <a:cxnLst>
                  <a:cxn ang="0">
                    <a:pos x="189" y="4"/>
                  </a:cxn>
                  <a:cxn ang="0">
                    <a:pos x="0" y="4"/>
                  </a:cxn>
                  <a:cxn ang="0">
                    <a:pos x="2" y="0"/>
                  </a:cxn>
                  <a:cxn ang="0">
                    <a:pos x="193" y="0"/>
                  </a:cxn>
                  <a:cxn ang="0">
                    <a:pos x="189" y="4"/>
                  </a:cxn>
                </a:cxnLst>
                <a:rect l="0" t="0" r="r" b="b"/>
                <a:pathLst>
                  <a:path w="193" h="4">
                    <a:moveTo>
                      <a:pt x="189" y="4"/>
                    </a:moveTo>
                    <a:lnTo>
                      <a:pt x="0" y="4"/>
                    </a:lnTo>
                    <a:lnTo>
                      <a:pt x="2" y="0"/>
                    </a:lnTo>
                    <a:lnTo>
                      <a:pt x="193" y="0"/>
                    </a:lnTo>
                    <a:lnTo>
                      <a:pt x="189" y="4"/>
                    </a:lnTo>
                    <a:close/>
                  </a:path>
                </a:pathLst>
              </a:custGeom>
              <a:solidFill>
                <a:srgbClr val="6E777A"/>
              </a:solidFill>
              <a:ln w="9525">
                <a:noFill/>
                <a:round/>
                <a:headEnd/>
                <a:tailEnd/>
              </a:ln>
            </p:spPr>
            <p:txBody>
              <a:bodyPr/>
              <a:lstStyle/>
              <a:p>
                <a:endParaRPr lang="es-ES"/>
              </a:p>
            </p:txBody>
          </p:sp>
          <p:sp>
            <p:nvSpPr>
              <p:cNvPr id="99370" name="Freeform 42"/>
              <p:cNvSpPr>
                <a:spLocks/>
              </p:cNvSpPr>
              <p:nvPr/>
            </p:nvSpPr>
            <p:spPr bwMode="auto">
              <a:xfrm>
                <a:off x="1146" y="2630"/>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6E777A"/>
              </a:solidFill>
              <a:ln w="9525">
                <a:noFill/>
                <a:round/>
                <a:headEnd/>
                <a:tailEnd/>
              </a:ln>
            </p:spPr>
            <p:txBody>
              <a:bodyPr/>
              <a:lstStyle/>
              <a:p>
                <a:endParaRPr lang="es-ES"/>
              </a:p>
            </p:txBody>
          </p:sp>
          <p:sp>
            <p:nvSpPr>
              <p:cNvPr id="99371" name="Freeform 43"/>
              <p:cNvSpPr>
                <a:spLocks/>
              </p:cNvSpPr>
              <p:nvPr/>
            </p:nvSpPr>
            <p:spPr bwMode="auto">
              <a:xfrm>
                <a:off x="1146" y="2627"/>
                <a:ext cx="193" cy="5"/>
              </a:xfrm>
              <a:custGeom>
                <a:avLst/>
                <a:gdLst/>
                <a:ahLst/>
                <a:cxnLst>
                  <a:cxn ang="0">
                    <a:pos x="191" y="5"/>
                  </a:cxn>
                  <a:cxn ang="0">
                    <a:pos x="0" y="5"/>
                  </a:cxn>
                  <a:cxn ang="0">
                    <a:pos x="5" y="0"/>
                  </a:cxn>
                  <a:cxn ang="0">
                    <a:pos x="193" y="0"/>
                  </a:cxn>
                  <a:cxn ang="0">
                    <a:pos x="191" y="5"/>
                  </a:cxn>
                </a:cxnLst>
                <a:rect l="0" t="0" r="r" b="b"/>
                <a:pathLst>
                  <a:path w="193" h="5">
                    <a:moveTo>
                      <a:pt x="191" y="5"/>
                    </a:moveTo>
                    <a:lnTo>
                      <a:pt x="0" y="5"/>
                    </a:lnTo>
                    <a:lnTo>
                      <a:pt x="5" y="0"/>
                    </a:lnTo>
                    <a:lnTo>
                      <a:pt x="193" y="0"/>
                    </a:lnTo>
                    <a:lnTo>
                      <a:pt x="191" y="5"/>
                    </a:lnTo>
                    <a:close/>
                  </a:path>
                </a:pathLst>
              </a:custGeom>
              <a:solidFill>
                <a:srgbClr val="6E777A"/>
              </a:solidFill>
              <a:ln w="9525">
                <a:noFill/>
                <a:round/>
                <a:headEnd/>
                <a:tailEnd/>
              </a:ln>
            </p:spPr>
            <p:txBody>
              <a:bodyPr/>
              <a:lstStyle/>
              <a:p>
                <a:endParaRPr lang="es-ES"/>
              </a:p>
            </p:txBody>
          </p:sp>
          <p:sp>
            <p:nvSpPr>
              <p:cNvPr id="99372" name="Freeform 44"/>
              <p:cNvSpPr>
                <a:spLocks/>
              </p:cNvSpPr>
              <p:nvPr/>
            </p:nvSpPr>
            <p:spPr bwMode="auto">
              <a:xfrm>
                <a:off x="1148" y="2625"/>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6F787B"/>
              </a:solidFill>
              <a:ln w="9525">
                <a:noFill/>
                <a:round/>
                <a:headEnd/>
                <a:tailEnd/>
              </a:ln>
            </p:spPr>
            <p:txBody>
              <a:bodyPr/>
              <a:lstStyle/>
              <a:p>
                <a:endParaRPr lang="es-ES"/>
              </a:p>
            </p:txBody>
          </p:sp>
          <p:sp>
            <p:nvSpPr>
              <p:cNvPr id="99373" name="Freeform 45"/>
              <p:cNvSpPr>
                <a:spLocks/>
              </p:cNvSpPr>
              <p:nvPr/>
            </p:nvSpPr>
            <p:spPr bwMode="auto">
              <a:xfrm>
                <a:off x="1151" y="2623"/>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6F787B"/>
              </a:solidFill>
              <a:ln w="9525">
                <a:noFill/>
                <a:round/>
                <a:headEnd/>
                <a:tailEnd/>
              </a:ln>
            </p:spPr>
            <p:txBody>
              <a:bodyPr/>
              <a:lstStyle/>
              <a:p>
                <a:endParaRPr lang="es-ES"/>
              </a:p>
            </p:txBody>
          </p:sp>
          <p:sp>
            <p:nvSpPr>
              <p:cNvPr id="99374" name="Freeform 46"/>
              <p:cNvSpPr>
                <a:spLocks/>
              </p:cNvSpPr>
              <p:nvPr/>
            </p:nvSpPr>
            <p:spPr bwMode="auto">
              <a:xfrm>
                <a:off x="1151" y="2621"/>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6F787B"/>
              </a:solidFill>
              <a:ln w="9525">
                <a:noFill/>
                <a:round/>
                <a:headEnd/>
                <a:tailEnd/>
              </a:ln>
            </p:spPr>
            <p:txBody>
              <a:bodyPr/>
              <a:lstStyle/>
              <a:p>
                <a:endParaRPr lang="es-ES"/>
              </a:p>
            </p:txBody>
          </p:sp>
          <p:sp>
            <p:nvSpPr>
              <p:cNvPr id="99375" name="Freeform 47"/>
              <p:cNvSpPr>
                <a:spLocks/>
              </p:cNvSpPr>
              <p:nvPr/>
            </p:nvSpPr>
            <p:spPr bwMode="auto">
              <a:xfrm>
                <a:off x="1153" y="2618"/>
                <a:ext cx="191" cy="5"/>
              </a:xfrm>
              <a:custGeom>
                <a:avLst/>
                <a:gdLst/>
                <a:ahLst/>
                <a:cxnLst>
                  <a:cxn ang="0">
                    <a:pos x="188" y="5"/>
                  </a:cxn>
                  <a:cxn ang="0">
                    <a:pos x="0" y="5"/>
                  </a:cxn>
                  <a:cxn ang="0">
                    <a:pos x="2" y="0"/>
                  </a:cxn>
                  <a:cxn ang="0">
                    <a:pos x="191" y="0"/>
                  </a:cxn>
                  <a:cxn ang="0">
                    <a:pos x="188" y="5"/>
                  </a:cxn>
                </a:cxnLst>
                <a:rect l="0" t="0" r="r" b="b"/>
                <a:pathLst>
                  <a:path w="191" h="5">
                    <a:moveTo>
                      <a:pt x="188" y="5"/>
                    </a:moveTo>
                    <a:lnTo>
                      <a:pt x="0" y="5"/>
                    </a:lnTo>
                    <a:lnTo>
                      <a:pt x="2" y="0"/>
                    </a:lnTo>
                    <a:lnTo>
                      <a:pt x="191" y="0"/>
                    </a:lnTo>
                    <a:lnTo>
                      <a:pt x="188" y="5"/>
                    </a:lnTo>
                    <a:close/>
                  </a:path>
                </a:pathLst>
              </a:custGeom>
              <a:solidFill>
                <a:srgbClr val="70797C"/>
              </a:solidFill>
              <a:ln w="9525">
                <a:noFill/>
                <a:round/>
                <a:headEnd/>
                <a:tailEnd/>
              </a:ln>
            </p:spPr>
            <p:txBody>
              <a:bodyPr/>
              <a:lstStyle/>
              <a:p>
                <a:endParaRPr lang="es-ES"/>
              </a:p>
            </p:txBody>
          </p:sp>
          <p:sp>
            <p:nvSpPr>
              <p:cNvPr id="99376" name="Freeform 48"/>
              <p:cNvSpPr>
                <a:spLocks/>
              </p:cNvSpPr>
              <p:nvPr/>
            </p:nvSpPr>
            <p:spPr bwMode="auto">
              <a:xfrm>
                <a:off x="1153" y="2616"/>
                <a:ext cx="193" cy="5"/>
              </a:xfrm>
              <a:custGeom>
                <a:avLst/>
                <a:gdLst/>
                <a:ahLst/>
                <a:cxnLst>
                  <a:cxn ang="0">
                    <a:pos x="188" y="5"/>
                  </a:cxn>
                  <a:cxn ang="0">
                    <a:pos x="0" y="5"/>
                  </a:cxn>
                  <a:cxn ang="0">
                    <a:pos x="4" y="0"/>
                  </a:cxn>
                  <a:cxn ang="0">
                    <a:pos x="193" y="0"/>
                  </a:cxn>
                  <a:cxn ang="0">
                    <a:pos x="188" y="5"/>
                  </a:cxn>
                </a:cxnLst>
                <a:rect l="0" t="0" r="r" b="b"/>
                <a:pathLst>
                  <a:path w="193" h="5">
                    <a:moveTo>
                      <a:pt x="188" y="5"/>
                    </a:moveTo>
                    <a:lnTo>
                      <a:pt x="0" y="5"/>
                    </a:lnTo>
                    <a:lnTo>
                      <a:pt x="4" y="0"/>
                    </a:lnTo>
                    <a:lnTo>
                      <a:pt x="193" y="0"/>
                    </a:lnTo>
                    <a:lnTo>
                      <a:pt x="188" y="5"/>
                    </a:lnTo>
                    <a:close/>
                  </a:path>
                </a:pathLst>
              </a:custGeom>
              <a:solidFill>
                <a:srgbClr val="70797C"/>
              </a:solidFill>
              <a:ln w="9525">
                <a:noFill/>
                <a:round/>
                <a:headEnd/>
                <a:tailEnd/>
              </a:ln>
            </p:spPr>
            <p:txBody>
              <a:bodyPr/>
              <a:lstStyle/>
              <a:p>
                <a:endParaRPr lang="es-ES"/>
              </a:p>
            </p:txBody>
          </p:sp>
          <p:sp>
            <p:nvSpPr>
              <p:cNvPr id="99377" name="Freeform 49"/>
              <p:cNvSpPr>
                <a:spLocks/>
              </p:cNvSpPr>
              <p:nvPr/>
            </p:nvSpPr>
            <p:spPr bwMode="auto">
              <a:xfrm>
                <a:off x="1155" y="2614"/>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0797C"/>
              </a:solidFill>
              <a:ln w="9525">
                <a:noFill/>
                <a:round/>
                <a:headEnd/>
                <a:tailEnd/>
              </a:ln>
            </p:spPr>
            <p:txBody>
              <a:bodyPr/>
              <a:lstStyle/>
              <a:p>
                <a:endParaRPr lang="es-ES"/>
              </a:p>
            </p:txBody>
          </p:sp>
          <p:sp>
            <p:nvSpPr>
              <p:cNvPr id="99378" name="Freeform 50"/>
              <p:cNvSpPr>
                <a:spLocks/>
              </p:cNvSpPr>
              <p:nvPr/>
            </p:nvSpPr>
            <p:spPr bwMode="auto">
              <a:xfrm>
                <a:off x="1157" y="2612"/>
                <a:ext cx="191" cy="4"/>
              </a:xfrm>
              <a:custGeom>
                <a:avLst/>
                <a:gdLst/>
                <a:ahLst/>
                <a:cxnLst>
                  <a:cxn ang="0">
                    <a:pos x="189" y="4"/>
                  </a:cxn>
                  <a:cxn ang="0">
                    <a:pos x="0" y="4"/>
                  </a:cxn>
                  <a:cxn ang="0">
                    <a:pos x="3" y="0"/>
                  </a:cxn>
                  <a:cxn ang="0">
                    <a:pos x="191" y="0"/>
                  </a:cxn>
                  <a:cxn ang="0">
                    <a:pos x="189" y="4"/>
                  </a:cxn>
                </a:cxnLst>
                <a:rect l="0" t="0" r="r" b="b"/>
                <a:pathLst>
                  <a:path w="191" h="4">
                    <a:moveTo>
                      <a:pt x="189" y="4"/>
                    </a:moveTo>
                    <a:lnTo>
                      <a:pt x="0" y="4"/>
                    </a:lnTo>
                    <a:lnTo>
                      <a:pt x="3" y="0"/>
                    </a:lnTo>
                    <a:lnTo>
                      <a:pt x="191" y="0"/>
                    </a:lnTo>
                    <a:lnTo>
                      <a:pt x="189" y="4"/>
                    </a:lnTo>
                    <a:close/>
                  </a:path>
                </a:pathLst>
              </a:custGeom>
              <a:solidFill>
                <a:srgbClr val="717A7D"/>
              </a:solidFill>
              <a:ln w="9525">
                <a:noFill/>
                <a:round/>
                <a:headEnd/>
                <a:tailEnd/>
              </a:ln>
            </p:spPr>
            <p:txBody>
              <a:bodyPr/>
              <a:lstStyle/>
              <a:p>
                <a:endParaRPr lang="es-ES"/>
              </a:p>
            </p:txBody>
          </p:sp>
          <p:sp>
            <p:nvSpPr>
              <p:cNvPr id="99379" name="Freeform 51"/>
              <p:cNvSpPr>
                <a:spLocks/>
              </p:cNvSpPr>
              <p:nvPr/>
            </p:nvSpPr>
            <p:spPr bwMode="auto">
              <a:xfrm>
                <a:off x="1157" y="2610"/>
                <a:ext cx="191" cy="4"/>
              </a:xfrm>
              <a:custGeom>
                <a:avLst/>
                <a:gdLst/>
                <a:ahLst/>
                <a:cxnLst>
                  <a:cxn ang="0">
                    <a:pos x="189" y="4"/>
                  </a:cxn>
                  <a:cxn ang="0">
                    <a:pos x="0" y="4"/>
                  </a:cxn>
                  <a:cxn ang="0">
                    <a:pos x="5" y="0"/>
                  </a:cxn>
                  <a:cxn ang="0">
                    <a:pos x="191" y="0"/>
                  </a:cxn>
                  <a:cxn ang="0">
                    <a:pos x="189" y="4"/>
                  </a:cxn>
                </a:cxnLst>
                <a:rect l="0" t="0" r="r" b="b"/>
                <a:pathLst>
                  <a:path w="191" h="4">
                    <a:moveTo>
                      <a:pt x="189" y="4"/>
                    </a:moveTo>
                    <a:lnTo>
                      <a:pt x="0" y="4"/>
                    </a:lnTo>
                    <a:lnTo>
                      <a:pt x="5" y="0"/>
                    </a:lnTo>
                    <a:lnTo>
                      <a:pt x="191" y="0"/>
                    </a:lnTo>
                    <a:lnTo>
                      <a:pt x="189" y="4"/>
                    </a:lnTo>
                    <a:close/>
                  </a:path>
                </a:pathLst>
              </a:custGeom>
              <a:solidFill>
                <a:srgbClr val="717A7D"/>
              </a:solidFill>
              <a:ln w="9525">
                <a:noFill/>
                <a:round/>
                <a:headEnd/>
                <a:tailEnd/>
              </a:ln>
            </p:spPr>
            <p:txBody>
              <a:bodyPr/>
              <a:lstStyle/>
              <a:p>
                <a:endParaRPr lang="es-ES"/>
              </a:p>
            </p:txBody>
          </p:sp>
          <p:sp>
            <p:nvSpPr>
              <p:cNvPr id="99380" name="Freeform 52"/>
              <p:cNvSpPr>
                <a:spLocks/>
              </p:cNvSpPr>
              <p:nvPr/>
            </p:nvSpPr>
            <p:spPr bwMode="auto">
              <a:xfrm>
                <a:off x="1160" y="2607"/>
                <a:ext cx="190" cy="5"/>
              </a:xfrm>
              <a:custGeom>
                <a:avLst/>
                <a:gdLst/>
                <a:ahLst/>
                <a:cxnLst>
                  <a:cxn ang="0">
                    <a:pos x="188" y="5"/>
                  </a:cxn>
                  <a:cxn ang="0">
                    <a:pos x="0" y="5"/>
                  </a:cxn>
                  <a:cxn ang="0">
                    <a:pos x="2" y="0"/>
                  </a:cxn>
                  <a:cxn ang="0">
                    <a:pos x="190" y="0"/>
                  </a:cxn>
                  <a:cxn ang="0">
                    <a:pos x="188" y="5"/>
                  </a:cxn>
                </a:cxnLst>
                <a:rect l="0" t="0" r="r" b="b"/>
                <a:pathLst>
                  <a:path w="190" h="5">
                    <a:moveTo>
                      <a:pt x="188" y="5"/>
                    </a:moveTo>
                    <a:lnTo>
                      <a:pt x="0" y="5"/>
                    </a:lnTo>
                    <a:lnTo>
                      <a:pt x="2" y="0"/>
                    </a:lnTo>
                    <a:lnTo>
                      <a:pt x="190" y="0"/>
                    </a:lnTo>
                    <a:lnTo>
                      <a:pt x="188" y="5"/>
                    </a:lnTo>
                    <a:close/>
                  </a:path>
                </a:pathLst>
              </a:custGeom>
              <a:solidFill>
                <a:srgbClr val="727B7E"/>
              </a:solidFill>
              <a:ln w="9525">
                <a:noFill/>
                <a:round/>
                <a:headEnd/>
                <a:tailEnd/>
              </a:ln>
            </p:spPr>
            <p:txBody>
              <a:bodyPr/>
              <a:lstStyle/>
              <a:p>
                <a:endParaRPr lang="es-ES"/>
              </a:p>
            </p:txBody>
          </p:sp>
          <p:sp>
            <p:nvSpPr>
              <p:cNvPr id="99381" name="Freeform 53"/>
              <p:cNvSpPr>
                <a:spLocks/>
              </p:cNvSpPr>
              <p:nvPr/>
            </p:nvSpPr>
            <p:spPr bwMode="auto">
              <a:xfrm>
                <a:off x="1162" y="2605"/>
                <a:ext cx="191" cy="5"/>
              </a:xfrm>
              <a:custGeom>
                <a:avLst/>
                <a:gdLst/>
                <a:ahLst/>
                <a:cxnLst>
                  <a:cxn ang="0">
                    <a:pos x="186" y="5"/>
                  </a:cxn>
                  <a:cxn ang="0">
                    <a:pos x="0" y="5"/>
                  </a:cxn>
                  <a:cxn ang="0">
                    <a:pos x="2" y="0"/>
                  </a:cxn>
                  <a:cxn ang="0">
                    <a:pos x="191" y="0"/>
                  </a:cxn>
                  <a:cxn ang="0">
                    <a:pos x="186" y="5"/>
                  </a:cxn>
                </a:cxnLst>
                <a:rect l="0" t="0" r="r" b="b"/>
                <a:pathLst>
                  <a:path w="191" h="5">
                    <a:moveTo>
                      <a:pt x="186" y="5"/>
                    </a:moveTo>
                    <a:lnTo>
                      <a:pt x="0" y="5"/>
                    </a:lnTo>
                    <a:lnTo>
                      <a:pt x="2" y="0"/>
                    </a:lnTo>
                    <a:lnTo>
                      <a:pt x="191" y="0"/>
                    </a:lnTo>
                    <a:lnTo>
                      <a:pt x="186" y="5"/>
                    </a:lnTo>
                    <a:close/>
                  </a:path>
                </a:pathLst>
              </a:custGeom>
              <a:solidFill>
                <a:srgbClr val="727B7E"/>
              </a:solidFill>
              <a:ln w="9525">
                <a:noFill/>
                <a:round/>
                <a:headEnd/>
                <a:tailEnd/>
              </a:ln>
            </p:spPr>
            <p:txBody>
              <a:bodyPr/>
              <a:lstStyle/>
              <a:p>
                <a:endParaRPr lang="es-ES"/>
              </a:p>
            </p:txBody>
          </p:sp>
          <p:sp>
            <p:nvSpPr>
              <p:cNvPr id="99382" name="Freeform 54"/>
              <p:cNvSpPr>
                <a:spLocks/>
              </p:cNvSpPr>
              <p:nvPr/>
            </p:nvSpPr>
            <p:spPr bwMode="auto">
              <a:xfrm>
                <a:off x="1162" y="2603"/>
                <a:ext cx="191" cy="4"/>
              </a:xfrm>
              <a:custGeom>
                <a:avLst/>
                <a:gdLst/>
                <a:ahLst/>
                <a:cxnLst>
                  <a:cxn ang="0">
                    <a:pos x="188" y="4"/>
                  </a:cxn>
                  <a:cxn ang="0">
                    <a:pos x="0" y="4"/>
                  </a:cxn>
                  <a:cxn ang="0">
                    <a:pos x="4" y="0"/>
                  </a:cxn>
                  <a:cxn ang="0">
                    <a:pos x="191" y="0"/>
                  </a:cxn>
                  <a:cxn ang="0">
                    <a:pos x="188" y="4"/>
                  </a:cxn>
                </a:cxnLst>
                <a:rect l="0" t="0" r="r" b="b"/>
                <a:pathLst>
                  <a:path w="191" h="4">
                    <a:moveTo>
                      <a:pt x="188" y="4"/>
                    </a:moveTo>
                    <a:lnTo>
                      <a:pt x="0" y="4"/>
                    </a:lnTo>
                    <a:lnTo>
                      <a:pt x="4" y="0"/>
                    </a:lnTo>
                    <a:lnTo>
                      <a:pt x="191" y="0"/>
                    </a:lnTo>
                    <a:lnTo>
                      <a:pt x="188" y="4"/>
                    </a:lnTo>
                    <a:close/>
                  </a:path>
                </a:pathLst>
              </a:custGeom>
              <a:solidFill>
                <a:srgbClr val="727B7E"/>
              </a:solidFill>
              <a:ln w="9525">
                <a:noFill/>
                <a:round/>
                <a:headEnd/>
                <a:tailEnd/>
              </a:ln>
            </p:spPr>
            <p:txBody>
              <a:bodyPr/>
              <a:lstStyle/>
              <a:p>
                <a:endParaRPr lang="es-ES"/>
              </a:p>
            </p:txBody>
          </p:sp>
          <p:sp>
            <p:nvSpPr>
              <p:cNvPr id="99383" name="Freeform 55"/>
              <p:cNvSpPr>
                <a:spLocks/>
              </p:cNvSpPr>
              <p:nvPr/>
            </p:nvSpPr>
            <p:spPr bwMode="auto">
              <a:xfrm>
                <a:off x="1164" y="2601"/>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37C7F"/>
              </a:solidFill>
              <a:ln w="9525">
                <a:noFill/>
                <a:round/>
                <a:headEnd/>
                <a:tailEnd/>
              </a:ln>
            </p:spPr>
            <p:txBody>
              <a:bodyPr/>
              <a:lstStyle/>
              <a:p>
                <a:endParaRPr lang="es-ES"/>
              </a:p>
            </p:txBody>
          </p:sp>
          <p:sp>
            <p:nvSpPr>
              <p:cNvPr id="99384" name="Freeform 56"/>
              <p:cNvSpPr>
                <a:spLocks/>
              </p:cNvSpPr>
              <p:nvPr/>
            </p:nvSpPr>
            <p:spPr bwMode="auto">
              <a:xfrm>
                <a:off x="1166" y="2598"/>
                <a:ext cx="189" cy="5"/>
              </a:xfrm>
              <a:custGeom>
                <a:avLst/>
                <a:gdLst/>
                <a:ahLst/>
                <a:cxnLst>
                  <a:cxn ang="0">
                    <a:pos x="187" y="5"/>
                  </a:cxn>
                  <a:cxn ang="0">
                    <a:pos x="0" y="5"/>
                  </a:cxn>
                  <a:cxn ang="0">
                    <a:pos x="2" y="0"/>
                  </a:cxn>
                  <a:cxn ang="0">
                    <a:pos x="189" y="0"/>
                  </a:cxn>
                  <a:cxn ang="0">
                    <a:pos x="187" y="5"/>
                  </a:cxn>
                </a:cxnLst>
                <a:rect l="0" t="0" r="r" b="b"/>
                <a:pathLst>
                  <a:path w="189" h="5">
                    <a:moveTo>
                      <a:pt x="187" y="5"/>
                    </a:moveTo>
                    <a:lnTo>
                      <a:pt x="0" y="5"/>
                    </a:lnTo>
                    <a:lnTo>
                      <a:pt x="2" y="0"/>
                    </a:lnTo>
                    <a:lnTo>
                      <a:pt x="189" y="0"/>
                    </a:lnTo>
                    <a:lnTo>
                      <a:pt x="187" y="5"/>
                    </a:lnTo>
                    <a:close/>
                  </a:path>
                </a:pathLst>
              </a:custGeom>
              <a:solidFill>
                <a:srgbClr val="737C7F"/>
              </a:solidFill>
              <a:ln w="9525">
                <a:noFill/>
                <a:round/>
                <a:headEnd/>
                <a:tailEnd/>
              </a:ln>
            </p:spPr>
            <p:txBody>
              <a:bodyPr/>
              <a:lstStyle/>
              <a:p>
                <a:endParaRPr lang="es-ES"/>
              </a:p>
            </p:txBody>
          </p:sp>
          <p:sp>
            <p:nvSpPr>
              <p:cNvPr id="99385" name="Freeform 57"/>
              <p:cNvSpPr>
                <a:spLocks/>
              </p:cNvSpPr>
              <p:nvPr/>
            </p:nvSpPr>
            <p:spPr bwMode="auto">
              <a:xfrm>
                <a:off x="1166" y="2596"/>
                <a:ext cx="191" cy="5"/>
              </a:xfrm>
              <a:custGeom>
                <a:avLst/>
                <a:gdLst/>
                <a:ahLst/>
                <a:cxnLst>
                  <a:cxn ang="0">
                    <a:pos x="189" y="5"/>
                  </a:cxn>
                  <a:cxn ang="0">
                    <a:pos x="0" y="5"/>
                  </a:cxn>
                  <a:cxn ang="0">
                    <a:pos x="5" y="0"/>
                  </a:cxn>
                  <a:cxn ang="0">
                    <a:pos x="191" y="0"/>
                  </a:cxn>
                  <a:cxn ang="0">
                    <a:pos x="189" y="5"/>
                  </a:cxn>
                </a:cxnLst>
                <a:rect l="0" t="0" r="r" b="b"/>
                <a:pathLst>
                  <a:path w="191" h="5">
                    <a:moveTo>
                      <a:pt x="189" y="5"/>
                    </a:moveTo>
                    <a:lnTo>
                      <a:pt x="0" y="5"/>
                    </a:lnTo>
                    <a:lnTo>
                      <a:pt x="5" y="0"/>
                    </a:lnTo>
                    <a:lnTo>
                      <a:pt x="191" y="0"/>
                    </a:lnTo>
                    <a:lnTo>
                      <a:pt x="189" y="5"/>
                    </a:lnTo>
                    <a:close/>
                  </a:path>
                </a:pathLst>
              </a:custGeom>
              <a:solidFill>
                <a:srgbClr val="737C7F"/>
              </a:solidFill>
              <a:ln w="9525">
                <a:noFill/>
                <a:round/>
                <a:headEnd/>
                <a:tailEnd/>
              </a:ln>
            </p:spPr>
            <p:txBody>
              <a:bodyPr/>
              <a:lstStyle/>
              <a:p>
                <a:endParaRPr lang="es-ES"/>
              </a:p>
            </p:txBody>
          </p:sp>
          <p:sp>
            <p:nvSpPr>
              <p:cNvPr id="99386" name="Freeform 58"/>
              <p:cNvSpPr>
                <a:spLocks/>
              </p:cNvSpPr>
              <p:nvPr/>
            </p:nvSpPr>
            <p:spPr bwMode="auto">
              <a:xfrm>
                <a:off x="1168" y="2594"/>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47D80"/>
              </a:solidFill>
              <a:ln w="9525">
                <a:noFill/>
                <a:round/>
                <a:headEnd/>
                <a:tailEnd/>
              </a:ln>
            </p:spPr>
            <p:txBody>
              <a:bodyPr/>
              <a:lstStyle/>
              <a:p>
                <a:endParaRPr lang="es-ES"/>
              </a:p>
            </p:txBody>
          </p:sp>
          <p:sp>
            <p:nvSpPr>
              <p:cNvPr id="99387" name="Freeform 59"/>
              <p:cNvSpPr>
                <a:spLocks/>
              </p:cNvSpPr>
              <p:nvPr/>
            </p:nvSpPr>
            <p:spPr bwMode="auto">
              <a:xfrm>
                <a:off x="1171" y="2592"/>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47D80"/>
              </a:solidFill>
              <a:ln w="9525">
                <a:noFill/>
                <a:round/>
                <a:headEnd/>
                <a:tailEnd/>
              </a:ln>
            </p:spPr>
            <p:txBody>
              <a:bodyPr/>
              <a:lstStyle/>
              <a:p>
                <a:endParaRPr lang="es-ES"/>
              </a:p>
            </p:txBody>
          </p:sp>
          <p:sp>
            <p:nvSpPr>
              <p:cNvPr id="99388" name="Freeform 60"/>
              <p:cNvSpPr>
                <a:spLocks/>
              </p:cNvSpPr>
              <p:nvPr/>
            </p:nvSpPr>
            <p:spPr bwMode="auto">
              <a:xfrm>
                <a:off x="1171" y="2590"/>
                <a:ext cx="190" cy="4"/>
              </a:xfrm>
              <a:custGeom>
                <a:avLst/>
                <a:gdLst/>
                <a:ahLst/>
                <a:cxnLst>
                  <a:cxn ang="0">
                    <a:pos x="186" y="4"/>
                  </a:cxn>
                  <a:cxn ang="0">
                    <a:pos x="0" y="4"/>
                  </a:cxn>
                  <a:cxn ang="0">
                    <a:pos x="4" y="0"/>
                  </a:cxn>
                  <a:cxn ang="0">
                    <a:pos x="190" y="0"/>
                  </a:cxn>
                  <a:cxn ang="0">
                    <a:pos x="186" y="4"/>
                  </a:cxn>
                </a:cxnLst>
                <a:rect l="0" t="0" r="r" b="b"/>
                <a:pathLst>
                  <a:path w="190" h="4">
                    <a:moveTo>
                      <a:pt x="186" y="4"/>
                    </a:moveTo>
                    <a:lnTo>
                      <a:pt x="0" y="4"/>
                    </a:lnTo>
                    <a:lnTo>
                      <a:pt x="4" y="0"/>
                    </a:lnTo>
                    <a:lnTo>
                      <a:pt x="190" y="0"/>
                    </a:lnTo>
                    <a:lnTo>
                      <a:pt x="186" y="4"/>
                    </a:lnTo>
                    <a:close/>
                  </a:path>
                </a:pathLst>
              </a:custGeom>
              <a:solidFill>
                <a:srgbClr val="747D80"/>
              </a:solidFill>
              <a:ln w="9525">
                <a:noFill/>
                <a:round/>
                <a:headEnd/>
                <a:tailEnd/>
              </a:ln>
            </p:spPr>
            <p:txBody>
              <a:bodyPr/>
              <a:lstStyle/>
              <a:p>
                <a:endParaRPr lang="es-ES"/>
              </a:p>
            </p:txBody>
          </p:sp>
          <p:sp>
            <p:nvSpPr>
              <p:cNvPr id="99389" name="Freeform 61"/>
              <p:cNvSpPr>
                <a:spLocks/>
              </p:cNvSpPr>
              <p:nvPr/>
            </p:nvSpPr>
            <p:spPr bwMode="auto">
              <a:xfrm>
                <a:off x="1173" y="2587"/>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57E81"/>
              </a:solidFill>
              <a:ln w="9525">
                <a:noFill/>
                <a:round/>
                <a:headEnd/>
                <a:tailEnd/>
              </a:ln>
            </p:spPr>
            <p:txBody>
              <a:bodyPr/>
              <a:lstStyle/>
              <a:p>
                <a:endParaRPr lang="es-ES"/>
              </a:p>
            </p:txBody>
          </p:sp>
          <p:sp>
            <p:nvSpPr>
              <p:cNvPr id="99390" name="Freeform 62"/>
              <p:cNvSpPr>
                <a:spLocks/>
              </p:cNvSpPr>
              <p:nvPr/>
            </p:nvSpPr>
            <p:spPr bwMode="auto">
              <a:xfrm>
                <a:off x="1175" y="2585"/>
                <a:ext cx="189" cy="5"/>
              </a:xfrm>
              <a:custGeom>
                <a:avLst/>
                <a:gdLst/>
                <a:ahLst/>
                <a:cxnLst>
                  <a:cxn ang="0">
                    <a:pos x="186" y="5"/>
                  </a:cxn>
                  <a:cxn ang="0">
                    <a:pos x="0" y="5"/>
                  </a:cxn>
                  <a:cxn ang="0">
                    <a:pos x="2" y="0"/>
                  </a:cxn>
                  <a:cxn ang="0">
                    <a:pos x="189" y="0"/>
                  </a:cxn>
                  <a:cxn ang="0">
                    <a:pos x="186" y="5"/>
                  </a:cxn>
                </a:cxnLst>
                <a:rect l="0" t="0" r="r" b="b"/>
                <a:pathLst>
                  <a:path w="189" h="5">
                    <a:moveTo>
                      <a:pt x="186" y="5"/>
                    </a:moveTo>
                    <a:lnTo>
                      <a:pt x="0" y="5"/>
                    </a:lnTo>
                    <a:lnTo>
                      <a:pt x="2" y="0"/>
                    </a:lnTo>
                    <a:lnTo>
                      <a:pt x="189" y="0"/>
                    </a:lnTo>
                    <a:lnTo>
                      <a:pt x="186" y="5"/>
                    </a:lnTo>
                    <a:close/>
                  </a:path>
                </a:pathLst>
              </a:custGeom>
              <a:solidFill>
                <a:srgbClr val="757E81"/>
              </a:solidFill>
              <a:ln w="9525">
                <a:noFill/>
                <a:round/>
                <a:headEnd/>
                <a:tailEnd/>
              </a:ln>
            </p:spPr>
            <p:txBody>
              <a:bodyPr/>
              <a:lstStyle/>
              <a:p>
                <a:endParaRPr lang="es-ES"/>
              </a:p>
            </p:txBody>
          </p:sp>
          <p:sp>
            <p:nvSpPr>
              <p:cNvPr id="99391" name="Freeform 63"/>
              <p:cNvSpPr>
                <a:spLocks/>
              </p:cNvSpPr>
              <p:nvPr/>
            </p:nvSpPr>
            <p:spPr bwMode="auto">
              <a:xfrm>
                <a:off x="1175" y="2583"/>
                <a:ext cx="189" cy="4"/>
              </a:xfrm>
              <a:custGeom>
                <a:avLst/>
                <a:gdLst/>
                <a:ahLst/>
                <a:cxnLst>
                  <a:cxn ang="0">
                    <a:pos x="186" y="4"/>
                  </a:cxn>
                  <a:cxn ang="0">
                    <a:pos x="0" y="4"/>
                  </a:cxn>
                  <a:cxn ang="0">
                    <a:pos x="5" y="0"/>
                  </a:cxn>
                  <a:cxn ang="0">
                    <a:pos x="189" y="0"/>
                  </a:cxn>
                  <a:cxn ang="0">
                    <a:pos x="186" y="4"/>
                  </a:cxn>
                </a:cxnLst>
                <a:rect l="0" t="0" r="r" b="b"/>
                <a:pathLst>
                  <a:path w="189" h="4">
                    <a:moveTo>
                      <a:pt x="186" y="4"/>
                    </a:moveTo>
                    <a:lnTo>
                      <a:pt x="0" y="4"/>
                    </a:lnTo>
                    <a:lnTo>
                      <a:pt x="5" y="0"/>
                    </a:lnTo>
                    <a:lnTo>
                      <a:pt x="189" y="0"/>
                    </a:lnTo>
                    <a:lnTo>
                      <a:pt x="186" y="4"/>
                    </a:lnTo>
                    <a:close/>
                  </a:path>
                </a:pathLst>
              </a:custGeom>
              <a:solidFill>
                <a:srgbClr val="767E81"/>
              </a:solidFill>
              <a:ln w="9525">
                <a:noFill/>
                <a:round/>
                <a:headEnd/>
                <a:tailEnd/>
              </a:ln>
            </p:spPr>
            <p:txBody>
              <a:bodyPr/>
              <a:lstStyle/>
              <a:p>
                <a:endParaRPr lang="es-ES"/>
              </a:p>
            </p:txBody>
          </p:sp>
          <p:sp>
            <p:nvSpPr>
              <p:cNvPr id="99392" name="Freeform 64"/>
              <p:cNvSpPr>
                <a:spLocks/>
              </p:cNvSpPr>
              <p:nvPr/>
            </p:nvSpPr>
            <p:spPr bwMode="auto">
              <a:xfrm>
                <a:off x="1177" y="2581"/>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67E81"/>
              </a:solidFill>
              <a:ln w="9525">
                <a:noFill/>
                <a:round/>
                <a:headEnd/>
                <a:tailEnd/>
              </a:ln>
            </p:spPr>
            <p:txBody>
              <a:bodyPr/>
              <a:lstStyle/>
              <a:p>
                <a:endParaRPr lang="es-ES"/>
              </a:p>
            </p:txBody>
          </p:sp>
          <p:sp>
            <p:nvSpPr>
              <p:cNvPr id="99393" name="Freeform 65"/>
              <p:cNvSpPr>
                <a:spLocks/>
              </p:cNvSpPr>
              <p:nvPr/>
            </p:nvSpPr>
            <p:spPr bwMode="auto">
              <a:xfrm>
                <a:off x="1180" y="2579"/>
                <a:ext cx="188" cy="4"/>
              </a:xfrm>
              <a:custGeom>
                <a:avLst/>
                <a:gdLst/>
                <a:ahLst/>
                <a:cxnLst>
                  <a:cxn ang="0">
                    <a:pos x="184" y="4"/>
                  </a:cxn>
                  <a:cxn ang="0">
                    <a:pos x="0" y="4"/>
                  </a:cxn>
                  <a:cxn ang="0">
                    <a:pos x="2" y="0"/>
                  </a:cxn>
                  <a:cxn ang="0">
                    <a:pos x="188" y="0"/>
                  </a:cxn>
                  <a:cxn ang="0">
                    <a:pos x="184" y="4"/>
                  </a:cxn>
                </a:cxnLst>
                <a:rect l="0" t="0" r="r" b="b"/>
                <a:pathLst>
                  <a:path w="188" h="4">
                    <a:moveTo>
                      <a:pt x="184" y="4"/>
                    </a:moveTo>
                    <a:lnTo>
                      <a:pt x="0" y="4"/>
                    </a:lnTo>
                    <a:lnTo>
                      <a:pt x="2" y="0"/>
                    </a:lnTo>
                    <a:lnTo>
                      <a:pt x="188" y="0"/>
                    </a:lnTo>
                    <a:lnTo>
                      <a:pt x="184" y="4"/>
                    </a:lnTo>
                    <a:close/>
                  </a:path>
                </a:pathLst>
              </a:custGeom>
              <a:solidFill>
                <a:srgbClr val="767E81"/>
              </a:solidFill>
              <a:ln w="9525">
                <a:noFill/>
                <a:round/>
                <a:headEnd/>
                <a:tailEnd/>
              </a:ln>
            </p:spPr>
            <p:txBody>
              <a:bodyPr/>
              <a:lstStyle/>
              <a:p>
                <a:endParaRPr lang="es-ES"/>
              </a:p>
            </p:txBody>
          </p:sp>
          <p:sp>
            <p:nvSpPr>
              <p:cNvPr id="99394" name="Freeform 66"/>
              <p:cNvSpPr>
                <a:spLocks/>
              </p:cNvSpPr>
              <p:nvPr/>
            </p:nvSpPr>
            <p:spPr bwMode="auto">
              <a:xfrm>
                <a:off x="1180" y="2576"/>
                <a:ext cx="188" cy="5"/>
              </a:xfrm>
              <a:custGeom>
                <a:avLst/>
                <a:gdLst/>
                <a:ahLst/>
                <a:cxnLst>
                  <a:cxn ang="0">
                    <a:pos x="186" y="5"/>
                  </a:cxn>
                  <a:cxn ang="0">
                    <a:pos x="0" y="5"/>
                  </a:cxn>
                  <a:cxn ang="0">
                    <a:pos x="4" y="0"/>
                  </a:cxn>
                  <a:cxn ang="0">
                    <a:pos x="188" y="0"/>
                  </a:cxn>
                  <a:cxn ang="0">
                    <a:pos x="186" y="5"/>
                  </a:cxn>
                </a:cxnLst>
                <a:rect l="0" t="0" r="r" b="b"/>
                <a:pathLst>
                  <a:path w="188" h="5">
                    <a:moveTo>
                      <a:pt x="186" y="5"/>
                    </a:moveTo>
                    <a:lnTo>
                      <a:pt x="0" y="5"/>
                    </a:lnTo>
                    <a:lnTo>
                      <a:pt x="4" y="0"/>
                    </a:lnTo>
                    <a:lnTo>
                      <a:pt x="188" y="0"/>
                    </a:lnTo>
                    <a:lnTo>
                      <a:pt x="186" y="5"/>
                    </a:lnTo>
                    <a:close/>
                  </a:path>
                </a:pathLst>
              </a:custGeom>
              <a:solidFill>
                <a:srgbClr val="777F82"/>
              </a:solidFill>
              <a:ln w="9525">
                <a:noFill/>
                <a:round/>
                <a:headEnd/>
                <a:tailEnd/>
              </a:ln>
            </p:spPr>
            <p:txBody>
              <a:bodyPr/>
              <a:lstStyle/>
              <a:p>
                <a:endParaRPr lang="es-ES"/>
              </a:p>
            </p:txBody>
          </p:sp>
          <p:sp>
            <p:nvSpPr>
              <p:cNvPr id="99395" name="Freeform 67"/>
              <p:cNvSpPr>
                <a:spLocks/>
              </p:cNvSpPr>
              <p:nvPr/>
            </p:nvSpPr>
            <p:spPr bwMode="auto">
              <a:xfrm>
                <a:off x="1182" y="2574"/>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77F82"/>
              </a:solidFill>
              <a:ln w="9525">
                <a:noFill/>
                <a:round/>
                <a:headEnd/>
                <a:tailEnd/>
              </a:ln>
            </p:spPr>
            <p:txBody>
              <a:bodyPr/>
              <a:lstStyle/>
              <a:p>
                <a:endParaRPr lang="es-ES"/>
              </a:p>
            </p:txBody>
          </p:sp>
          <p:sp>
            <p:nvSpPr>
              <p:cNvPr id="99396" name="Freeform 68"/>
              <p:cNvSpPr>
                <a:spLocks/>
              </p:cNvSpPr>
              <p:nvPr/>
            </p:nvSpPr>
            <p:spPr bwMode="auto">
              <a:xfrm>
                <a:off x="1184" y="2572"/>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77F82"/>
              </a:solidFill>
              <a:ln w="9525">
                <a:noFill/>
                <a:round/>
                <a:headEnd/>
                <a:tailEnd/>
              </a:ln>
            </p:spPr>
            <p:txBody>
              <a:bodyPr/>
              <a:lstStyle/>
              <a:p>
                <a:endParaRPr lang="es-ES"/>
              </a:p>
            </p:txBody>
          </p:sp>
          <p:sp>
            <p:nvSpPr>
              <p:cNvPr id="99397" name="Freeform 69"/>
              <p:cNvSpPr>
                <a:spLocks/>
              </p:cNvSpPr>
              <p:nvPr/>
            </p:nvSpPr>
            <p:spPr bwMode="auto">
              <a:xfrm>
                <a:off x="1184" y="2570"/>
                <a:ext cx="189" cy="4"/>
              </a:xfrm>
              <a:custGeom>
                <a:avLst/>
                <a:gdLst/>
                <a:ahLst/>
                <a:cxnLst>
                  <a:cxn ang="0">
                    <a:pos x="186" y="4"/>
                  </a:cxn>
                  <a:cxn ang="0">
                    <a:pos x="0" y="4"/>
                  </a:cxn>
                  <a:cxn ang="0">
                    <a:pos x="4" y="0"/>
                  </a:cxn>
                  <a:cxn ang="0">
                    <a:pos x="189" y="0"/>
                  </a:cxn>
                  <a:cxn ang="0">
                    <a:pos x="186" y="4"/>
                  </a:cxn>
                </a:cxnLst>
                <a:rect l="0" t="0" r="r" b="b"/>
                <a:pathLst>
                  <a:path w="189" h="4">
                    <a:moveTo>
                      <a:pt x="186" y="4"/>
                    </a:moveTo>
                    <a:lnTo>
                      <a:pt x="0" y="4"/>
                    </a:lnTo>
                    <a:lnTo>
                      <a:pt x="4" y="0"/>
                    </a:lnTo>
                    <a:lnTo>
                      <a:pt x="189" y="0"/>
                    </a:lnTo>
                    <a:lnTo>
                      <a:pt x="186" y="4"/>
                    </a:lnTo>
                    <a:close/>
                  </a:path>
                </a:pathLst>
              </a:custGeom>
              <a:solidFill>
                <a:srgbClr val="788083"/>
              </a:solidFill>
              <a:ln w="9525">
                <a:noFill/>
                <a:round/>
                <a:headEnd/>
                <a:tailEnd/>
              </a:ln>
            </p:spPr>
            <p:txBody>
              <a:bodyPr/>
              <a:lstStyle/>
              <a:p>
                <a:endParaRPr lang="es-ES"/>
              </a:p>
            </p:txBody>
          </p:sp>
          <p:sp>
            <p:nvSpPr>
              <p:cNvPr id="99398" name="Freeform 70"/>
              <p:cNvSpPr>
                <a:spLocks/>
              </p:cNvSpPr>
              <p:nvPr/>
            </p:nvSpPr>
            <p:spPr bwMode="auto">
              <a:xfrm>
                <a:off x="1186" y="2567"/>
                <a:ext cx="187" cy="5"/>
              </a:xfrm>
              <a:custGeom>
                <a:avLst/>
                <a:gdLst/>
                <a:ahLst/>
                <a:cxnLst>
                  <a:cxn ang="0">
                    <a:pos x="184" y="5"/>
                  </a:cxn>
                  <a:cxn ang="0">
                    <a:pos x="0" y="5"/>
                  </a:cxn>
                  <a:cxn ang="0">
                    <a:pos x="2" y="0"/>
                  </a:cxn>
                  <a:cxn ang="0">
                    <a:pos x="187" y="0"/>
                  </a:cxn>
                  <a:cxn ang="0">
                    <a:pos x="184" y="5"/>
                  </a:cxn>
                </a:cxnLst>
                <a:rect l="0" t="0" r="r" b="b"/>
                <a:pathLst>
                  <a:path w="187" h="5">
                    <a:moveTo>
                      <a:pt x="184" y="5"/>
                    </a:moveTo>
                    <a:lnTo>
                      <a:pt x="0" y="5"/>
                    </a:lnTo>
                    <a:lnTo>
                      <a:pt x="2" y="0"/>
                    </a:lnTo>
                    <a:lnTo>
                      <a:pt x="187" y="0"/>
                    </a:lnTo>
                    <a:lnTo>
                      <a:pt x="184" y="5"/>
                    </a:lnTo>
                    <a:close/>
                  </a:path>
                </a:pathLst>
              </a:custGeom>
              <a:solidFill>
                <a:srgbClr val="788083"/>
              </a:solidFill>
              <a:ln w="9525">
                <a:noFill/>
                <a:round/>
                <a:headEnd/>
                <a:tailEnd/>
              </a:ln>
            </p:spPr>
            <p:txBody>
              <a:bodyPr/>
              <a:lstStyle/>
              <a:p>
                <a:endParaRPr lang="es-ES"/>
              </a:p>
            </p:txBody>
          </p:sp>
          <p:sp>
            <p:nvSpPr>
              <p:cNvPr id="99399" name="Freeform 71"/>
              <p:cNvSpPr>
                <a:spLocks/>
              </p:cNvSpPr>
              <p:nvPr/>
            </p:nvSpPr>
            <p:spPr bwMode="auto">
              <a:xfrm>
                <a:off x="1188" y="2565"/>
                <a:ext cx="187" cy="5"/>
              </a:xfrm>
              <a:custGeom>
                <a:avLst/>
                <a:gdLst/>
                <a:ahLst/>
                <a:cxnLst>
                  <a:cxn ang="0">
                    <a:pos x="185" y="5"/>
                  </a:cxn>
                  <a:cxn ang="0">
                    <a:pos x="0" y="5"/>
                  </a:cxn>
                  <a:cxn ang="0">
                    <a:pos x="3" y="0"/>
                  </a:cxn>
                  <a:cxn ang="0">
                    <a:pos x="187" y="0"/>
                  </a:cxn>
                  <a:cxn ang="0">
                    <a:pos x="185" y="5"/>
                  </a:cxn>
                </a:cxnLst>
                <a:rect l="0" t="0" r="r" b="b"/>
                <a:pathLst>
                  <a:path w="187" h="5">
                    <a:moveTo>
                      <a:pt x="185" y="5"/>
                    </a:moveTo>
                    <a:lnTo>
                      <a:pt x="0" y="5"/>
                    </a:lnTo>
                    <a:lnTo>
                      <a:pt x="3" y="0"/>
                    </a:lnTo>
                    <a:lnTo>
                      <a:pt x="187" y="0"/>
                    </a:lnTo>
                    <a:lnTo>
                      <a:pt x="185" y="5"/>
                    </a:lnTo>
                    <a:close/>
                  </a:path>
                </a:pathLst>
              </a:custGeom>
              <a:solidFill>
                <a:srgbClr val="788083"/>
              </a:solidFill>
              <a:ln w="9525">
                <a:noFill/>
                <a:round/>
                <a:headEnd/>
                <a:tailEnd/>
              </a:ln>
            </p:spPr>
            <p:txBody>
              <a:bodyPr/>
              <a:lstStyle/>
              <a:p>
                <a:endParaRPr lang="es-ES"/>
              </a:p>
            </p:txBody>
          </p:sp>
          <p:sp>
            <p:nvSpPr>
              <p:cNvPr id="99400" name="Freeform 72"/>
              <p:cNvSpPr>
                <a:spLocks/>
              </p:cNvSpPr>
              <p:nvPr/>
            </p:nvSpPr>
            <p:spPr bwMode="auto">
              <a:xfrm>
                <a:off x="1188" y="2563"/>
                <a:ext cx="189" cy="4"/>
              </a:xfrm>
              <a:custGeom>
                <a:avLst/>
                <a:gdLst/>
                <a:ahLst/>
                <a:cxnLst>
                  <a:cxn ang="0">
                    <a:pos x="185" y="4"/>
                  </a:cxn>
                  <a:cxn ang="0">
                    <a:pos x="0" y="4"/>
                  </a:cxn>
                  <a:cxn ang="0">
                    <a:pos x="5" y="0"/>
                  </a:cxn>
                  <a:cxn ang="0">
                    <a:pos x="189" y="0"/>
                  </a:cxn>
                  <a:cxn ang="0">
                    <a:pos x="185" y="4"/>
                  </a:cxn>
                </a:cxnLst>
                <a:rect l="0" t="0" r="r" b="b"/>
                <a:pathLst>
                  <a:path w="189" h="4">
                    <a:moveTo>
                      <a:pt x="185" y="4"/>
                    </a:moveTo>
                    <a:lnTo>
                      <a:pt x="0" y="4"/>
                    </a:lnTo>
                    <a:lnTo>
                      <a:pt x="5" y="0"/>
                    </a:lnTo>
                    <a:lnTo>
                      <a:pt x="189" y="0"/>
                    </a:lnTo>
                    <a:lnTo>
                      <a:pt x="185" y="4"/>
                    </a:lnTo>
                    <a:close/>
                  </a:path>
                </a:pathLst>
              </a:custGeom>
              <a:solidFill>
                <a:srgbClr val="798184"/>
              </a:solidFill>
              <a:ln w="9525">
                <a:noFill/>
                <a:round/>
                <a:headEnd/>
                <a:tailEnd/>
              </a:ln>
            </p:spPr>
            <p:txBody>
              <a:bodyPr/>
              <a:lstStyle/>
              <a:p>
                <a:endParaRPr lang="es-ES"/>
              </a:p>
            </p:txBody>
          </p:sp>
          <p:sp>
            <p:nvSpPr>
              <p:cNvPr id="99401" name="Freeform 73"/>
              <p:cNvSpPr>
                <a:spLocks/>
              </p:cNvSpPr>
              <p:nvPr/>
            </p:nvSpPr>
            <p:spPr bwMode="auto">
              <a:xfrm>
                <a:off x="1191" y="2561"/>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98184"/>
              </a:solidFill>
              <a:ln w="9525">
                <a:noFill/>
                <a:round/>
                <a:headEnd/>
                <a:tailEnd/>
              </a:ln>
            </p:spPr>
            <p:txBody>
              <a:bodyPr/>
              <a:lstStyle/>
              <a:p>
                <a:endParaRPr lang="es-ES"/>
              </a:p>
            </p:txBody>
          </p:sp>
          <p:sp>
            <p:nvSpPr>
              <p:cNvPr id="99402" name="Freeform 74"/>
              <p:cNvSpPr>
                <a:spLocks/>
              </p:cNvSpPr>
              <p:nvPr/>
            </p:nvSpPr>
            <p:spPr bwMode="auto">
              <a:xfrm>
                <a:off x="1193" y="2559"/>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A8285"/>
              </a:solidFill>
              <a:ln w="9525">
                <a:noFill/>
                <a:round/>
                <a:headEnd/>
                <a:tailEnd/>
              </a:ln>
            </p:spPr>
            <p:txBody>
              <a:bodyPr/>
              <a:lstStyle/>
              <a:p>
                <a:endParaRPr lang="es-ES"/>
              </a:p>
            </p:txBody>
          </p:sp>
          <p:sp>
            <p:nvSpPr>
              <p:cNvPr id="99403" name="Freeform 75"/>
              <p:cNvSpPr>
                <a:spLocks/>
              </p:cNvSpPr>
              <p:nvPr/>
            </p:nvSpPr>
            <p:spPr bwMode="auto">
              <a:xfrm>
                <a:off x="1193" y="2556"/>
                <a:ext cx="186" cy="5"/>
              </a:xfrm>
              <a:custGeom>
                <a:avLst/>
                <a:gdLst/>
                <a:ahLst/>
                <a:cxnLst>
                  <a:cxn ang="0">
                    <a:pos x="184" y="5"/>
                  </a:cxn>
                  <a:cxn ang="0">
                    <a:pos x="0" y="5"/>
                  </a:cxn>
                  <a:cxn ang="0">
                    <a:pos x="4" y="0"/>
                  </a:cxn>
                  <a:cxn ang="0">
                    <a:pos x="186" y="0"/>
                  </a:cxn>
                  <a:cxn ang="0">
                    <a:pos x="184" y="5"/>
                  </a:cxn>
                </a:cxnLst>
                <a:rect l="0" t="0" r="r" b="b"/>
                <a:pathLst>
                  <a:path w="186" h="5">
                    <a:moveTo>
                      <a:pt x="184" y="5"/>
                    </a:moveTo>
                    <a:lnTo>
                      <a:pt x="0" y="5"/>
                    </a:lnTo>
                    <a:lnTo>
                      <a:pt x="4" y="0"/>
                    </a:lnTo>
                    <a:lnTo>
                      <a:pt x="186" y="0"/>
                    </a:lnTo>
                    <a:lnTo>
                      <a:pt x="184" y="5"/>
                    </a:lnTo>
                    <a:close/>
                  </a:path>
                </a:pathLst>
              </a:custGeom>
              <a:solidFill>
                <a:srgbClr val="7A8285"/>
              </a:solidFill>
              <a:ln w="9525">
                <a:noFill/>
                <a:round/>
                <a:headEnd/>
                <a:tailEnd/>
              </a:ln>
            </p:spPr>
            <p:txBody>
              <a:bodyPr/>
              <a:lstStyle/>
              <a:p>
                <a:endParaRPr lang="es-ES"/>
              </a:p>
            </p:txBody>
          </p:sp>
          <p:sp>
            <p:nvSpPr>
              <p:cNvPr id="99404" name="Freeform 76"/>
              <p:cNvSpPr>
                <a:spLocks/>
              </p:cNvSpPr>
              <p:nvPr/>
            </p:nvSpPr>
            <p:spPr bwMode="auto">
              <a:xfrm>
                <a:off x="1195" y="2554"/>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99405" name="Freeform 77"/>
              <p:cNvSpPr>
                <a:spLocks/>
              </p:cNvSpPr>
              <p:nvPr/>
            </p:nvSpPr>
            <p:spPr bwMode="auto">
              <a:xfrm>
                <a:off x="1197" y="2552"/>
                <a:ext cx="187" cy="4"/>
              </a:xfrm>
              <a:custGeom>
                <a:avLst/>
                <a:gdLst/>
                <a:ahLst/>
                <a:cxnLst>
                  <a:cxn ang="0">
                    <a:pos x="182" y="4"/>
                  </a:cxn>
                  <a:cxn ang="0">
                    <a:pos x="0" y="4"/>
                  </a:cxn>
                  <a:cxn ang="0">
                    <a:pos x="2" y="0"/>
                  </a:cxn>
                  <a:cxn ang="0">
                    <a:pos x="187" y="0"/>
                  </a:cxn>
                  <a:cxn ang="0">
                    <a:pos x="182" y="4"/>
                  </a:cxn>
                </a:cxnLst>
                <a:rect l="0" t="0" r="r" b="b"/>
                <a:pathLst>
                  <a:path w="187" h="4">
                    <a:moveTo>
                      <a:pt x="182" y="4"/>
                    </a:moveTo>
                    <a:lnTo>
                      <a:pt x="0" y="4"/>
                    </a:lnTo>
                    <a:lnTo>
                      <a:pt x="2" y="0"/>
                    </a:lnTo>
                    <a:lnTo>
                      <a:pt x="187" y="0"/>
                    </a:lnTo>
                    <a:lnTo>
                      <a:pt x="182" y="4"/>
                    </a:lnTo>
                    <a:close/>
                  </a:path>
                </a:pathLst>
              </a:custGeom>
              <a:solidFill>
                <a:srgbClr val="7B8386"/>
              </a:solidFill>
              <a:ln w="9525">
                <a:noFill/>
                <a:round/>
                <a:headEnd/>
                <a:tailEnd/>
              </a:ln>
            </p:spPr>
            <p:txBody>
              <a:bodyPr/>
              <a:lstStyle/>
              <a:p>
                <a:endParaRPr lang="es-ES"/>
              </a:p>
            </p:txBody>
          </p:sp>
          <p:sp>
            <p:nvSpPr>
              <p:cNvPr id="99406" name="Freeform 78"/>
              <p:cNvSpPr>
                <a:spLocks/>
              </p:cNvSpPr>
              <p:nvPr/>
            </p:nvSpPr>
            <p:spPr bwMode="auto">
              <a:xfrm>
                <a:off x="1197" y="2550"/>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B8386"/>
              </a:solidFill>
              <a:ln w="9525">
                <a:noFill/>
                <a:round/>
                <a:headEnd/>
                <a:tailEnd/>
              </a:ln>
            </p:spPr>
            <p:txBody>
              <a:bodyPr/>
              <a:lstStyle/>
              <a:p>
                <a:endParaRPr lang="es-ES"/>
              </a:p>
            </p:txBody>
          </p:sp>
          <p:sp>
            <p:nvSpPr>
              <p:cNvPr id="99407" name="Freeform 79"/>
              <p:cNvSpPr>
                <a:spLocks/>
              </p:cNvSpPr>
              <p:nvPr/>
            </p:nvSpPr>
            <p:spPr bwMode="auto">
              <a:xfrm>
                <a:off x="1199" y="2547"/>
                <a:ext cx="187" cy="5"/>
              </a:xfrm>
              <a:custGeom>
                <a:avLst/>
                <a:gdLst/>
                <a:ahLst/>
                <a:cxnLst>
                  <a:cxn ang="0">
                    <a:pos x="185" y="5"/>
                  </a:cxn>
                  <a:cxn ang="0">
                    <a:pos x="0" y="5"/>
                  </a:cxn>
                  <a:cxn ang="0">
                    <a:pos x="3" y="0"/>
                  </a:cxn>
                  <a:cxn ang="0">
                    <a:pos x="187" y="0"/>
                  </a:cxn>
                  <a:cxn ang="0">
                    <a:pos x="185" y="5"/>
                  </a:cxn>
                </a:cxnLst>
                <a:rect l="0" t="0" r="r" b="b"/>
                <a:pathLst>
                  <a:path w="187" h="5">
                    <a:moveTo>
                      <a:pt x="185" y="5"/>
                    </a:moveTo>
                    <a:lnTo>
                      <a:pt x="0" y="5"/>
                    </a:lnTo>
                    <a:lnTo>
                      <a:pt x="3" y="0"/>
                    </a:lnTo>
                    <a:lnTo>
                      <a:pt x="187" y="0"/>
                    </a:lnTo>
                    <a:lnTo>
                      <a:pt x="185" y="5"/>
                    </a:lnTo>
                    <a:close/>
                  </a:path>
                </a:pathLst>
              </a:custGeom>
              <a:solidFill>
                <a:srgbClr val="7B8386"/>
              </a:solidFill>
              <a:ln w="9525">
                <a:noFill/>
                <a:round/>
                <a:headEnd/>
                <a:tailEnd/>
              </a:ln>
            </p:spPr>
            <p:txBody>
              <a:bodyPr/>
              <a:lstStyle/>
              <a:p>
                <a:endParaRPr lang="es-ES"/>
              </a:p>
            </p:txBody>
          </p:sp>
          <p:sp>
            <p:nvSpPr>
              <p:cNvPr id="99408" name="Freeform 80"/>
              <p:cNvSpPr>
                <a:spLocks/>
              </p:cNvSpPr>
              <p:nvPr/>
            </p:nvSpPr>
            <p:spPr bwMode="auto">
              <a:xfrm>
                <a:off x="1199" y="2545"/>
                <a:ext cx="187" cy="5"/>
              </a:xfrm>
              <a:custGeom>
                <a:avLst/>
                <a:gdLst/>
                <a:ahLst/>
                <a:cxnLst>
                  <a:cxn ang="0">
                    <a:pos x="185" y="5"/>
                  </a:cxn>
                  <a:cxn ang="0">
                    <a:pos x="0" y="5"/>
                  </a:cxn>
                  <a:cxn ang="0">
                    <a:pos x="5" y="0"/>
                  </a:cxn>
                  <a:cxn ang="0">
                    <a:pos x="187" y="0"/>
                  </a:cxn>
                  <a:cxn ang="0">
                    <a:pos x="185" y="5"/>
                  </a:cxn>
                </a:cxnLst>
                <a:rect l="0" t="0" r="r" b="b"/>
                <a:pathLst>
                  <a:path w="187" h="5">
                    <a:moveTo>
                      <a:pt x="185" y="5"/>
                    </a:moveTo>
                    <a:lnTo>
                      <a:pt x="0" y="5"/>
                    </a:lnTo>
                    <a:lnTo>
                      <a:pt x="5" y="0"/>
                    </a:lnTo>
                    <a:lnTo>
                      <a:pt x="187" y="0"/>
                    </a:lnTo>
                    <a:lnTo>
                      <a:pt x="185" y="5"/>
                    </a:lnTo>
                    <a:close/>
                  </a:path>
                </a:pathLst>
              </a:custGeom>
              <a:solidFill>
                <a:srgbClr val="7C8487"/>
              </a:solidFill>
              <a:ln w="9525">
                <a:noFill/>
                <a:round/>
                <a:headEnd/>
                <a:tailEnd/>
              </a:ln>
            </p:spPr>
            <p:txBody>
              <a:bodyPr/>
              <a:lstStyle/>
              <a:p>
                <a:endParaRPr lang="es-ES"/>
              </a:p>
            </p:txBody>
          </p:sp>
          <p:sp>
            <p:nvSpPr>
              <p:cNvPr id="99409" name="Freeform 81"/>
              <p:cNvSpPr>
                <a:spLocks/>
              </p:cNvSpPr>
              <p:nvPr/>
            </p:nvSpPr>
            <p:spPr bwMode="auto">
              <a:xfrm>
                <a:off x="1202" y="2543"/>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C8487"/>
              </a:solidFill>
              <a:ln w="9525">
                <a:noFill/>
                <a:round/>
                <a:headEnd/>
                <a:tailEnd/>
              </a:ln>
            </p:spPr>
            <p:txBody>
              <a:bodyPr/>
              <a:lstStyle/>
              <a:p>
                <a:endParaRPr lang="es-ES"/>
              </a:p>
            </p:txBody>
          </p:sp>
          <p:sp>
            <p:nvSpPr>
              <p:cNvPr id="99410" name="Freeform 82"/>
              <p:cNvSpPr>
                <a:spLocks/>
              </p:cNvSpPr>
              <p:nvPr/>
            </p:nvSpPr>
            <p:spPr bwMode="auto">
              <a:xfrm>
                <a:off x="1204" y="2541"/>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C8487"/>
              </a:solidFill>
              <a:ln w="9525">
                <a:noFill/>
                <a:round/>
                <a:headEnd/>
                <a:tailEnd/>
              </a:ln>
            </p:spPr>
            <p:txBody>
              <a:bodyPr/>
              <a:lstStyle/>
              <a:p>
                <a:endParaRPr lang="es-ES"/>
              </a:p>
            </p:txBody>
          </p:sp>
          <p:sp>
            <p:nvSpPr>
              <p:cNvPr id="99411" name="Freeform 83"/>
              <p:cNvSpPr>
                <a:spLocks/>
              </p:cNvSpPr>
              <p:nvPr/>
            </p:nvSpPr>
            <p:spPr bwMode="auto">
              <a:xfrm>
                <a:off x="1204" y="2539"/>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D8588"/>
              </a:solidFill>
              <a:ln w="9525">
                <a:noFill/>
                <a:round/>
                <a:headEnd/>
                <a:tailEnd/>
              </a:ln>
            </p:spPr>
            <p:txBody>
              <a:bodyPr/>
              <a:lstStyle/>
              <a:p>
                <a:endParaRPr lang="es-ES"/>
              </a:p>
            </p:txBody>
          </p:sp>
          <p:sp>
            <p:nvSpPr>
              <p:cNvPr id="99412" name="Freeform 84"/>
              <p:cNvSpPr>
                <a:spLocks/>
              </p:cNvSpPr>
              <p:nvPr/>
            </p:nvSpPr>
            <p:spPr bwMode="auto">
              <a:xfrm>
                <a:off x="1206" y="2536"/>
                <a:ext cx="187" cy="5"/>
              </a:xfrm>
              <a:custGeom>
                <a:avLst/>
                <a:gdLst/>
                <a:ahLst/>
                <a:cxnLst>
                  <a:cxn ang="0">
                    <a:pos x="182" y="5"/>
                  </a:cxn>
                  <a:cxn ang="0">
                    <a:pos x="0" y="5"/>
                  </a:cxn>
                  <a:cxn ang="0">
                    <a:pos x="2" y="0"/>
                  </a:cxn>
                  <a:cxn ang="0">
                    <a:pos x="187" y="0"/>
                  </a:cxn>
                  <a:cxn ang="0">
                    <a:pos x="182" y="5"/>
                  </a:cxn>
                </a:cxnLst>
                <a:rect l="0" t="0" r="r" b="b"/>
                <a:pathLst>
                  <a:path w="187" h="5">
                    <a:moveTo>
                      <a:pt x="182" y="5"/>
                    </a:moveTo>
                    <a:lnTo>
                      <a:pt x="0" y="5"/>
                    </a:lnTo>
                    <a:lnTo>
                      <a:pt x="2" y="0"/>
                    </a:lnTo>
                    <a:lnTo>
                      <a:pt x="187" y="0"/>
                    </a:lnTo>
                    <a:lnTo>
                      <a:pt x="182" y="5"/>
                    </a:lnTo>
                    <a:close/>
                  </a:path>
                </a:pathLst>
              </a:custGeom>
              <a:solidFill>
                <a:srgbClr val="7D8588"/>
              </a:solidFill>
              <a:ln w="9525">
                <a:noFill/>
                <a:round/>
                <a:headEnd/>
                <a:tailEnd/>
              </a:ln>
            </p:spPr>
            <p:txBody>
              <a:bodyPr/>
              <a:lstStyle/>
              <a:p>
                <a:endParaRPr lang="es-ES"/>
              </a:p>
            </p:txBody>
          </p:sp>
          <p:sp>
            <p:nvSpPr>
              <p:cNvPr id="99413" name="Freeform 85"/>
              <p:cNvSpPr>
                <a:spLocks/>
              </p:cNvSpPr>
              <p:nvPr/>
            </p:nvSpPr>
            <p:spPr bwMode="auto">
              <a:xfrm>
                <a:off x="1208" y="2534"/>
                <a:ext cx="185" cy="5"/>
              </a:xfrm>
              <a:custGeom>
                <a:avLst/>
                <a:gdLst/>
                <a:ahLst/>
                <a:cxnLst>
                  <a:cxn ang="0">
                    <a:pos x="182" y="5"/>
                  </a:cxn>
                  <a:cxn ang="0">
                    <a:pos x="0" y="5"/>
                  </a:cxn>
                  <a:cxn ang="0">
                    <a:pos x="3" y="0"/>
                  </a:cxn>
                  <a:cxn ang="0">
                    <a:pos x="185" y="0"/>
                  </a:cxn>
                  <a:cxn ang="0">
                    <a:pos x="182" y="5"/>
                  </a:cxn>
                </a:cxnLst>
                <a:rect l="0" t="0" r="r" b="b"/>
                <a:pathLst>
                  <a:path w="185" h="5">
                    <a:moveTo>
                      <a:pt x="182" y="5"/>
                    </a:moveTo>
                    <a:lnTo>
                      <a:pt x="0" y="5"/>
                    </a:lnTo>
                    <a:lnTo>
                      <a:pt x="3" y="0"/>
                    </a:lnTo>
                    <a:lnTo>
                      <a:pt x="185" y="0"/>
                    </a:lnTo>
                    <a:lnTo>
                      <a:pt x="182" y="5"/>
                    </a:lnTo>
                    <a:close/>
                  </a:path>
                </a:pathLst>
              </a:custGeom>
              <a:solidFill>
                <a:srgbClr val="7F8589"/>
              </a:solidFill>
              <a:ln w="9525">
                <a:noFill/>
                <a:round/>
                <a:headEnd/>
                <a:tailEnd/>
              </a:ln>
            </p:spPr>
            <p:txBody>
              <a:bodyPr/>
              <a:lstStyle/>
              <a:p>
                <a:endParaRPr lang="es-ES"/>
              </a:p>
            </p:txBody>
          </p:sp>
          <p:sp>
            <p:nvSpPr>
              <p:cNvPr id="99414" name="Freeform 86"/>
              <p:cNvSpPr>
                <a:spLocks/>
              </p:cNvSpPr>
              <p:nvPr/>
            </p:nvSpPr>
            <p:spPr bwMode="auto">
              <a:xfrm>
                <a:off x="1208" y="2532"/>
                <a:ext cx="187" cy="4"/>
              </a:xfrm>
              <a:custGeom>
                <a:avLst/>
                <a:gdLst/>
                <a:ahLst/>
                <a:cxnLst>
                  <a:cxn ang="0">
                    <a:pos x="185" y="4"/>
                  </a:cxn>
                  <a:cxn ang="0">
                    <a:pos x="0" y="4"/>
                  </a:cxn>
                  <a:cxn ang="0">
                    <a:pos x="5" y="0"/>
                  </a:cxn>
                  <a:cxn ang="0">
                    <a:pos x="187" y="0"/>
                  </a:cxn>
                  <a:cxn ang="0">
                    <a:pos x="185" y="4"/>
                  </a:cxn>
                </a:cxnLst>
                <a:rect l="0" t="0" r="r" b="b"/>
                <a:pathLst>
                  <a:path w="187" h="4">
                    <a:moveTo>
                      <a:pt x="185" y="4"/>
                    </a:moveTo>
                    <a:lnTo>
                      <a:pt x="0" y="4"/>
                    </a:lnTo>
                    <a:lnTo>
                      <a:pt x="5" y="0"/>
                    </a:lnTo>
                    <a:lnTo>
                      <a:pt x="187" y="0"/>
                    </a:lnTo>
                    <a:lnTo>
                      <a:pt x="185" y="4"/>
                    </a:lnTo>
                    <a:close/>
                  </a:path>
                </a:pathLst>
              </a:custGeom>
              <a:solidFill>
                <a:srgbClr val="7F8589"/>
              </a:solidFill>
              <a:ln w="9525">
                <a:noFill/>
                <a:round/>
                <a:headEnd/>
                <a:tailEnd/>
              </a:ln>
            </p:spPr>
            <p:txBody>
              <a:bodyPr/>
              <a:lstStyle/>
              <a:p>
                <a:endParaRPr lang="es-ES"/>
              </a:p>
            </p:txBody>
          </p:sp>
          <p:sp>
            <p:nvSpPr>
              <p:cNvPr id="99415" name="Freeform 87"/>
              <p:cNvSpPr>
                <a:spLocks/>
              </p:cNvSpPr>
              <p:nvPr/>
            </p:nvSpPr>
            <p:spPr bwMode="auto">
              <a:xfrm>
                <a:off x="1211" y="2530"/>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F8589"/>
              </a:solidFill>
              <a:ln w="9525">
                <a:noFill/>
                <a:round/>
                <a:headEnd/>
                <a:tailEnd/>
              </a:ln>
            </p:spPr>
            <p:txBody>
              <a:bodyPr/>
              <a:lstStyle/>
              <a:p>
                <a:endParaRPr lang="es-ES"/>
              </a:p>
            </p:txBody>
          </p:sp>
          <p:sp>
            <p:nvSpPr>
              <p:cNvPr id="99416" name="Freeform 88"/>
              <p:cNvSpPr>
                <a:spLocks/>
              </p:cNvSpPr>
              <p:nvPr/>
            </p:nvSpPr>
            <p:spPr bwMode="auto">
              <a:xfrm>
                <a:off x="1213" y="2527"/>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80868A"/>
              </a:solidFill>
              <a:ln w="9525">
                <a:noFill/>
                <a:round/>
                <a:headEnd/>
                <a:tailEnd/>
              </a:ln>
            </p:spPr>
            <p:txBody>
              <a:bodyPr/>
              <a:lstStyle/>
              <a:p>
                <a:endParaRPr lang="es-ES"/>
              </a:p>
            </p:txBody>
          </p:sp>
          <p:sp>
            <p:nvSpPr>
              <p:cNvPr id="99417" name="Freeform 89"/>
              <p:cNvSpPr>
                <a:spLocks/>
              </p:cNvSpPr>
              <p:nvPr/>
            </p:nvSpPr>
            <p:spPr bwMode="auto">
              <a:xfrm>
                <a:off x="1213" y="2525"/>
                <a:ext cx="186" cy="5"/>
              </a:xfrm>
              <a:custGeom>
                <a:avLst/>
                <a:gdLst/>
                <a:ahLst/>
                <a:cxnLst>
                  <a:cxn ang="0">
                    <a:pos x="182" y="5"/>
                  </a:cxn>
                  <a:cxn ang="0">
                    <a:pos x="0" y="5"/>
                  </a:cxn>
                  <a:cxn ang="0">
                    <a:pos x="4" y="0"/>
                  </a:cxn>
                  <a:cxn ang="0">
                    <a:pos x="186" y="0"/>
                  </a:cxn>
                  <a:cxn ang="0">
                    <a:pos x="182" y="5"/>
                  </a:cxn>
                </a:cxnLst>
                <a:rect l="0" t="0" r="r" b="b"/>
                <a:pathLst>
                  <a:path w="186" h="5">
                    <a:moveTo>
                      <a:pt x="182" y="5"/>
                    </a:moveTo>
                    <a:lnTo>
                      <a:pt x="0" y="5"/>
                    </a:lnTo>
                    <a:lnTo>
                      <a:pt x="4" y="0"/>
                    </a:lnTo>
                    <a:lnTo>
                      <a:pt x="186" y="0"/>
                    </a:lnTo>
                    <a:lnTo>
                      <a:pt x="182" y="5"/>
                    </a:lnTo>
                    <a:close/>
                  </a:path>
                </a:pathLst>
              </a:custGeom>
              <a:solidFill>
                <a:srgbClr val="80868A"/>
              </a:solidFill>
              <a:ln w="9525">
                <a:noFill/>
                <a:round/>
                <a:headEnd/>
                <a:tailEnd/>
              </a:ln>
            </p:spPr>
            <p:txBody>
              <a:bodyPr/>
              <a:lstStyle/>
              <a:p>
                <a:endParaRPr lang="es-ES"/>
              </a:p>
            </p:txBody>
          </p:sp>
          <p:sp>
            <p:nvSpPr>
              <p:cNvPr id="99418" name="Freeform 90"/>
              <p:cNvSpPr>
                <a:spLocks/>
              </p:cNvSpPr>
              <p:nvPr/>
            </p:nvSpPr>
            <p:spPr bwMode="auto">
              <a:xfrm>
                <a:off x="1215" y="2523"/>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0868A"/>
              </a:solidFill>
              <a:ln w="9525">
                <a:noFill/>
                <a:round/>
                <a:headEnd/>
                <a:tailEnd/>
              </a:ln>
            </p:spPr>
            <p:txBody>
              <a:bodyPr/>
              <a:lstStyle/>
              <a:p>
                <a:endParaRPr lang="es-ES"/>
              </a:p>
            </p:txBody>
          </p:sp>
          <p:sp>
            <p:nvSpPr>
              <p:cNvPr id="99419" name="Freeform 91"/>
              <p:cNvSpPr>
                <a:spLocks/>
              </p:cNvSpPr>
              <p:nvPr/>
            </p:nvSpPr>
            <p:spPr bwMode="auto">
              <a:xfrm>
                <a:off x="1217" y="2521"/>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1878B"/>
              </a:solidFill>
              <a:ln w="9525">
                <a:noFill/>
                <a:round/>
                <a:headEnd/>
                <a:tailEnd/>
              </a:ln>
            </p:spPr>
            <p:txBody>
              <a:bodyPr/>
              <a:lstStyle/>
              <a:p>
                <a:endParaRPr lang="es-ES"/>
              </a:p>
            </p:txBody>
          </p:sp>
          <p:sp>
            <p:nvSpPr>
              <p:cNvPr id="99420" name="Freeform 92"/>
              <p:cNvSpPr>
                <a:spLocks/>
              </p:cNvSpPr>
              <p:nvPr/>
            </p:nvSpPr>
            <p:spPr bwMode="auto">
              <a:xfrm>
                <a:off x="1217" y="2519"/>
                <a:ext cx="184" cy="4"/>
              </a:xfrm>
              <a:custGeom>
                <a:avLst/>
                <a:gdLst/>
                <a:ahLst/>
                <a:cxnLst>
                  <a:cxn ang="0">
                    <a:pos x="182" y="4"/>
                  </a:cxn>
                  <a:cxn ang="0">
                    <a:pos x="0" y="4"/>
                  </a:cxn>
                  <a:cxn ang="0">
                    <a:pos x="5" y="0"/>
                  </a:cxn>
                  <a:cxn ang="0">
                    <a:pos x="184" y="0"/>
                  </a:cxn>
                  <a:cxn ang="0">
                    <a:pos x="182" y="4"/>
                  </a:cxn>
                </a:cxnLst>
                <a:rect l="0" t="0" r="r" b="b"/>
                <a:pathLst>
                  <a:path w="184" h="4">
                    <a:moveTo>
                      <a:pt x="182" y="4"/>
                    </a:moveTo>
                    <a:lnTo>
                      <a:pt x="0" y="4"/>
                    </a:lnTo>
                    <a:lnTo>
                      <a:pt x="5" y="0"/>
                    </a:lnTo>
                    <a:lnTo>
                      <a:pt x="184" y="0"/>
                    </a:lnTo>
                    <a:lnTo>
                      <a:pt x="182" y="4"/>
                    </a:lnTo>
                    <a:close/>
                  </a:path>
                </a:pathLst>
              </a:custGeom>
              <a:solidFill>
                <a:srgbClr val="81878B"/>
              </a:solidFill>
              <a:ln w="9525">
                <a:noFill/>
                <a:round/>
                <a:headEnd/>
                <a:tailEnd/>
              </a:ln>
            </p:spPr>
            <p:txBody>
              <a:bodyPr/>
              <a:lstStyle/>
              <a:p>
                <a:endParaRPr lang="es-ES"/>
              </a:p>
            </p:txBody>
          </p:sp>
          <p:sp>
            <p:nvSpPr>
              <p:cNvPr id="99421" name="Freeform 93"/>
              <p:cNvSpPr>
                <a:spLocks/>
              </p:cNvSpPr>
              <p:nvPr/>
            </p:nvSpPr>
            <p:spPr bwMode="auto">
              <a:xfrm>
                <a:off x="1219" y="2516"/>
                <a:ext cx="185" cy="5"/>
              </a:xfrm>
              <a:custGeom>
                <a:avLst/>
                <a:gdLst/>
                <a:ahLst/>
                <a:cxnLst>
                  <a:cxn ang="0">
                    <a:pos x="182" y="5"/>
                  </a:cxn>
                  <a:cxn ang="0">
                    <a:pos x="0" y="5"/>
                  </a:cxn>
                  <a:cxn ang="0">
                    <a:pos x="3" y="0"/>
                  </a:cxn>
                  <a:cxn ang="0">
                    <a:pos x="185" y="0"/>
                  </a:cxn>
                  <a:cxn ang="0">
                    <a:pos x="182" y="5"/>
                  </a:cxn>
                </a:cxnLst>
                <a:rect l="0" t="0" r="r" b="b"/>
                <a:pathLst>
                  <a:path w="185" h="5">
                    <a:moveTo>
                      <a:pt x="182" y="5"/>
                    </a:moveTo>
                    <a:lnTo>
                      <a:pt x="0" y="5"/>
                    </a:lnTo>
                    <a:lnTo>
                      <a:pt x="3" y="0"/>
                    </a:lnTo>
                    <a:lnTo>
                      <a:pt x="185" y="0"/>
                    </a:lnTo>
                    <a:lnTo>
                      <a:pt x="182" y="5"/>
                    </a:lnTo>
                    <a:close/>
                  </a:path>
                </a:pathLst>
              </a:custGeom>
              <a:solidFill>
                <a:srgbClr val="81878B"/>
              </a:solidFill>
              <a:ln w="9525">
                <a:noFill/>
                <a:round/>
                <a:headEnd/>
                <a:tailEnd/>
              </a:ln>
            </p:spPr>
            <p:txBody>
              <a:bodyPr/>
              <a:lstStyle/>
              <a:p>
                <a:endParaRPr lang="es-ES"/>
              </a:p>
            </p:txBody>
          </p:sp>
          <p:sp>
            <p:nvSpPr>
              <p:cNvPr id="99422" name="Freeform 94"/>
              <p:cNvSpPr>
                <a:spLocks/>
              </p:cNvSpPr>
              <p:nvPr/>
            </p:nvSpPr>
            <p:spPr bwMode="auto">
              <a:xfrm>
                <a:off x="1222" y="2514"/>
                <a:ext cx="184" cy="5"/>
              </a:xfrm>
              <a:custGeom>
                <a:avLst/>
                <a:gdLst/>
                <a:ahLst/>
                <a:cxnLst>
                  <a:cxn ang="0">
                    <a:pos x="179" y="5"/>
                  </a:cxn>
                  <a:cxn ang="0">
                    <a:pos x="0" y="5"/>
                  </a:cxn>
                  <a:cxn ang="0">
                    <a:pos x="2" y="0"/>
                  </a:cxn>
                  <a:cxn ang="0">
                    <a:pos x="184" y="0"/>
                  </a:cxn>
                  <a:cxn ang="0">
                    <a:pos x="179" y="5"/>
                  </a:cxn>
                </a:cxnLst>
                <a:rect l="0" t="0" r="r" b="b"/>
                <a:pathLst>
                  <a:path w="184" h="5">
                    <a:moveTo>
                      <a:pt x="179" y="5"/>
                    </a:moveTo>
                    <a:lnTo>
                      <a:pt x="0" y="5"/>
                    </a:lnTo>
                    <a:lnTo>
                      <a:pt x="2" y="0"/>
                    </a:lnTo>
                    <a:lnTo>
                      <a:pt x="184" y="0"/>
                    </a:lnTo>
                    <a:lnTo>
                      <a:pt x="179" y="5"/>
                    </a:lnTo>
                    <a:close/>
                  </a:path>
                </a:pathLst>
              </a:custGeom>
              <a:solidFill>
                <a:srgbClr val="82888C"/>
              </a:solidFill>
              <a:ln w="9525">
                <a:noFill/>
                <a:round/>
                <a:headEnd/>
                <a:tailEnd/>
              </a:ln>
            </p:spPr>
            <p:txBody>
              <a:bodyPr/>
              <a:lstStyle/>
              <a:p>
                <a:endParaRPr lang="es-ES"/>
              </a:p>
            </p:txBody>
          </p:sp>
          <p:sp>
            <p:nvSpPr>
              <p:cNvPr id="99423" name="Freeform 95"/>
              <p:cNvSpPr>
                <a:spLocks/>
              </p:cNvSpPr>
              <p:nvPr/>
            </p:nvSpPr>
            <p:spPr bwMode="auto">
              <a:xfrm>
                <a:off x="1222" y="2512"/>
                <a:ext cx="184" cy="4"/>
              </a:xfrm>
              <a:custGeom>
                <a:avLst/>
                <a:gdLst/>
                <a:ahLst/>
                <a:cxnLst>
                  <a:cxn ang="0">
                    <a:pos x="182" y="4"/>
                  </a:cxn>
                  <a:cxn ang="0">
                    <a:pos x="0" y="4"/>
                  </a:cxn>
                  <a:cxn ang="0">
                    <a:pos x="4" y="0"/>
                  </a:cxn>
                  <a:cxn ang="0">
                    <a:pos x="184" y="0"/>
                  </a:cxn>
                  <a:cxn ang="0">
                    <a:pos x="182" y="4"/>
                  </a:cxn>
                </a:cxnLst>
                <a:rect l="0" t="0" r="r" b="b"/>
                <a:pathLst>
                  <a:path w="184" h="4">
                    <a:moveTo>
                      <a:pt x="182" y="4"/>
                    </a:moveTo>
                    <a:lnTo>
                      <a:pt x="0" y="4"/>
                    </a:lnTo>
                    <a:lnTo>
                      <a:pt x="4" y="0"/>
                    </a:lnTo>
                    <a:lnTo>
                      <a:pt x="184" y="0"/>
                    </a:lnTo>
                    <a:lnTo>
                      <a:pt x="182" y="4"/>
                    </a:lnTo>
                    <a:close/>
                  </a:path>
                </a:pathLst>
              </a:custGeom>
              <a:solidFill>
                <a:srgbClr val="82888C"/>
              </a:solidFill>
              <a:ln w="9525">
                <a:noFill/>
                <a:round/>
                <a:headEnd/>
                <a:tailEnd/>
              </a:ln>
            </p:spPr>
            <p:txBody>
              <a:bodyPr/>
              <a:lstStyle/>
              <a:p>
                <a:endParaRPr lang="es-ES"/>
              </a:p>
            </p:txBody>
          </p:sp>
          <p:sp>
            <p:nvSpPr>
              <p:cNvPr id="99424" name="Freeform 96"/>
              <p:cNvSpPr>
                <a:spLocks/>
              </p:cNvSpPr>
              <p:nvPr/>
            </p:nvSpPr>
            <p:spPr bwMode="auto">
              <a:xfrm>
                <a:off x="1224" y="2510"/>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3898D"/>
              </a:solidFill>
              <a:ln w="9525">
                <a:noFill/>
                <a:round/>
                <a:headEnd/>
                <a:tailEnd/>
              </a:ln>
            </p:spPr>
            <p:txBody>
              <a:bodyPr/>
              <a:lstStyle/>
              <a:p>
                <a:endParaRPr lang="es-ES"/>
              </a:p>
            </p:txBody>
          </p:sp>
          <p:sp>
            <p:nvSpPr>
              <p:cNvPr id="99425" name="Freeform 97"/>
              <p:cNvSpPr>
                <a:spLocks/>
              </p:cNvSpPr>
              <p:nvPr/>
            </p:nvSpPr>
            <p:spPr bwMode="auto">
              <a:xfrm>
                <a:off x="1226" y="2507"/>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3898D"/>
              </a:solidFill>
              <a:ln w="9525">
                <a:noFill/>
                <a:round/>
                <a:headEnd/>
                <a:tailEnd/>
              </a:ln>
            </p:spPr>
            <p:txBody>
              <a:bodyPr/>
              <a:lstStyle/>
              <a:p>
                <a:endParaRPr lang="es-ES"/>
              </a:p>
            </p:txBody>
          </p:sp>
          <p:sp>
            <p:nvSpPr>
              <p:cNvPr id="99426" name="Freeform 98"/>
              <p:cNvSpPr>
                <a:spLocks/>
              </p:cNvSpPr>
              <p:nvPr/>
            </p:nvSpPr>
            <p:spPr bwMode="auto">
              <a:xfrm>
                <a:off x="1226" y="2505"/>
                <a:ext cx="184" cy="5"/>
              </a:xfrm>
              <a:custGeom>
                <a:avLst/>
                <a:gdLst/>
                <a:ahLst/>
                <a:cxnLst>
                  <a:cxn ang="0">
                    <a:pos x="182" y="5"/>
                  </a:cxn>
                  <a:cxn ang="0">
                    <a:pos x="0" y="5"/>
                  </a:cxn>
                  <a:cxn ang="0">
                    <a:pos x="5" y="0"/>
                  </a:cxn>
                  <a:cxn ang="0">
                    <a:pos x="184" y="0"/>
                  </a:cxn>
                  <a:cxn ang="0">
                    <a:pos x="182" y="5"/>
                  </a:cxn>
                </a:cxnLst>
                <a:rect l="0" t="0" r="r" b="b"/>
                <a:pathLst>
                  <a:path w="184" h="5">
                    <a:moveTo>
                      <a:pt x="182" y="5"/>
                    </a:moveTo>
                    <a:lnTo>
                      <a:pt x="0" y="5"/>
                    </a:lnTo>
                    <a:lnTo>
                      <a:pt x="5" y="0"/>
                    </a:lnTo>
                    <a:lnTo>
                      <a:pt x="184" y="0"/>
                    </a:lnTo>
                    <a:lnTo>
                      <a:pt x="182" y="5"/>
                    </a:lnTo>
                    <a:close/>
                  </a:path>
                </a:pathLst>
              </a:custGeom>
              <a:solidFill>
                <a:srgbClr val="83898D"/>
              </a:solidFill>
              <a:ln w="9525">
                <a:noFill/>
                <a:round/>
                <a:headEnd/>
                <a:tailEnd/>
              </a:ln>
            </p:spPr>
            <p:txBody>
              <a:bodyPr/>
              <a:lstStyle/>
              <a:p>
                <a:endParaRPr lang="es-ES"/>
              </a:p>
            </p:txBody>
          </p:sp>
          <p:sp>
            <p:nvSpPr>
              <p:cNvPr id="99427" name="Freeform 99"/>
              <p:cNvSpPr>
                <a:spLocks/>
              </p:cNvSpPr>
              <p:nvPr/>
            </p:nvSpPr>
            <p:spPr bwMode="auto">
              <a:xfrm>
                <a:off x="1228" y="2503"/>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48A8E"/>
              </a:solidFill>
              <a:ln w="9525">
                <a:noFill/>
                <a:round/>
                <a:headEnd/>
                <a:tailEnd/>
              </a:ln>
            </p:spPr>
            <p:txBody>
              <a:bodyPr/>
              <a:lstStyle/>
              <a:p>
                <a:endParaRPr lang="es-ES"/>
              </a:p>
            </p:txBody>
          </p:sp>
          <p:sp>
            <p:nvSpPr>
              <p:cNvPr id="99428" name="Freeform 100"/>
              <p:cNvSpPr>
                <a:spLocks/>
              </p:cNvSpPr>
              <p:nvPr/>
            </p:nvSpPr>
            <p:spPr bwMode="auto">
              <a:xfrm>
                <a:off x="1231" y="2501"/>
                <a:ext cx="181" cy="4"/>
              </a:xfrm>
              <a:custGeom>
                <a:avLst/>
                <a:gdLst/>
                <a:ahLst/>
                <a:cxnLst>
                  <a:cxn ang="0">
                    <a:pos x="179" y="4"/>
                  </a:cxn>
                  <a:cxn ang="0">
                    <a:pos x="0" y="4"/>
                  </a:cxn>
                  <a:cxn ang="0">
                    <a:pos x="2" y="0"/>
                  </a:cxn>
                  <a:cxn ang="0">
                    <a:pos x="181" y="0"/>
                  </a:cxn>
                  <a:cxn ang="0">
                    <a:pos x="179" y="4"/>
                  </a:cxn>
                </a:cxnLst>
                <a:rect l="0" t="0" r="r" b="b"/>
                <a:pathLst>
                  <a:path w="181" h="4">
                    <a:moveTo>
                      <a:pt x="179" y="4"/>
                    </a:moveTo>
                    <a:lnTo>
                      <a:pt x="0" y="4"/>
                    </a:lnTo>
                    <a:lnTo>
                      <a:pt x="2" y="0"/>
                    </a:lnTo>
                    <a:lnTo>
                      <a:pt x="181" y="0"/>
                    </a:lnTo>
                    <a:lnTo>
                      <a:pt x="179" y="4"/>
                    </a:lnTo>
                    <a:close/>
                  </a:path>
                </a:pathLst>
              </a:custGeom>
              <a:solidFill>
                <a:srgbClr val="848A8E"/>
              </a:solidFill>
              <a:ln w="9525">
                <a:noFill/>
                <a:round/>
                <a:headEnd/>
                <a:tailEnd/>
              </a:ln>
            </p:spPr>
            <p:txBody>
              <a:bodyPr/>
              <a:lstStyle/>
              <a:p>
                <a:endParaRPr lang="es-ES"/>
              </a:p>
            </p:txBody>
          </p:sp>
          <p:sp>
            <p:nvSpPr>
              <p:cNvPr id="99429" name="Freeform 101"/>
              <p:cNvSpPr>
                <a:spLocks/>
              </p:cNvSpPr>
              <p:nvPr/>
            </p:nvSpPr>
            <p:spPr bwMode="auto">
              <a:xfrm>
                <a:off x="1231" y="2499"/>
                <a:ext cx="184" cy="4"/>
              </a:xfrm>
              <a:custGeom>
                <a:avLst/>
                <a:gdLst/>
                <a:ahLst/>
                <a:cxnLst>
                  <a:cxn ang="0">
                    <a:pos x="179" y="4"/>
                  </a:cxn>
                  <a:cxn ang="0">
                    <a:pos x="0" y="4"/>
                  </a:cxn>
                  <a:cxn ang="0">
                    <a:pos x="4" y="0"/>
                  </a:cxn>
                  <a:cxn ang="0">
                    <a:pos x="184" y="0"/>
                  </a:cxn>
                  <a:cxn ang="0">
                    <a:pos x="179" y="4"/>
                  </a:cxn>
                </a:cxnLst>
                <a:rect l="0" t="0" r="r" b="b"/>
                <a:pathLst>
                  <a:path w="184" h="4">
                    <a:moveTo>
                      <a:pt x="179" y="4"/>
                    </a:moveTo>
                    <a:lnTo>
                      <a:pt x="0" y="4"/>
                    </a:lnTo>
                    <a:lnTo>
                      <a:pt x="4" y="0"/>
                    </a:lnTo>
                    <a:lnTo>
                      <a:pt x="184" y="0"/>
                    </a:lnTo>
                    <a:lnTo>
                      <a:pt x="179" y="4"/>
                    </a:lnTo>
                    <a:close/>
                  </a:path>
                </a:pathLst>
              </a:custGeom>
              <a:solidFill>
                <a:srgbClr val="848A8E"/>
              </a:solidFill>
              <a:ln w="9525">
                <a:noFill/>
                <a:round/>
                <a:headEnd/>
                <a:tailEnd/>
              </a:ln>
            </p:spPr>
            <p:txBody>
              <a:bodyPr/>
              <a:lstStyle/>
              <a:p>
                <a:endParaRPr lang="es-ES"/>
              </a:p>
            </p:txBody>
          </p:sp>
          <p:sp>
            <p:nvSpPr>
              <p:cNvPr id="99430" name="Freeform 102"/>
              <p:cNvSpPr>
                <a:spLocks/>
              </p:cNvSpPr>
              <p:nvPr/>
            </p:nvSpPr>
            <p:spPr bwMode="auto">
              <a:xfrm>
                <a:off x="1233" y="2496"/>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58A8F"/>
              </a:solidFill>
              <a:ln w="9525">
                <a:noFill/>
                <a:round/>
                <a:headEnd/>
                <a:tailEnd/>
              </a:ln>
            </p:spPr>
            <p:txBody>
              <a:bodyPr/>
              <a:lstStyle/>
              <a:p>
                <a:endParaRPr lang="es-ES"/>
              </a:p>
            </p:txBody>
          </p:sp>
          <p:sp>
            <p:nvSpPr>
              <p:cNvPr id="99431" name="Freeform 103"/>
              <p:cNvSpPr>
                <a:spLocks/>
              </p:cNvSpPr>
              <p:nvPr/>
            </p:nvSpPr>
            <p:spPr bwMode="auto">
              <a:xfrm>
                <a:off x="1235" y="2494"/>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58A8F"/>
              </a:solidFill>
              <a:ln w="9525">
                <a:noFill/>
                <a:round/>
                <a:headEnd/>
                <a:tailEnd/>
              </a:ln>
            </p:spPr>
            <p:txBody>
              <a:bodyPr/>
              <a:lstStyle/>
              <a:p>
                <a:endParaRPr lang="es-ES"/>
              </a:p>
            </p:txBody>
          </p:sp>
          <p:sp>
            <p:nvSpPr>
              <p:cNvPr id="99432" name="Freeform 104"/>
              <p:cNvSpPr>
                <a:spLocks/>
              </p:cNvSpPr>
              <p:nvPr/>
            </p:nvSpPr>
            <p:spPr bwMode="auto">
              <a:xfrm>
                <a:off x="1235" y="2492"/>
                <a:ext cx="182" cy="4"/>
              </a:xfrm>
              <a:custGeom>
                <a:avLst/>
                <a:gdLst/>
                <a:ahLst/>
                <a:cxnLst>
                  <a:cxn ang="0">
                    <a:pos x="180" y="4"/>
                  </a:cxn>
                  <a:cxn ang="0">
                    <a:pos x="0" y="4"/>
                  </a:cxn>
                  <a:cxn ang="0">
                    <a:pos x="4" y="0"/>
                  </a:cxn>
                  <a:cxn ang="0">
                    <a:pos x="182" y="0"/>
                  </a:cxn>
                  <a:cxn ang="0">
                    <a:pos x="180" y="4"/>
                  </a:cxn>
                </a:cxnLst>
                <a:rect l="0" t="0" r="r" b="b"/>
                <a:pathLst>
                  <a:path w="182" h="4">
                    <a:moveTo>
                      <a:pt x="180" y="4"/>
                    </a:moveTo>
                    <a:lnTo>
                      <a:pt x="0" y="4"/>
                    </a:lnTo>
                    <a:lnTo>
                      <a:pt x="4" y="0"/>
                    </a:lnTo>
                    <a:lnTo>
                      <a:pt x="182" y="0"/>
                    </a:lnTo>
                    <a:lnTo>
                      <a:pt x="180" y="4"/>
                    </a:lnTo>
                    <a:close/>
                  </a:path>
                </a:pathLst>
              </a:custGeom>
              <a:solidFill>
                <a:srgbClr val="858A8F"/>
              </a:solidFill>
              <a:ln w="9525">
                <a:noFill/>
                <a:round/>
                <a:headEnd/>
                <a:tailEnd/>
              </a:ln>
            </p:spPr>
            <p:txBody>
              <a:bodyPr/>
              <a:lstStyle/>
              <a:p>
                <a:endParaRPr lang="es-ES"/>
              </a:p>
            </p:txBody>
          </p:sp>
          <p:sp>
            <p:nvSpPr>
              <p:cNvPr id="99433" name="Freeform 105"/>
              <p:cNvSpPr>
                <a:spLocks/>
              </p:cNvSpPr>
              <p:nvPr/>
            </p:nvSpPr>
            <p:spPr bwMode="auto">
              <a:xfrm>
                <a:off x="1237" y="2490"/>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78B90"/>
              </a:solidFill>
              <a:ln w="9525">
                <a:noFill/>
                <a:round/>
                <a:headEnd/>
                <a:tailEnd/>
              </a:ln>
            </p:spPr>
            <p:txBody>
              <a:bodyPr/>
              <a:lstStyle/>
              <a:p>
                <a:endParaRPr lang="es-ES"/>
              </a:p>
            </p:txBody>
          </p:sp>
          <p:sp>
            <p:nvSpPr>
              <p:cNvPr id="99434" name="Freeform 106"/>
              <p:cNvSpPr>
                <a:spLocks/>
              </p:cNvSpPr>
              <p:nvPr/>
            </p:nvSpPr>
            <p:spPr bwMode="auto">
              <a:xfrm>
                <a:off x="1239" y="2488"/>
                <a:ext cx="182" cy="4"/>
              </a:xfrm>
              <a:custGeom>
                <a:avLst/>
                <a:gdLst/>
                <a:ahLst/>
                <a:cxnLst>
                  <a:cxn ang="0">
                    <a:pos x="178" y="4"/>
                  </a:cxn>
                  <a:cxn ang="0">
                    <a:pos x="0" y="4"/>
                  </a:cxn>
                  <a:cxn ang="0">
                    <a:pos x="3" y="0"/>
                  </a:cxn>
                  <a:cxn ang="0">
                    <a:pos x="182" y="0"/>
                  </a:cxn>
                  <a:cxn ang="0">
                    <a:pos x="178" y="4"/>
                  </a:cxn>
                </a:cxnLst>
                <a:rect l="0" t="0" r="r" b="b"/>
                <a:pathLst>
                  <a:path w="182" h="4">
                    <a:moveTo>
                      <a:pt x="178" y="4"/>
                    </a:moveTo>
                    <a:lnTo>
                      <a:pt x="0" y="4"/>
                    </a:lnTo>
                    <a:lnTo>
                      <a:pt x="3" y="0"/>
                    </a:lnTo>
                    <a:lnTo>
                      <a:pt x="182" y="0"/>
                    </a:lnTo>
                    <a:lnTo>
                      <a:pt x="178" y="4"/>
                    </a:lnTo>
                    <a:close/>
                  </a:path>
                </a:pathLst>
              </a:custGeom>
              <a:solidFill>
                <a:srgbClr val="878B90"/>
              </a:solidFill>
              <a:ln w="9525">
                <a:noFill/>
                <a:round/>
                <a:headEnd/>
                <a:tailEnd/>
              </a:ln>
            </p:spPr>
            <p:txBody>
              <a:bodyPr/>
              <a:lstStyle/>
              <a:p>
                <a:endParaRPr lang="es-ES"/>
              </a:p>
            </p:txBody>
          </p:sp>
          <p:sp>
            <p:nvSpPr>
              <p:cNvPr id="99435" name="Freeform 107"/>
              <p:cNvSpPr>
                <a:spLocks/>
              </p:cNvSpPr>
              <p:nvPr/>
            </p:nvSpPr>
            <p:spPr bwMode="auto">
              <a:xfrm>
                <a:off x="1239" y="2485"/>
                <a:ext cx="182" cy="5"/>
              </a:xfrm>
              <a:custGeom>
                <a:avLst/>
                <a:gdLst/>
                <a:ahLst/>
                <a:cxnLst>
                  <a:cxn ang="0">
                    <a:pos x="180" y="5"/>
                  </a:cxn>
                  <a:cxn ang="0">
                    <a:pos x="0" y="5"/>
                  </a:cxn>
                  <a:cxn ang="0">
                    <a:pos x="5" y="0"/>
                  </a:cxn>
                  <a:cxn ang="0">
                    <a:pos x="182" y="0"/>
                  </a:cxn>
                  <a:cxn ang="0">
                    <a:pos x="180" y="5"/>
                  </a:cxn>
                </a:cxnLst>
                <a:rect l="0" t="0" r="r" b="b"/>
                <a:pathLst>
                  <a:path w="182" h="5">
                    <a:moveTo>
                      <a:pt x="180" y="5"/>
                    </a:moveTo>
                    <a:lnTo>
                      <a:pt x="0" y="5"/>
                    </a:lnTo>
                    <a:lnTo>
                      <a:pt x="5" y="0"/>
                    </a:lnTo>
                    <a:lnTo>
                      <a:pt x="182" y="0"/>
                    </a:lnTo>
                    <a:lnTo>
                      <a:pt x="180" y="5"/>
                    </a:lnTo>
                    <a:close/>
                  </a:path>
                </a:pathLst>
              </a:custGeom>
              <a:solidFill>
                <a:srgbClr val="888C90"/>
              </a:solidFill>
              <a:ln w="9525">
                <a:noFill/>
                <a:round/>
                <a:headEnd/>
                <a:tailEnd/>
              </a:ln>
            </p:spPr>
            <p:txBody>
              <a:bodyPr/>
              <a:lstStyle/>
              <a:p>
                <a:endParaRPr lang="es-ES"/>
              </a:p>
            </p:txBody>
          </p:sp>
          <p:sp>
            <p:nvSpPr>
              <p:cNvPr id="99436" name="Freeform 108"/>
              <p:cNvSpPr>
                <a:spLocks/>
              </p:cNvSpPr>
              <p:nvPr/>
            </p:nvSpPr>
            <p:spPr bwMode="auto">
              <a:xfrm>
                <a:off x="1242" y="2483"/>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88C90"/>
              </a:solidFill>
              <a:ln w="9525">
                <a:noFill/>
                <a:round/>
                <a:headEnd/>
                <a:tailEnd/>
              </a:ln>
            </p:spPr>
            <p:txBody>
              <a:bodyPr/>
              <a:lstStyle/>
              <a:p>
                <a:endParaRPr lang="es-ES"/>
              </a:p>
            </p:txBody>
          </p:sp>
          <p:sp>
            <p:nvSpPr>
              <p:cNvPr id="99437" name="Freeform 109"/>
              <p:cNvSpPr>
                <a:spLocks/>
              </p:cNvSpPr>
              <p:nvPr/>
            </p:nvSpPr>
            <p:spPr bwMode="auto">
              <a:xfrm>
                <a:off x="1244" y="2481"/>
                <a:ext cx="180" cy="4"/>
              </a:xfrm>
              <a:custGeom>
                <a:avLst/>
                <a:gdLst/>
                <a:ahLst/>
                <a:cxnLst>
                  <a:cxn ang="0">
                    <a:pos x="177" y="4"/>
                  </a:cxn>
                  <a:cxn ang="0">
                    <a:pos x="0" y="4"/>
                  </a:cxn>
                  <a:cxn ang="0">
                    <a:pos x="2" y="0"/>
                  </a:cxn>
                  <a:cxn ang="0">
                    <a:pos x="180" y="0"/>
                  </a:cxn>
                  <a:cxn ang="0">
                    <a:pos x="177" y="4"/>
                  </a:cxn>
                </a:cxnLst>
                <a:rect l="0" t="0" r="r" b="b"/>
                <a:pathLst>
                  <a:path w="180" h="4">
                    <a:moveTo>
                      <a:pt x="177" y="4"/>
                    </a:moveTo>
                    <a:lnTo>
                      <a:pt x="0" y="4"/>
                    </a:lnTo>
                    <a:lnTo>
                      <a:pt x="2" y="0"/>
                    </a:lnTo>
                    <a:lnTo>
                      <a:pt x="180" y="0"/>
                    </a:lnTo>
                    <a:lnTo>
                      <a:pt x="177" y="4"/>
                    </a:lnTo>
                    <a:close/>
                  </a:path>
                </a:pathLst>
              </a:custGeom>
              <a:solidFill>
                <a:srgbClr val="888C90"/>
              </a:solidFill>
              <a:ln w="9525">
                <a:noFill/>
                <a:round/>
                <a:headEnd/>
                <a:tailEnd/>
              </a:ln>
            </p:spPr>
            <p:txBody>
              <a:bodyPr/>
              <a:lstStyle/>
              <a:p>
                <a:endParaRPr lang="es-ES"/>
              </a:p>
            </p:txBody>
          </p:sp>
          <p:sp>
            <p:nvSpPr>
              <p:cNvPr id="99438" name="Freeform 110"/>
              <p:cNvSpPr>
                <a:spLocks/>
              </p:cNvSpPr>
              <p:nvPr/>
            </p:nvSpPr>
            <p:spPr bwMode="auto">
              <a:xfrm>
                <a:off x="1244" y="2479"/>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88E91"/>
              </a:solidFill>
              <a:ln w="9525">
                <a:noFill/>
                <a:round/>
                <a:headEnd/>
                <a:tailEnd/>
              </a:ln>
            </p:spPr>
            <p:txBody>
              <a:bodyPr/>
              <a:lstStyle/>
              <a:p>
                <a:endParaRPr lang="es-ES"/>
              </a:p>
            </p:txBody>
          </p:sp>
          <p:sp>
            <p:nvSpPr>
              <p:cNvPr id="99439" name="Freeform 111"/>
              <p:cNvSpPr>
                <a:spLocks/>
              </p:cNvSpPr>
              <p:nvPr/>
            </p:nvSpPr>
            <p:spPr bwMode="auto">
              <a:xfrm>
                <a:off x="1246" y="2476"/>
                <a:ext cx="180" cy="5"/>
              </a:xfrm>
              <a:custGeom>
                <a:avLst/>
                <a:gdLst/>
                <a:ahLst/>
                <a:cxnLst>
                  <a:cxn ang="0">
                    <a:pos x="178" y="5"/>
                  </a:cxn>
                  <a:cxn ang="0">
                    <a:pos x="0" y="5"/>
                  </a:cxn>
                  <a:cxn ang="0">
                    <a:pos x="2" y="0"/>
                  </a:cxn>
                  <a:cxn ang="0">
                    <a:pos x="180" y="0"/>
                  </a:cxn>
                  <a:cxn ang="0">
                    <a:pos x="178" y="5"/>
                  </a:cxn>
                </a:cxnLst>
                <a:rect l="0" t="0" r="r" b="b"/>
                <a:pathLst>
                  <a:path w="180" h="5">
                    <a:moveTo>
                      <a:pt x="178" y="5"/>
                    </a:moveTo>
                    <a:lnTo>
                      <a:pt x="0" y="5"/>
                    </a:lnTo>
                    <a:lnTo>
                      <a:pt x="2" y="0"/>
                    </a:lnTo>
                    <a:lnTo>
                      <a:pt x="180" y="0"/>
                    </a:lnTo>
                    <a:lnTo>
                      <a:pt x="178" y="5"/>
                    </a:lnTo>
                    <a:close/>
                  </a:path>
                </a:pathLst>
              </a:custGeom>
              <a:solidFill>
                <a:srgbClr val="888E91"/>
              </a:solidFill>
              <a:ln w="9525">
                <a:noFill/>
                <a:round/>
                <a:headEnd/>
                <a:tailEnd/>
              </a:ln>
            </p:spPr>
            <p:txBody>
              <a:bodyPr/>
              <a:lstStyle/>
              <a:p>
                <a:endParaRPr lang="es-ES"/>
              </a:p>
            </p:txBody>
          </p:sp>
          <p:sp>
            <p:nvSpPr>
              <p:cNvPr id="99440" name="Freeform 112"/>
              <p:cNvSpPr>
                <a:spLocks/>
              </p:cNvSpPr>
              <p:nvPr/>
            </p:nvSpPr>
            <p:spPr bwMode="auto">
              <a:xfrm>
                <a:off x="1246" y="2474"/>
                <a:ext cx="182" cy="5"/>
              </a:xfrm>
              <a:custGeom>
                <a:avLst/>
                <a:gdLst/>
                <a:ahLst/>
                <a:cxnLst>
                  <a:cxn ang="0">
                    <a:pos x="180" y="5"/>
                  </a:cxn>
                  <a:cxn ang="0">
                    <a:pos x="0" y="5"/>
                  </a:cxn>
                  <a:cxn ang="0">
                    <a:pos x="5" y="0"/>
                  </a:cxn>
                  <a:cxn ang="0">
                    <a:pos x="182" y="0"/>
                  </a:cxn>
                  <a:cxn ang="0">
                    <a:pos x="180" y="5"/>
                  </a:cxn>
                </a:cxnLst>
                <a:rect l="0" t="0" r="r" b="b"/>
                <a:pathLst>
                  <a:path w="182" h="5">
                    <a:moveTo>
                      <a:pt x="180" y="5"/>
                    </a:moveTo>
                    <a:lnTo>
                      <a:pt x="0" y="5"/>
                    </a:lnTo>
                    <a:lnTo>
                      <a:pt x="5" y="0"/>
                    </a:lnTo>
                    <a:lnTo>
                      <a:pt x="182" y="0"/>
                    </a:lnTo>
                    <a:lnTo>
                      <a:pt x="180" y="5"/>
                    </a:lnTo>
                    <a:close/>
                  </a:path>
                </a:pathLst>
              </a:custGeom>
              <a:solidFill>
                <a:srgbClr val="888E91"/>
              </a:solidFill>
              <a:ln w="9525">
                <a:noFill/>
                <a:round/>
                <a:headEnd/>
                <a:tailEnd/>
              </a:ln>
            </p:spPr>
            <p:txBody>
              <a:bodyPr/>
              <a:lstStyle/>
              <a:p>
                <a:endParaRPr lang="es-ES"/>
              </a:p>
            </p:txBody>
          </p:sp>
          <p:sp>
            <p:nvSpPr>
              <p:cNvPr id="99441" name="Freeform 113"/>
              <p:cNvSpPr>
                <a:spLocks/>
              </p:cNvSpPr>
              <p:nvPr/>
            </p:nvSpPr>
            <p:spPr bwMode="auto">
              <a:xfrm>
                <a:off x="1248" y="2472"/>
                <a:ext cx="182" cy="4"/>
              </a:xfrm>
              <a:custGeom>
                <a:avLst/>
                <a:gdLst/>
                <a:ahLst/>
                <a:cxnLst>
                  <a:cxn ang="0">
                    <a:pos x="178" y="4"/>
                  </a:cxn>
                  <a:cxn ang="0">
                    <a:pos x="0" y="4"/>
                  </a:cxn>
                  <a:cxn ang="0">
                    <a:pos x="3" y="0"/>
                  </a:cxn>
                  <a:cxn ang="0">
                    <a:pos x="182" y="0"/>
                  </a:cxn>
                  <a:cxn ang="0">
                    <a:pos x="178" y="4"/>
                  </a:cxn>
                </a:cxnLst>
                <a:rect l="0" t="0" r="r" b="b"/>
                <a:pathLst>
                  <a:path w="182" h="4">
                    <a:moveTo>
                      <a:pt x="178" y="4"/>
                    </a:moveTo>
                    <a:lnTo>
                      <a:pt x="0" y="4"/>
                    </a:lnTo>
                    <a:lnTo>
                      <a:pt x="3" y="0"/>
                    </a:lnTo>
                    <a:lnTo>
                      <a:pt x="182" y="0"/>
                    </a:lnTo>
                    <a:lnTo>
                      <a:pt x="178" y="4"/>
                    </a:lnTo>
                    <a:close/>
                  </a:path>
                </a:pathLst>
              </a:custGeom>
              <a:solidFill>
                <a:srgbClr val="898F92"/>
              </a:solidFill>
              <a:ln w="9525">
                <a:noFill/>
                <a:round/>
                <a:headEnd/>
                <a:tailEnd/>
              </a:ln>
            </p:spPr>
            <p:txBody>
              <a:bodyPr/>
              <a:lstStyle/>
              <a:p>
                <a:endParaRPr lang="es-ES"/>
              </a:p>
            </p:txBody>
          </p:sp>
          <p:sp>
            <p:nvSpPr>
              <p:cNvPr id="99442" name="Freeform 114"/>
              <p:cNvSpPr>
                <a:spLocks/>
              </p:cNvSpPr>
              <p:nvPr/>
            </p:nvSpPr>
            <p:spPr bwMode="auto">
              <a:xfrm>
                <a:off x="1251" y="2470"/>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98F92"/>
              </a:solidFill>
              <a:ln w="9525">
                <a:noFill/>
                <a:round/>
                <a:headEnd/>
                <a:tailEnd/>
              </a:ln>
            </p:spPr>
            <p:txBody>
              <a:bodyPr/>
              <a:lstStyle/>
              <a:p>
                <a:endParaRPr lang="es-ES"/>
              </a:p>
            </p:txBody>
          </p:sp>
          <p:sp>
            <p:nvSpPr>
              <p:cNvPr id="99443" name="Freeform 115"/>
              <p:cNvSpPr>
                <a:spLocks/>
              </p:cNvSpPr>
              <p:nvPr/>
            </p:nvSpPr>
            <p:spPr bwMode="auto">
              <a:xfrm>
                <a:off x="1251" y="2468"/>
                <a:ext cx="181" cy="4"/>
              </a:xfrm>
              <a:custGeom>
                <a:avLst/>
                <a:gdLst/>
                <a:ahLst/>
                <a:cxnLst>
                  <a:cxn ang="0">
                    <a:pos x="179" y="4"/>
                  </a:cxn>
                  <a:cxn ang="0">
                    <a:pos x="0" y="4"/>
                  </a:cxn>
                  <a:cxn ang="0">
                    <a:pos x="4" y="0"/>
                  </a:cxn>
                  <a:cxn ang="0">
                    <a:pos x="181" y="0"/>
                  </a:cxn>
                  <a:cxn ang="0">
                    <a:pos x="179" y="4"/>
                  </a:cxn>
                </a:cxnLst>
                <a:rect l="0" t="0" r="r" b="b"/>
                <a:pathLst>
                  <a:path w="181" h="4">
                    <a:moveTo>
                      <a:pt x="179" y="4"/>
                    </a:moveTo>
                    <a:lnTo>
                      <a:pt x="0" y="4"/>
                    </a:lnTo>
                    <a:lnTo>
                      <a:pt x="4" y="0"/>
                    </a:lnTo>
                    <a:lnTo>
                      <a:pt x="181" y="0"/>
                    </a:lnTo>
                    <a:lnTo>
                      <a:pt x="179" y="4"/>
                    </a:lnTo>
                    <a:close/>
                  </a:path>
                </a:pathLst>
              </a:custGeom>
              <a:solidFill>
                <a:srgbClr val="898F92"/>
              </a:solidFill>
              <a:ln w="9525">
                <a:noFill/>
                <a:round/>
                <a:headEnd/>
                <a:tailEnd/>
              </a:ln>
            </p:spPr>
            <p:txBody>
              <a:bodyPr/>
              <a:lstStyle/>
              <a:p>
                <a:endParaRPr lang="es-ES"/>
              </a:p>
            </p:txBody>
          </p:sp>
          <p:sp>
            <p:nvSpPr>
              <p:cNvPr id="99444" name="Freeform 116"/>
              <p:cNvSpPr>
                <a:spLocks/>
              </p:cNvSpPr>
              <p:nvPr/>
            </p:nvSpPr>
            <p:spPr bwMode="auto">
              <a:xfrm>
                <a:off x="1253" y="2465"/>
                <a:ext cx="179" cy="5"/>
              </a:xfrm>
              <a:custGeom>
                <a:avLst/>
                <a:gdLst/>
                <a:ahLst/>
                <a:cxnLst>
                  <a:cxn ang="0">
                    <a:pos x="177" y="5"/>
                  </a:cxn>
                  <a:cxn ang="0">
                    <a:pos x="0" y="5"/>
                  </a:cxn>
                  <a:cxn ang="0">
                    <a:pos x="2" y="0"/>
                  </a:cxn>
                  <a:cxn ang="0">
                    <a:pos x="179" y="0"/>
                  </a:cxn>
                  <a:cxn ang="0">
                    <a:pos x="177" y="5"/>
                  </a:cxn>
                </a:cxnLst>
                <a:rect l="0" t="0" r="r" b="b"/>
                <a:pathLst>
                  <a:path w="179" h="5">
                    <a:moveTo>
                      <a:pt x="177" y="5"/>
                    </a:moveTo>
                    <a:lnTo>
                      <a:pt x="0" y="5"/>
                    </a:lnTo>
                    <a:lnTo>
                      <a:pt x="2" y="0"/>
                    </a:lnTo>
                    <a:lnTo>
                      <a:pt x="179" y="0"/>
                    </a:lnTo>
                    <a:lnTo>
                      <a:pt x="177" y="5"/>
                    </a:lnTo>
                    <a:close/>
                  </a:path>
                </a:pathLst>
              </a:custGeom>
              <a:solidFill>
                <a:srgbClr val="8A9093"/>
              </a:solidFill>
              <a:ln w="9525">
                <a:noFill/>
                <a:round/>
                <a:headEnd/>
                <a:tailEnd/>
              </a:ln>
            </p:spPr>
            <p:txBody>
              <a:bodyPr/>
              <a:lstStyle/>
              <a:p>
                <a:endParaRPr lang="es-ES"/>
              </a:p>
            </p:txBody>
          </p:sp>
          <p:sp>
            <p:nvSpPr>
              <p:cNvPr id="99445" name="Freeform 117"/>
              <p:cNvSpPr>
                <a:spLocks/>
              </p:cNvSpPr>
              <p:nvPr/>
            </p:nvSpPr>
            <p:spPr bwMode="auto">
              <a:xfrm>
                <a:off x="1255" y="2463"/>
                <a:ext cx="180" cy="5"/>
              </a:xfrm>
              <a:custGeom>
                <a:avLst/>
                <a:gdLst/>
                <a:ahLst/>
                <a:cxnLst>
                  <a:cxn ang="0">
                    <a:pos x="177" y="5"/>
                  </a:cxn>
                  <a:cxn ang="0">
                    <a:pos x="0" y="5"/>
                  </a:cxn>
                  <a:cxn ang="0">
                    <a:pos x="2" y="0"/>
                  </a:cxn>
                  <a:cxn ang="0">
                    <a:pos x="180" y="0"/>
                  </a:cxn>
                  <a:cxn ang="0">
                    <a:pos x="177" y="5"/>
                  </a:cxn>
                </a:cxnLst>
                <a:rect l="0" t="0" r="r" b="b"/>
                <a:pathLst>
                  <a:path w="180" h="5">
                    <a:moveTo>
                      <a:pt x="177" y="5"/>
                    </a:moveTo>
                    <a:lnTo>
                      <a:pt x="0" y="5"/>
                    </a:lnTo>
                    <a:lnTo>
                      <a:pt x="2" y="0"/>
                    </a:lnTo>
                    <a:lnTo>
                      <a:pt x="180" y="0"/>
                    </a:lnTo>
                    <a:lnTo>
                      <a:pt x="177" y="5"/>
                    </a:lnTo>
                    <a:close/>
                  </a:path>
                </a:pathLst>
              </a:custGeom>
              <a:solidFill>
                <a:srgbClr val="8A9093"/>
              </a:solidFill>
              <a:ln w="9525">
                <a:noFill/>
                <a:round/>
                <a:headEnd/>
                <a:tailEnd/>
              </a:ln>
            </p:spPr>
            <p:txBody>
              <a:bodyPr/>
              <a:lstStyle/>
              <a:p>
                <a:endParaRPr lang="es-ES"/>
              </a:p>
            </p:txBody>
          </p:sp>
          <p:sp>
            <p:nvSpPr>
              <p:cNvPr id="99446" name="Freeform 118"/>
              <p:cNvSpPr>
                <a:spLocks/>
              </p:cNvSpPr>
              <p:nvPr/>
            </p:nvSpPr>
            <p:spPr bwMode="auto">
              <a:xfrm>
                <a:off x="1255" y="2461"/>
                <a:ext cx="182" cy="4"/>
              </a:xfrm>
              <a:custGeom>
                <a:avLst/>
                <a:gdLst/>
                <a:ahLst/>
                <a:cxnLst>
                  <a:cxn ang="0">
                    <a:pos x="177" y="4"/>
                  </a:cxn>
                  <a:cxn ang="0">
                    <a:pos x="0" y="4"/>
                  </a:cxn>
                  <a:cxn ang="0">
                    <a:pos x="4" y="0"/>
                  </a:cxn>
                  <a:cxn ang="0">
                    <a:pos x="182" y="0"/>
                  </a:cxn>
                  <a:cxn ang="0">
                    <a:pos x="177" y="4"/>
                  </a:cxn>
                </a:cxnLst>
                <a:rect l="0" t="0" r="r" b="b"/>
                <a:pathLst>
                  <a:path w="182" h="4">
                    <a:moveTo>
                      <a:pt x="177" y="4"/>
                    </a:moveTo>
                    <a:lnTo>
                      <a:pt x="0" y="4"/>
                    </a:lnTo>
                    <a:lnTo>
                      <a:pt x="4" y="0"/>
                    </a:lnTo>
                    <a:lnTo>
                      <a:pt x="182" y="0"/>
                    </a:lnTo>
                    <a:lnTo>
                      <a:pt x="177" y="4"/>
                    </a:lnTo>
                    <a:close/>
                  </a:path>
                </a:pathLst>
              </a:custGeom>
              <a:solidFill>
                <a:srgbClr val="8B9194"/>
              </a:solidFill>
              <a:ln w="9525">
                <a:noFill/>
                <a:round/>
                <a:headEnd/>
                <a:tailEnd/>
              </a:ln>
            </p:spPr>
            <p:txBody>
              <a:bodyPr/>
              <a:lstStyle/>
              <a:p>
                <a:endParaRPr lang="es-ES"/>
              </a:p>
            </p:txBody>
          </p:sp>
          <p:sp>
            <p:nvSpPr>
              <p:cNvPr id="99447" name="Freeform 119"/>
              <p:cNvSpPr>
                <a:spLocks/>
              </p:cNvSpPr>
              <p:nvPr/>
            </p:nvSpPr>
            <p:spPr bwMode="auto">
              <a:xfrm>
                <a:off x="1257" y="2459"/>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B9194"/>
              </a:solidFill>
              <a:ln w="9525">
                <a:noFill/>
                <a:round/>
                <a:headEnd/>
                <a:tailEnd/>
              </a:ln>
            </p:spPr>
            <p:txBody>
              <a:bodyPr/>
              <a:lstStyle/>
              <a:p>
                <a:endParaRPr lang="es-ES"/>
              </a:p>
            </p:txBody>
          </p:sp>
          <p:sp>
            <p:nvSpPr>
              <p:cNvPr id="99448" name="Freeform 120"/>
              <p:cNvSpPr>
                <a:spLocks/>
              </p:cNvSpPr>
              <p:nvPr/>
            </p:nvSpPr>
            <p:spPr bwMode="auto">
              <a:xfrm>
                <a:off x="1259" y="2456"/>
                <a:ext cx="180" cy="5"/>
              </a:xfrm>
              <a:custGeom>
                <a:avLst/>
                <a:gdLst/>
                <a:ahLst/>
                <a:cxnLst>
                  <a:cxn ang="0">
                    <a:pos x="178" y="5"/>
                  </a:cxn>
                  <a:cxn ang="0">
                    <a:pos x="0" y="5"/>
                  </a:cxn>
                  <a:cxn ang="0">
                    <a:pos x="3" y="0"/>
                  </a:cxn>
                  <a:cxn ang="0">
                    <a:pos x="180" y="0"/>
                  </a:cxn>
                  <a:cxn ang="0">
                    <a:pos x="178" y="5"/>
                  </a:cxn>
                </a:cxnLst>
                <a:rect l="0" t="0" r="r" b="b"/>
                <a:pathLst>
                  <a:path w="180" h="5">
                    <a:moveTo>
                      <a:pt x="178" y="5"/>
                    </a:moveTo>
                    <a:lnTo>
                      <a:pt x="0" y="5"/>
                    </a:lnTo>
                    <a:lnTo>
                      <a:pt x="3" y="0"/>
                    </a:lnTo>
                    <a:lnTo>
                      <a:pt x="180" y="0"/>
                    </a:lnTo>
                    <a:lnTo>
                      <a:pt x="178" y="5"/>
                    </a:lnTo>
                    <a:close/>
                  </a:path>
                </a:pathLst>
              </a:custGeom>
              <a:solidFill>
                <a:srgbClr val="8B9194"/>
              </a:solidFill>
              <a:ln w="9525">
                <a:noFill/>
                <a:round/>
                <a:headEnd/>
                <a:tailEnd/>
              </a:ln>
            </p:spPr>
            <p:txBody>
              <a:bodyPr/>
              <a:lstStyle/>
              <a:p>
                <a:endParaRPr lang="es-ES"/>
              </a:p>
            </p:txBody>
          </p:sp>
          <p:sp>
            <p:nvSpPr>
              <p:cNvPr id="99449" name="Freeform 121"/>
              <p:cNvSpPr>
                <a:spLocks/>
              </p:cNvSpPr>
              <p:nvPr/>
            </p:nvSpPr>
            <p:spPr bwMode="auto">
              <a:xfrm>
                <a:off x="1259" y="2454"/>
                <a:ext cx="180" cy="5"/>
              </a:xfrm>
              <a:custGeom>
                <a:avLst/>
                <a:gdLst/>
                <a:ahLst/>
                <a:cxnLst>
                  <a:cxn ang="0">
                    <a:pos x="178" y="5"/>
                  </a:cxn>
                  <a:cxn ang="0">
                    <a:pos x="0" y="5"/>
                  </a:cxn>
                  <a:cxn ang="0">
                    <a:pos x="5" y="0"/>
                  </a:cxn>
                  <a:cxn ang="0">
                    <a:pos x="180" y="0"/>
                  </a:cxn>
                  <a:cxn ang="0">
                    <a:pos x="178" y="5"/>
                  </a:cxn>
                </a:cxnLst>
                <a:rect l="0" t="0" r="r" b="b"/>
                <a:pathLst>
                  <a:path w="180" h="5">
                    <a:moveTo>
                      <a:pt x="178" y="5"/>
                    </a:moveTo>
                    <a:lnTo>
                      <a:pt x="0" y="5"/>
                    </a:lnTo>
                    <a:lnTo>
                      <a:pt x="5" y="0"/>
                    </a:lnTo>
                    <a:lnTo>
                      <a:pt x="180" y="0"/>
                    </a:lnTo>
                    <a:lnTo>
                      <a:pt x="178" y="5"/>
                    </a:lnTo>
                    <a:close/>
                  </a:path>
                </a:pathLst>
              </a:custGeom>
              <a:solidFill>
                <a:srgbClr val="8C9295"/>
              </a:solidFill>
              <a:ln w="9525">
                <a:noFill/>
                <a:round/>
                <a:headEnd/>
                <a:tailEnd/>
              </a:ln>
            </p:spPr>
            <p:txBody>
              <a:bodyPr/>
              <a:lstStyle/>
              <a:p>
                <a:endParaRPr lang="es-ES"/>
              </a:p>
            </p:txBody>
          </p:sp>
          <p:sp>
            <p:nvSpPr>
              <p:cNvPr id="99450" name="Freeform 122"/>
              <p:cNvSpPr>
                <a:spLocks/>
              </p:cNvSpPr>
              <p:nvPr/>
            </p:nvSpPr>
            <p:spPr bwMode="auto">
              <a:xfrm>
                <a:off x="1262" y="2452"/>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C9295"/>
              </a:solidFill>
              <a:ln w="9525">
                <a:noFill/>
                <a:round/>
                <a:headEnd/>
                <a:tailEnd/>
              </a:ln>
            </p:spPr>
            <p:txBody>
              <a:bodyPr/>
              <a:lstStyle/>
              <a:p>
                <a:endParaRPr lang="es-ES"/>
              </a:p>
            </p:txBody>
          </p:sp>
          <p:sp>
            <p:nvSpPr>
              <p:cNvPr id="99451" name="Freeform 123"/>
              <p:cNvSpPr>
                <a:spLocks/>
              </p:cNvSpPr>
              <p:nvPr/>
            </p:nvSpPr>
            <p:spPr bwMode="auto">
              <a:xfrm>
                <a:off x="1264" y="2450"/>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C9295"/>
              </a:solidFill>
              <a:ln w="9525">
                <a:noFill/>
                <a:round/>
                <a:headEnd/>
                <a:tailEnd/>
              </a:ln>
            </p:spPr>
            <p:txBody>
              <a:bodyPr/>
              <a:lstStyle/>
              <a:p>
                <a:endParaRPr lang="es-ES"/>
              </a:p>
            </p:txBody>
          </p:sp>
          <p:sp>
            <p:nvSpPr>
              <p:cNvPr id="99452" name="Freeform 124"/>
              <p:cNvSpPr>
                <a:spLocks/>
              </p:cNvSpPr>
              <p:nvPr/>
            </p:nvSpPr>
            <p:spPr bwMode="auto">
              <a:xfrm>
                <a:off x="1264" y="2448"/>
                <a:ext cx="180" cy="4"/>
              </a:xfrm>
              <a:custGeom>
                <a:avLst/>
                <a:gdLst/>
                <a:ahLst/>
                <a:cxnLst>
                  <a:cxn ang="0">
                    <a:pos x="177" y="4"/>
                  </a:cxn>
                  <a:cxn ang="0">
                    <a:pos x="0" y="4"/>
                  </a:cxn>
                  <a:cxn ang="0">
                    <a:pos x="4" y="0"/>
                  </a:cxn>
                  <a:cxn ang="0">
                    <a:pos x="180" y="0"/>
                  </a:cxn>
                  <a:cxn ang="0">
                    <a:pos x="177" y="4"/>
                  </a:cxn>
                </a:cxnLst>
                <a:rect l="0" t="0" r="r" b="b"/>
                <a:pathLst>
                  <a:path w="180" h="4">
                    <a:moveTo>
                      <a:pt x="177" y="4"/>
                    </a:moveTo>
                    <a:lnTo>
                      <a:pt x="0" y="4"/>
                    </a:lnTo>
                    <a:lnTo>
                      <a:pt x="4" y="0"/>
                    </a:lnTo>
                    <a:lnTo>
                      <a:pt x="180" y="0"/>
                    </a:lnTo>
                    <a:lnTo>
                      <a:pt x="177" y="4"/>
                    </a:lnTo>
                    <a:close/>
                  </a:path>
                </a:pathLst>
              </a:custGeom>
              <a:solidFill>
                <a:srgbClr val="8D9396"/>
              </a:solidFill>
              <a:ln w="9525">
                <a:noFill/>
                <a:round/>
                <a:headEnd/>
                <a:tailEnd/>
              </a:ln>
            </p:spPr>
            <p:txBody>
              <a:bodyPr/>
              <a:lstStyle/>
              <a:p>
                <a:endParaRPr lang="es-ES"/>
              </a:p>
            </p:txBody>
          </p:sp>
          <p:sp>
            <p:nvSpPr>
              <p:cNvPr id="99453" name="Freeform 125"/>
              <p:cNvSpPr>
                <a:spLocks/>
              </p:cNvSpPr>
              <p:nvPr/>
            </p:nvSpPr>
            <p:spPr bwMode="auto">
              <a:xfrm>
                <a:off x="1266" y="2445"/>
                <a:ext cx="180" cy="5"/>
              </a:xfrm>
              <a:custGeom>
                <a:avLst/>
                <a:gdLst/>
                <a:ahLst/>
                <a:cxnLst>
                  <a:cxn ang="0">
                    <a:pos x="175" y="5"/>
                  </a:cxn>
                  <a:cxn ang="0">
                    <a:pos x="0" y="5"/>
                  </a:cxn>
                  <a:cxn ang="0">
                    <a:pos x="2" y="0"/>
                  </a:cxn>
                  <a:cxn ang="0">
                    <a:pos x="180" y="0"/>
                  </a:cxn>
                  <a:cxn ang="0">
                    <a:pos x="175" y="5"/>
                  </a:cxn>
                </a:cxnLst>
                <a:rect l="0" t="0" r="r" b="b"/>
                <a:pathLst>
                  <a:path w="180" h="5">
                    <a:moveTo>
                      <a:pt x="175" y="5"/>
                    </a:moveTo>
                    <a:lnTo>
                      <a:pt x="0" y="5"/>
                    </a:lnTo>
                    <a:lnTo>
                      <a:pt x="2" y="0"/>
                    </a:lnTo>
                    <a:lnTo>
                      <a:pt x="180" y="0"/>
                    </a:lnTo>
                    <a:lnTo>
                      <a:pt x="175" y="5"/>
                    </a:lnTo>
                    <a:close/>
                  </a:path>
                </a:pathLst>
              </a:custGeom>
              <a:solidFill>
                <a:srgbClr val="8D9396"/>
              </a:solidFill>
              <a:ln w="9525">
                <a:noFill/>
                <a:round/>
                <a:headEnd/>
                <a:tailEnd/>
              </a:ln>
            </p:spPr>
            <p:txBody>
              <a:bodyPr/>
              <a:lstStyle/>
              <a:p>
                <a:endParaRPr lang="es-ES"/>
              </a:p>
            </p:txBody>
          </p:sp>
          <p:sp>
            <p:nvSpPr>
              <p:cNvPr id="99454" name="Freeform 126"/>
              <p:cNvSpPr>
                <a:spLocks/>
              </p:cNvSpPr>
              <p:nvPr/>
            </p:nvSpPr>
            <p:spPr bwMode="auto">
              <a:xfrm>
                <a:off x="1268" y="2443"/>
                <a:ext cx="178" cy="5"/>
              </a:xfrm>
              <a:custGeom>
                <a:avLst/>
                <a:gdLst/>
                <a:ahLst/>
                <a:cxnLst>
                  <a:cxn ang="0">
                    <a:pos x="176" y="5"/>
                  </a:cxn>
                  <a:cxn ang="0">
                    <a:pos x="0" y="5"/>
                  </a:cxn>
                  <a:cxn ang="0">
                    <a:pos x="2" y="0"/>
                  </a:cxn>
                  <a:cxn ang="0">
                    <a:pos x="178" y="0"/>
                  </a:cxn>
                  <a:cxn ang="0">
                    <a:pos x="176" y="5"/>
                  </a:cxn>
                </a:cxnLst>
                <a:rect l="0" t="0" r="r" b="b"/>
                <a:pathLst>
                  <a:path w="178" h="5">
                    <a:moveTo>
                      <a:pt x="176" y="5"/>
                    </a:moveTo>
                    <a:lnTo>
                      <a:pt x="0" y="5"/>
                    </a:lnTo>
                    <a:lnTo>
                      <a:pt x="2" y="0"/>
                    </a:lnTo>
                    <a:lnTo>
                      <a:pt x="178" y="0"/>
                    </a:lnTo>
                    <a:lnTo>
                      <a:pt x="176" y="5"/>
                    </a:lnTo>
                    <a:close/>
                  </a:path>
                </a:pathLst>
              </a:custGeom>
              <a:solidFill>
                <a:srgbClr val="8D9396"/>
              </a:solidFill>
              <a:ln w="9525">
                <a:noFill/>
                <a:round/>
                <a:headEnd/>
                <a:tailEnd/>
              </a:ln>
            </p:spPr>
            <p:txBody>
              <a:bodyPr/>
              <a:lstStyle/>
              <a:p>
                <a:endParaRPr lang="es-ES"/>
              </a:p>
            </p:txBody>
          </p:sp>
          <p:sp>
            <p:nvSpPr>
              <p:cNvPr id="99455" name="Freeform 127"/>
              <p:cNvSpPr>
                <a:spLocks/>
              </p:cNvSpPr>
              <p:nvPr/>
            </p:nvSpPr>
            <p:spPr bwMode="auto">
              <a:xfrm>
                <a:off x="1268" y="2441"/>
                <a:ext cx="180" cy="4"/>
              </a:xfrm>
              <a:custGeom>
                <a:avLst/>
                <a:gdLst/>
                <a:ahLst/>
                <a:cxnLst>
                  <a:cxn ang="0">
                    <a:pos x="178" y="4"/>
                  </a:cxn>
                  <a:cxn ang="0">
                    <a:pos x="0" y="4"/>
                  </a:cxn>
                  <a:cxn ang="0">
                    <a:pos x="5" y="0"/>
                  </a:cxn>
                  <a:cxn ang="0">
                    <a:pos x="180" y="0"/>
                  </a:cxn>
                  <a:cxn ang="0">
                    <a:pos x="178" y="4"/>
                  </a:cxn>
                </a:cxnLst>
                <a:rect l="0" t="0" r="r" b="b"/>
                <a:pathLst>
                  <a:path w="180" h="4">
                    <a:moveTo>
                      <a:pt x="178" y="4"/>
                    </a:moveTo>
                    <a:lnTo>
                      <a:pt x="0" y="4"/>
                    </a:lnTo>
                    <a:lnTo>
                      <a:pt x="5" y="0"/>
                    </a:lnTo>
                    <a:lnTo>
                      <a:pt x="180" y="0"/>
                    </a:lnTo>
                    <a:lnTo>
                      <a:pt x="178" y="4"/>
                    </a:lnTo>
                    <a:close/>
                  </a:path>
                </a:pathLst>
              </a:custGeom>
              <a:solidFill>
                <a:srgbClr val="8E9597"/>
              </a:solidFill>
              <a:ln w="9525">
                <a:noFill/>
                <a:round/>
                <a:headEnd/>
                <a:tailEnd/>
              </a:ln>
            </p:spPr>
            <p:txBody>
              <a:bodyPr/>
              <a:lstStyle/>
              <a:p>
                <a:endParaRPr lang="es-ES"/>
              </a:p>
            </p:txBody>
          </p:sp>
          <p:sp>
            <p:nvSpPr>
              <p:cNvPr id="99456" name="Freeform 128"/>
              <p:cNvSpPr>
                <a:spLocks/>
              </p:cNvSpPr>
              <p:nvPr/>
            </p:nvSpPr>
            <p:spPr bwMode="auto">
              <a:xfrm>
                <a:off x="1270" y="2439"/>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8E9597"/>
              </a:solidFill>
              <a:ln w="9525">
                <a:noFill/>
                <a:round/>
                <a:headEnd/>
                <a:tailEnd/>
              </a:ln>
            </p:spPr>
            <p:txBody>
              <a:bodyPr/>
              <a:lstStyle/>
              <a:p>
                <a:endParaRPr lang="es-ES"/>
              </a:p>
            </p:txBody>
          </p:sp>
          <p:sp>
            <p:nvSpPr>
              <p:cNvPr id="99457" name="Freeform 129"/>
              <p:cNvSpPr>
                <a:spLocks/>
              </p:cNvSpPr>
              <p:nvPr/>
            </p:nvSpPr>
            <p:spPr bwMode="auto">
              <a:xfrm>
                <a:off x="1273" y="2436"/>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F9698"/>
              </a:solidFill>
              <a:ln w="9525">
                <a:noFill/>
                <a:round/>
                <a:headEnd/>
                <a:tailEnd/>
              </a:ln>
            </p:spPr>
            <p:txBody>
              <a:bodyPr/>
              <a:lstStyle/>
              <a:p>
                <a:endParaRPr lang="es-ES"/>
              </a:p>
            </p:txBody>
          </p:sp>
          <p:sp>
            <p:nvSpPr>
              <p:cNvPr id="99458" name="Freeform 130"/>
              <p:cNvSpPr>
                <a:spLocks/>
              </p:cNvSpPr>
              <p:nvPr/>
            </p:nvSpPr>
            <p:spPr bwMode="auto">
              <a:xfrm>
                <a:off x="1273" y="2434"/>
                <a:ext cx="179" cy="5"/>
              </a:xfrm>
              <a:custGeom>
                <a:avLst/>
                <a:gdLst/>
                <a:ahLst/>
                <a:cxnLst>
                  <a:cxn ang="0">
                    <a:pos x="175" y="5"/>
                  </a:cxn>
                  <a:cxn ang="0">
                    <a:pos x="0" y="5"/>
                  </a:cxn>
                  <a:cxn ang="0">
                    <a:pos x="4" y="0"/>
                  </a:cxn>
                  <a:cxn ang="0">
                    <a:pos x="179" y="0"/>
                  </a:cxn>
                  <a:cxn ang="0">
                    <a:pos x="175" y="5"/>
                  </a:cxn>
                </a:cxnLst>
                <a:rect l="0" t="0" r="r" b="b"/>
                <a:pathLst>
                  <a:path w="179" h="5">
                    <a:moveTo>
                      <a:pt x="175" y="5"/>
                    </a:moveTo>
                    <a:lnTo>
                      <a:pt x="0" y="5"/>
                    </a:lnTo>
                    <a:lnTo>
                      <a:pt x="4" y="0"/>
                    </a:lnTo>
                    <a:lnTo>
                      <a:pt x="179" y="0"/>
                    </a:lnTo>
                    <a:lnTo>
                      <a:pt x="175" y="5"/>
                    </a:lnTo>
                    <a:close/>
                  </a:path>
                </a:pathLst>
              </a:custGeom>
              <a:solidFill>
                <a:srgbClr val="8F9698"/>
              </a:solidFill>
              <a:ln w="9525">
                <a:noFill/>
                <a:round/>
                <a:headEnd/>
                <a:tailEnd/>
              </a:ln>
            </p:spPr>
            <p:txBody>
              <a:bodyPr/>
              <a:lstStyle/>
              <a:p>
                <a:endParaRPr lang="es-ES"/>
              </a:p>
            </p:txBody>
          </p:sp>
          <p:sp>
            <p:nvSpPr>
              <p:cNvPr id="99459" name="Freeform 131"/>
              <p:cNvSpPr>
                <a:spLocks/>
              </p:cNvSpPr>
              <p:nvPr/>
            </p:nvSpPr>
            <p:spPr bwMode="auto">
              <a:xfrm>
                <a:off x="1275" y="2432"/>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F9698"/>
              </a:solidFill>
              <a:ln w="9525">
                <a:noFill/>
                <a:round/>
                <a:headEnd/>
                <a:tailEnd/>
              </a:ln>
            </p:spPr>
            <p:txBody>
              <a:bodyPr/>
              <a:lstStyle/>
              <a:p>
                <a:endParaRPr lang="es-ES"/>
              </a:p>
            </p:txBody>
          </p:sp>
          <p:sp>
            <p:nvSpPr>
              <p:cNvPr id="99460" name="Freeform 132"/>
              <p:cNvSpPr>
                <a:spLocks/>
              </p:cNvSpPr>
              <p:nvPr/>
            </p:nvSpPr>
            <p:spPr bwMode="auto">
              <a:xfrm>
                <a:off x="1277" y="2430"/>
                <a:ext cx="178" cy="4"/>
              </a:xfrm>
              <a:custGeom>
                <a:avLst/>
                <a:gdLst/>
                <a:ahLst/>
                <a:cxnLst>
                  <a:cxn ang="0">
                    <a:pos x="175" y="4"/>
                  </a:cxn>
                  <a:cxn ang="0">
                    <a:pos x="0" y="4"/>
                  </a:cxn>
                  <a:cxn ang="0">
                    <a:pos x="2" y="0"/>
                  </a:cxn>
                  <a:cxn ang="0">
                    <a:pos x="178" y="0"/>
                  </a:cxn>
                  <a:cxn ang="0">
                    <a:pos x="175" y="4"/>
                  </a:cxn>
                </a:cxnLst>
                <a:rect l="0" t="0" r="r" b="b"/>
                <a:pathLst>
                  <a:path w="178" h="4">
                    <a:moveTo>
                      <a:pt x="175" y="4"/>
                    </a:moveTo>
                    <a:lnTo>
                      <a:pt x="0" y="4"/>
                    </a:lnTo>
                    <a:lnTo>
                      <a:pt x="2" y="0"/>
                    </a:lnTo>
                    <a:lnTo>
                      <a:pt x="178" y="0"/>
                    </a:lnTo>
                    <a:lnTo>
                      <a:pt x="175" y="4"/>
                    </a:lnTo>
                    <a:close/>
                  </a:path>
                </a:pathLst>
              </a:custGeom>
              <a:solidFill>
                <a:srgbClr val="909799"/>
              </a:solidFill>
              <a:ln w="9525">
                <a:noFill/>
                <a:round/>
                <a:headEnd/>
                <a:tailEnd/>
              </a:ln>
            </p:spPr>
            <p:txBody>
              <a:bodyPr/>
              <a:lstStyle/>
              <a:p>
                <a:endParaRPr lang="es-ES"/>
              </a:p>
            </p:txBody>
          </p:sp>
          <p:sp>
            <p:nvSpPr>
              <p:cNvPr id="99461" name="Freeform 133"/>
              <p:cNvSpPr>
                <a:spLocks/>
              </p:cNvSpPr>
              <p:nvPr/>
            </p:nvSpPr>
            <p:spPr bwMode="auto">
              <a:xfrm>
                <a:off x="1277" y="2428"/>
                <a:ext cx="178" cy="4"/>
              </a:xfrm>
              <a:custGeom>
                <a:avLst/>
                <a:gdLst/>
                <a:ahLst/>
                <a:cxnLst>
                  <a:cxn ang="0">
                    <a:pos x="175" y="4"/>
                  </a:cxn>
                  <a:cxn ang="0">
                    <a:pos x="0" y="4"/>
                  </a:cxn>
                  <a:cxn ang="0">
                    <a:pos x="5" y="0"/>
                  </a:cxn>
                  <a:cxn ang="0">
                    <a:pos x="178" y="0"/>
                  </a:cxn>
                  <a:cxn ang="0">
                    <a:pos x="175" y="4"/>
                  </a:cxn>
                </a:cxnLst>
                <a:rect l="0" t="0" r="r" b="b"/>
                <a:pathLst>
                  <a:path w="178" h="4">
                    <a:moveTo>
                      <a:pt x="175" y="4"/>
                    </a:moveTo>
                    <a:lnTo>
                      <a:pt x="0" y="4"/>
                    </a:lnTo>
                    <a:lnTo>
                      <a:pt x="5" y="0"/>
                    </a:lnTo>
                    <a:lnTo>
                      <a:pt x="178" y="0"/>
                    </a:lnTo>
                    <a:lnTo>
                      <a:pt x="175" y="4"/>
                    </a:lnTo>
                    <a:close/>
                  </a:path>
                </a:pathLst>
              </a:custGeom>
              <a:solidFill>
                <a:srgbClr val="909799"/>
              </a:solidFill>
              <a:ln w="9525">
                <a:noFill/>
                <a:round/>
                <a:headEnd/>
                <a:tailEnd/>
              </a:ln>
            </p:spPr>
            <p:txBody>
              <a:bodyPr/>
              <a:lstStyle/>
              <a:p>
                <a:endParaRPr lang="es-ES"/>
              </a:p>
            </p:txBody>
          </p:sp>
          <p:sp>
            <p:nvSpPr>
              <p:cNvPr id="99462" name="Freeform 134"/>
              <p:cNvSpPr>
                <a:spLocks/>
              </p:cNvSpPr>
              <p:nvPr/>
            </p:nvSpPr>
            <p:spPr bwMode="auto">
              <a:xfrm>
                <a:off x="1279" y="2425"/>
                <a:ext cx="178" cy="5"/>
              </a:xfrm>
              <a:custGeom>
                <a:avLst/>
                <a:gdLst/>
                <a:ahLst/>
                <a:cxnLst>
                  <a:cxn ang="0">
                    <a:pos x="176" y="5"/>
                  </a:cxn>
                  <a:cxn ang="0">
                    <a:pos x="0" y="5"/>
                  </a:cxn>
                  <a:cxn ang="0">
                    <a:pos x="3" y="0"/>
                  </a:cxn>
                  <a:cxn ang="0">
                    <a:pos x="178" y="0"/>
                  </a:cxn>
                  <a:cxn ang="0">
                    <a:pos x="176" y="5"/>
                  </a:cxn>
                </a:cxnLst>
                <a:rect l="0" t="0" r="r" b="b"/>
                <a:pathLst>
                  <a:path w="178" h="5">
                    <a:moveTo>
                      <a:pt x="176" y="5"/>
                    </a:moveTo>
                    <a:lnTo>
                      <a:pt x="0" y="5"/>
                    </a:lnTo>
                    <a:lnTo>
                      <a:pt x="3" y="0"/>
                    </a:lnTo>
                    <a:lnTo>
                      <a:pt x="178" y="0"/>
                    </a:lnTo>
                    <a:lnTo>
                      <a:pt x="176" y="5"/>
                    </a:lnTo>
                    <a:close/>
                  </a:path>
                </a:pathLst>
              </a:custGeom>
              <a:solidFill>
                <a:srgbClr val="909799"/>
              </a:solidFill>
              <a:ln w="9525">
                <a:noFill/>
                <a:round/>
                <a:headEnd/>
                <a:tailEnd/>
              </a:ln>
            </p:spPr>
            <p:txBody>
              <a:bodyPr/>
              <a:lstStyle/>
              <a:p>
                <a:endParaRPr lang="es-ES"/>
              </a:p>
            </p:txBody>
          </p:sp>
          <p:sp>
            <p:nvSpPr>
              <p:cNvPr id="99463" name="Freeform 135"/>
              <p:cNvSpPr>
                <a:spLocks/>
              </p:cNvSpPr>
              <p:nvPr/>
            </p:nvSpPr>
            <p:spPr bwMode="auto">
              <a:xfrm>
                <a:off x="1282" y="2423"/>
                <a:ext cx="177" cy="5"/>
              </a:xfrm>
              <a:custGeom>
                <a:avLst/>
                <a:gdLst/>
                <a:ahLst/>
                <a:cxnLst>
                  <a:cxn ang="0">
                    <a:pos x="173" y="5"/>
                  </a:cxn>
                  <a:cxn ang="0">
                    <a:pos x="0" y="5"/>
                  </a:cxn>
                  <a:cxn ang="0">
                    <a:pos x="2" y="0"/>
                  </a:cxn>
                  <a:cxn ang="0">
                    <a:pos x="177" y="0"/>
                  </a:cxn>
                  <a:cxn ang="0">
                    <a:pos x="173" y="5"/>
                  </a:cxn>
                </a:cxnLst>
                <a:rect l="0" t="0" r="r" b="b"/>
                <a:pathLst>
                  <a:path w="177" h="5">
                    <a:moveTo>
                      <a:pt x="173" y="5"/>
                    </a:moveTo>
                    <a:lnTo>
                      <a:pt x="0" y="5"/>
                    </a:lnTo>
                    <a:lnTo>
                      <a:pt x="2" y="0"/>
                    </a:lnTo>
                    <a:lnTo>
                      <a:pt x="177" y="0"/>
                    </a:lnTo>
                    <a:lnTo>
                      <a:pt x="173" y="5"/>
                    </a:lnTo>
                    <a:close/>
                  </a:path>
                </a:pathLst>
              </a:custGeom>
              <a:solidFill>
                <a:srgbClr val="91989A"/>
              </a:solidFill>
              <a:ln w="9525">
                <a:noFill/>
                <a:round/>
                <a:headEnd/>
                <a:tailEnd/>
              </a:ln>
            </p:spPr>
            <p:txBody>
              <a:bodyPr/>
              <a:lstStyle/>
              <a:p>
                <a:endParaRPr lang="es-ES"/>
              </a:p>
            </p:txBody>
          </p:sp>
          <p:sp>
            <p:nvSpPr>
              <p:cNvPr id="99464" name="Freeform 136"/>
              <p:cNvSpPr>
                <a:spLocks/>
              </p:cNvSpPr>
              <p:nvPr/>
            </p:nvSpPr>
            <p:spPr bwMode="auto">
              <a:xfrm>
                <a:off x="1282" y="2421"/>
                <a:ext cx="177" cy="4"/>
              </a:xfrm>
              <a:custGeom>
                <a:avLst/>
                <a:gdLst/>
                <a:ahLst/>
                <a:cxnLst>
                  <a:cxn ang="0">
                    <a:pos x="175" y="4"/>
                  </a:cxn>
                  <a:cxn ang="0">
                    <a:pos x="0" y="4"/>
                  </a:cxn>
                  <a:cxn ang="0">
                    <a:pos x="4" y="0"/>
                  </a:cxn>
                  <a:cxn ang="0">
                    <a:pos x="177" y="0"/>
                  </a:cxn>
                  <a:cxn ang="0">
                    <a:pos x="175" y="4"/>
                  </a:cxn>
                </a:cxnLst>
                <a:rect l="0" t="0" r="r" b="b"/>
                <a:pathLst>
                  <a:path w="177" h="4">
                    <a:moveTo>
                      <a:pt x="175" y="4"/>
                    </a:moveTo>
                    <a:lnTo>
                      <a:pt x="0" y="4"/>
                    </a:lnTo>
                    <a:lnTo>
                      <a:pt x="4" y="0"/>
                    </a:lnTo>
                    <a:lnTo>
                      <a:pt x="177" y="0"/>
                    </a:lnTo>
                    <a:lnTo>
                      <a:pt x="175" y="4"/>
                    </a:lnTo>
                    <a:close/>
                  </a:path>
                </a:pathLst>
              </a:custGeom>
              <a:solidFill>
                <a:srgbClr val="91989A"/>
              </a:solidFill>
              <a:ln w="9525">
                <a:noFill/>
                <a:round/>
                <a:headEnd/>
                <a:tailEnd/>
              </a:ln>
            </p:spPr>
            <p:txBody>
              <a:bodyPr/>
              <a:lstStyle/>
              <a:p>
                <a:endParaRPr lang="es-ES"/>
              </a:p>
            </p:txBody>
          </p:sp>
          <p:sp>
            <p:nvSpPr>
              <p:cNvPr id="99465" name="Freeform 137"/>
              <p:cNvSpPr>
                <a:spLocks/>
              </p:cNvSpPr>
              <p:nvPr/>
            </p:nvSpPr>
            <p:spPr bwMode="auto">
              <a:xfrm>
                <a:off x="1284" y="2419"/>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91989A"/>
              </a:solidFill>
              <a:ln w="9525">
                <a:noFill/>
                <a:round/>
                <a:headEnd/>
                <a:tailEnd/>
              </a:ln>
            </p:spPr>
            <p:txBody>
              <a:bodyPr/>
              <a:lstStyle/>
              <a:p>
                <a:endParaRPr lang="es-ES"/>
              </a:p>
            </p:txBody>
          </p:sp>
          <p:sp>
            <p:nvSpPr>
              <p:cNvPr id="99466" name="Freeform 138"/>
              <p:cNvSpPr>
                <a:spLocks/>
              </p:cNvSpPr>
              <p:nvPr/>
            </p:nvSpPr>
            <p:spPr bwMode="auto">
              <a:xfrm>
                <a:off x="1286" y="2416"/>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2999B"/>
              </a:solidFill>
              <a:ln w="9525">
                <a:noFill/>
                <a:round/>
                <a:headEnd/>
                <a:tailEnd/>
              </a:ln>
            </p:spPr>
            <p:txBody>
              <a:bodyPr/>
              <a:lstStyle/>
              <a:p>
                <a:endParaRPr lang="es-ES"/>
              </a:p>
            </p:txBody>
          </p:sp>
          <p:sp>
            <p:nvSpPr>
              <p:cNvPr id="99467" name="Freeform 139"/>
              <p:cNvSpPr>
                <a:spLocks/>
              </p:cNvSpPr>
              <p:nvPr/>
            </p:nvSpPr>
            <p:spPr bwMode="auto">
              <a:xfrm>
                <a:off x="1286" y="2414"/>
                <a:ext cx="178" cy="5"/>
              </a:xfrm>
              <a:custGeom>
                <a:avLst/>
                <a:gdLst/>
                <a:ahLst/>
                <a:cxnLst>
                  <a:cxn ang="0">
                    <a:pos x="175" y="5"/>
                  </a:cxn>
                  <a:cxn ang="0">
                    <a:pos x="0" y="5"/>
                  </a:cxn>
                  <a:cxn ang="0">
                    <a:pos x="4" y="0"/>
                  </a:cxn>
                  <a:cxn ang="0">
                    <a:pos x="178" y="0"/>
                  </a:cxn>
                  <a:cxn ang="0">
                    <a:pos x="175" y="5"/>
                  </a:cxn>
                </a:cxnLst>
                <a:rect l="0" t="0" r="r" b="b"/>
                <a:pathLst>
                  <a:path w="178" h="5">
                    <a:moveTo>
                      <a:pt x="175" y="5"/>
                    </a:moveTo>
                    <a:lnTo>
                      <a:pt x="0" y="5"/>
                    </a:lnTo>
                    <a:lnTo>
                      <a:pt x="4" y="0"/>
                    </a:lnTo>
                    <a:lnTo>
                      <a:pt x="178" y="0"/>
                    </a:lnTo>
                    <a:lnTo>
                      <a:pt x="175" y="5"/>
                    </a:lnTo>
                    <a:close/>
                  </a:path>
                </a:pathLst>
              </a:custGeom>
              <a:solidFill>
                <a:srgbClr val="92999B"/>
              </a:solidFill>
              <a:ln w="9525">
                <a:noFill/>
                <a:round/>
                <a:headEnd/>
                <a:tailEnd/>
              </a:ln>
            </p:spPr>
            <p:txBody>
              <a:bodyPr/>
              <a:lstStyle/>
              <a:p>
                <a:endParaRPr lang="es-ES"/>
              </a:p>
            </p:txBody>
          </p:sp>
          <p:sp>
            <p:nvSpPr>
              <p:cNvPr id="99468" name="Freeform 140"/>
              <p:cNvSpPr>
                <a:spLocks/>
              </p:cNvSpPr>
              <p:nvPr/>
            </p:nvSpPr>
            <p:spPr bwMode="auto">
              <a:xfrm>
                <a:off x="1288" y="2412"/>
                <a:ext cx="176" cy="4"/>
              </a:xfrm>
              <a:custGeom>
                <a:avLst/>
                <a:gdLst/>
                <a:ahLst/>
                <a:cxnLst>
                  <a:cxn ang="0">
                    <a:pos x="173" y="4"/>
                  </a:cxn>
                  <a:cxn ang="0">
                    <a:pos x="0" y="4"/>
                  </a:cxn>
                  <a:cxn ang="0">
                    <a:pos x="2" y="0"/>
                  </a:cxn>
                  <a:cxn ang="0">
                    <a:pos x="176" y="0"/>
                  </a:cxn>
                  <a:cxn ang="0">
                    <a:pos x="173" y="4"/>
                  </a:cxn>
                </a:cxnLst>
                <a:rect l="0" t="0" r="r" b="b"/>
                <a:pathLst>
                  <a:path w="176" h="4">
                    <a:moveTo>
                      <a:pt x="173" y="4"/>
                    </a:moveTo>
                    <a:lnTo>
                      <a:pt x="0" y="4"/>
                    </a:lnTo>
                    <a:lnTo>
                      <a:pt x="2" y="0"/>
                    </a:lnTo>
                    <a:lnTo>
                      <a:pt x="176" y="0"/>
                    </a:lnTo>
                    <a:lnTo>
                      <a:pt x="173" y="4"/>
                    </a:lnTo>
                    <a:close/>
                  </a:path>
                </a:pathLst>
              </a:custGeom>
              <a:solidFill>
                <a:srgbClr val="939A9C"/>
              </a:solidFill>
              <a:ln w="9525">
                <a:noFill/>
                <a:round/>
                <a:headEnd/>
                <a:tailEnd/>
              </a:ln>
            </p:spPr>
            <p:txBody>
              <a:bodyPr/>
              <a:lstStyle/>
              <a:p>
                <a:endParaRPr lang="es-ES"/>
              </a:p>
            </p:txBody>
          </p:sp>
          <p:sp>
            <p:nvSpPr>
              <p:cNvPr id="99469" name="Freeform 141"/>
              <p:cNvSpPr>
                <a:spLocks/>
              </p:cNvSpPr>
              <p:nvPr/>
            </p:nvSpPr>
            <p:spPr bwMode="auto">
              <a:xfrm>
                <a:off x="1290" y="2410"/>
                <a:ext cx="176" cy="4"/>
              </a:xfrm>
              <a:custGeom>
                <a:avLst/>
                <a:gdLst/>
                <a:ahLst/>
                <a:cxnLst>
                  <a:cxn ang="0">
                    <a:pos x="174" y="4"/>
                  </a:cxn>
                  <a:cxn ang="0">
                    <a:pos x="0" y="4"/>
                  </a:cxn>
                  <a:cxn ang="0">
                    <a:pos x="3" y="0"/>
                  </a:cxn>
                  <a:cxn ang="0">
                    <a:pos x="176" y="0"/>
                  </a:cxn>
                  <a:cxn ang="0">
                    <a:pos x="174" y="4"/>
                  </a:cxn>
                </a:cxnLst>
                <a:rect l="0" t="0" r="r" b="b"/>
                <a:pathLst>
                  <a:path w="176" h="4">
                    <a:moveTo>
                      <a:pt x="174" y="4"/>
                    </a:moveTo>
                    <a:lnTo>
                      <a:pt x="0" y="4"/>
                    </a:lnTo>
                    <a:lnTo>
                      <a:pt x="3" y="0"/>
                    </a:lnTo>
                    <a:lnTo>
                      <a:pt x="176" y="0"/>
                    </a:lnTo>
                    <a:lnTo>
                      <a:pt x="174" y="4"/>
                    </a:lnTo>
                    <a:close/>
                  </a:path>
                </a:pathLst>
              </a:custGeom>
              <a:solidFill>
                <a:srgbClr val="939A9C"/>
              </a:solidFill>
              <a:ln w="9525">
                <a:noFill/>
                <a:round/>
                <a:headEnd/>
                <a:tailEnd/>
              </a:ln>
            </p:spPr>
            <p:txBody>
              <a:bodyPr/>
              <a:lstStyle/>
              <a:p>
                <a:endParaRPr lang="es-ES"/>
              </a:p>
            </p:txBody>
          </p:sp>
          <p:sp>
            <p:nvSpPr>
              <p:cNvPr id="99470" name="Freeform 142"/>
              <p:cNvSpPr>
                <a:spLocks/>
              </p:cNvSpPr>
              <p:nvPr/>
            </p:nvSpPr>
            <p:spPr bwMode="auto">
              <a:xfrm>
                <a:off x="1290" y="2408"/>
                <a:ext cx="178" cy="4"/>
              </a:xfrm>
              <a:custGeom>
                <a:avLst/>
                <a:gdLst/>
                <a:ahLst/>
                <a:cxnLst>
                  <a:cxn ang="0">
                    <a:pos x="174" y="4"/>
                  </a:cxn>
                  <a:cxn ang="0">
                    <a:pos x="0" y="4"/>
                  </a:cxn>
                  <a:cxn ang="0">
                    <a:pos x="3" y="0"/>
                  </a:cxn>
                  <a:cxn ang="0">
                    <a:pos x="178" y="0"/>
                  </a:cxn>
                  <a:cxn ang="0">
                    <a:pos x="174" y="4"/>
                  </a:cxn>
                </a:cxnLst>
                <a:rect l="0" t="0" r="r" b="b"/>
                <a:pathLst>
                  <a:path w="178" h="4">
                    <a:moveTo>
                      <a:pt x="174" y="4"/>
                    </a:moveTo>
                    <a:lnTo>
                      <a:pt x="0" y="4"/>
                    </a:lnTo>
                    <a:lnTo>
                      <a:pt x="3" y="0"/>
                    </a:lnTo>
                    <a:lnTo>
                      <a:pt x="178" y="0"/>
                    </a:lnTo>
                    <a:lnTo>
                      <a:pt x="174" y="4"/>
                    </a:lnTo>
                    <a:close/>
                  </a:path>
                </a:pathLst>
              </a:custGeom>
              <a:solidFill>
                <a:srgbClr val="939A9C"/>
              </a:solidFill>
              <a:ln w="9525">
                <a:noFill/>
                <a:round/>
                <a:headEnd/>
                <a:tailEnd/>
              </a:ln>
            </p:spPr>
            <p:txBody>
              <a:bodyPr/>
              <a:lstStyle/>
              <a:p>
                <a:endParaRPr lang="es-ES"/>
              </a:p>
            </p:txBody>
          </p:sp>
          <p:sp>
            <p:nvSpPr>
              <p:cNvPr id="99471" name="Freeform 143"/>
              <p:cNvSpPr>
                <a:spLocks/>
              </p:cNvSpPr>
              <p:nvPr/>
            </p:nvSpPr>
            <p:spPr bwMode="auto">
              <a:xfrm>
                <a:off x="1293" y="2405"/>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49B9D"/>
              </a:solidFill>
              <a:ln w="9525">
                <a:noFill/>
                <a:round/>
                <a:headEnd/>
                <a:tailEnd/>
              </a:ln>
            </p:spPr>
            <p:txBody>
              <a:bodyPr/>
              <a:lstStyle/>
              <a:p>
                <a:endParaRPr lang="es-ES"/>
              </a:p>
            </p:txBody>
          </p:sp>
          <p:sp>
            <p:nvSpPr>
              <p:cNvPr id="99472" name="Freeform 144"/>
              <p:cNvSpPr>
                <a:spLocks/>
              </p:cNvSpPr>
              <p:nvPr/>
            </p:nvSpPr>
            <p:spPr bwMode="auto">
              <a:xfrm>
                <a:off x="1293" y="2403"/>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949B9D"/>
              </a:solidFill>
              <a:ln w="9525">
                <a:noFill/>
                <a:round/>
                <a:headEnd/>
                <a:tailEnd/>
              </a:ln>
            </p:spPr>
            <p:txBody>
              <a:bodyPr/>
              <a:lstStyle/>
              <a:p>
                <a:endParaRPr lang="es-ES"/>
              </a:p>
            </p:txBody>
          </p:sp>
          <p:sp>
            <p:nvSpPr>
              <p:cNvPr id="99473" name="Freeform 145"/>
              <p:cNvSpPr>
                <a:spLocks/>
              </p:cNvSpPr>
              <p:nvPr/>
            </p:nvSpPr>
            <p:spPr bwMode="auto">
              <a:xfrm>
                <a:off x="1295" y="2401"/>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49B9D"/>
              </a:solidFill>
              <a:ln w="9525">
                <a:noFill/>
                <a:round/>
                <a:headEnd/>
                <a:tailEnd/>
              </a:ln>
            </p:spPr>
            <p:txBody>
              <a:bodyPr/>
              <a:lstStyle/>
              <a:p>
                <a:endParaRPr lang="es-ES"/>
              </a:p>
            </p:txBody>
          </p:sp>
          <p:sp>
            <p:nvSpPr>
              <p:cNvPr id="99474" name="Freeform 146"/>
              <p:cNvSpPr>
                <a:spLocks/>
              </p:cNvSpPr>
              <p:nvPr/>
            </p:nvSpPr>
            <p:spPr bwMode="auto">
              <a:xfrm>
                <a:off x="1297" y="239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59C9E"/>
              </a:solidFill>
              <a:ln w="9525">
                <a:noFill/>
                <a:round/>
                <a:headEnd/>
                <a:tailEnd/>
              </a:ln>
            </p:spPr>
            <p:txBody>
              <a:bodyPr/>
              <a:lstStyle/>
              <a:p>
                <a:endParaRPr lang="es-ES"/>
              </a:p>
            </p:txBody>
          </p:sp>
          <p:sp>
            <p:nvSpPr>
              <p:cNvPr id="99475" name="Freeform 147"/>
              <p:cNvSpPr>
                <a:spLocks/>
              </p:cNvSpPr>
              <p:nvPr/>
            </p:nvSpPr>
            <p:spPr bwMode="auto">
              <a:xfrm>
                <a:off x="1297" y="2396"/>
                <a:ext cx="178" cy="5"/>
              </a:xfrm>
              <a:custGeom>
                <a:avLst/>
                <a:gdLst/>
                <a:ahLst/>
                <a:cxnLst>
                  <a:cxn ang="0">
                    <a:pos x="173" y="5"/>
                  </a:cxn>
                  <a:cxn ang="0">
                    <a:pos x="0" y="5"/>
                  </a:cxn>
                  <a:cxn ang="0">
                    <a:pos x="5" y="0"/>
                  </a:cxn>
                  <a:cxn ang="0">
                    <a:pos x="178" y="0"/>
                  </a:cxn>
                  <a:cxn ang="0">
                    <a:pos x="173" y="5"/>
                  </a:cxn>
                </a:cxnLst>
                <a:rect l="0" t="0" r="r" b="b"/>
                <a:pathLst>
                  <a:path w="178" h="5">
                    <a:moveTo>
                      <a:pt x="173" y="5"/>
                    </a:moveTo>
                    <a:lnTo>
                      <a:pt x="0" y="5"/>
                    </a:lnTo>
                    <a:lnTo>
                      <a:pt x="5" y="0"/>
                    </a:lnTo>
                    <a:lnTo>
                      <a:pt x="178" y="0"/>
                    </a:lnTo>
                    <a:lnTo>
                      <a:pt x="173" y="5"/>
                    </a:lnTo>
                    <a:close/>
                  </a:path>
                </a:pathLst>
              </a:custGeom>
              <a:solidFill>
                <a:srgbClr val="959C9E"/>
              </a:solidFill>
              <a:ln w="9525">
                <a:noFill/>
                <a:round/>
                <a:headEnd/>
                <a:tailEnd/>
              </a:ln>
            </p:spPr>
            <p:txBody>
              <a:bodyPr/>
              <a:lstStyle/>
              <a:p>
                <a:endParaRPr lang="es-ES"/>
              </a:p>
            </p:txBody>
          </p:sp>
          <p:sp>
            <p:nvSpPr>
              <p:cNvPr id="99476" name="Freeform 148"/>
              <p:cNvSpPr>
                <a:spLocks/>
              </p:cNvSpPr>
              <p:nvPr/>
            </p:nvSpPr>
            <p:spPr bwMode="auto">
              <a:xfrm>
                <a:off x="1299" y="2394"/>
                <a:ext cx="176" cy="5"/>
              </a:xfrm>
              <a:custGeom>
                <a:avLst/>
                <a:gdLst/>
                <a:ahLst/>
                <a:cxnLst>
                  <a:cxn ang="0">
                    <a:pos x="173" y="5"/>
                  </a:cxn>
                  <a:cxn ang="0">
                    <a:pos x="0" y="5"/>
                  </a:cxn>
                  <a:cxn ang="0">
                    <a:pos x="3" y="0"/>
                  </a:cxn>
                  <a:cxn ang="0">
                    <a:pos x="176" y="0"/>
                  </a:cxn>
                  <a:cxn ang="0">
                    <a:pos x="173" y="5"/>
                  </a:cxn>
                </a:cxnLst>
                <a:rect l="0" t="0" r="r" b="b"/>
                <a:pathLst>
                  <a:path w="176" h="5">
                    <a:moveTo>
                      <a:pt x="173" y="5"/>
                    </a:moveTo>
                    <a:lnTo>
                      <a:pt x="0" y="5"/>
                    </a:lnTo>
                    <a:lnTo>
                      <a:pt x="3" y="0"/>
                    </a:lnTo>
                    <a:lnTo>
                      <a:pt x="176" y="0"/>
                    </a:lnTo>
                    <a:lnTo>
                      <a:pt x="173" y="5"/>
                    </a:lnTo>
                    <a:close/>
                  </a:path>
                </a:pathLst>
              </a:custGeom>
              <a:solidFill>
                <a:srgbClr val="959C9E"/>
              </a:solidFill>
              <a:ln w="9525">
                <a:noFill/>
                <a:round/>
                <a:headEnd/>
                <a:tailEnd/>
              </a:ln>
            </p:spPr>
            <p:txBody>
              <a:bodyPr/>
              <a:lstStyle/>
              <a:p>
                <a:endParaRPr lang="es-ES"/>
              </a:p>
            </p:txBody>
          </p:sp>
          <p:sp>
            <p:nvSpPr>
              <p:cNvPr id="99477" name="Freeform 149"/>
              <p:cNvSpPr>
                <a:spLocks/>
              </p:cNvSpPr>
              <p:nvPr/>
            </p:nvSpPr>
            <p:spPr bwMode="auto">
              <a:xfrm>
                <a:off x="1302" y="2392"/>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69D9F"/>
              </a:solidFill>
              <a:ln w="9525">
                <a:noFill/>
                <a:round/>
                <a:headEnd/>
                <a:tailEnd/>
              </a:ln>
            </p:spPr>
            <p:txBody>
              <a:bodyPr/>
              <a:lstStyle/>
              <a:p>
                <a:endParaRPr lang="es-ES"/>
              </a:p>
            </p:txBody>
          </p:sp>
          <p:sp>
            <p:nvSpPr>
              <p:cNvPr id="99478" name="Freeform 150"/>
              <p:cNvSpPr>
                <a:spLocks/>
              </p:cNvSpPr>
              <p:nvPr/>
            </p:nvSpPr>
            <p:spPr bwMode="auto">
              <a:xfrm>
                <a:off x="1302" y="2390"/>
                <a:ext cx="175" cy="4"/>
              </a:xfrm>
              <a:custGeom>
                <a:avLst/>
                <a:gdLst/>
                <a:ahLst/>
                <a:cxnLst>
                  <a:cxn ang="0">
                    <a:pos x="173" y="4"/>
                  </a:cxn>
                  <a:cxn ang="0">
                    <a:pos x="0" y="4"/>
                  </a:cxn>
                  <a:cxn ang="0">
                    <a:pos x="4" y="0"/>
                  </a:cxn>
                  <a:cxn ang="0">
                    <a:pos x="175" y="0"/>
                  </a:cxn>
                  <a:cxn ang="0">
                    <a:pos x="173" y="4"/>
                  </a:cxn>
                </a:cxnLst>
                <a:rect l="0" t="0" r="r" b="b"/>
                <a:pathLst>
                  <a:path w="175" h="4">
                    <a:moveTo>
                      <a:pt x="173" y="4"/>
                    </a:moveTo>
                    <a:lnTo>
                      <a:pt x="0" y="4"/>
                    </a:lnTo>
                    <a:lnTo>
                      <a:pt x="4" y="0"/>
                    </a:lnTo>
                    <a:lnTo>
                      <a:pt x="175" y="0"/>
                    </a:lnTo>
                    <a:lnTo>
                      <a:pt x="173" y="4"/>
                    </a:lnTo>
                    <a:close/>
                  </a:path>
                </a:pathLst>
              </a:custGeom>
              <a:solidFill>
                <a:srgbClr val="969D9F"/>
              </a:solidFill>
              <a:ln w="9525">
                <a:noFill/>
                <a:round/>
                <a:headEnd/>
                <a:tailEnd/>
              </a:ln>
            </p:spPr>
            <p:txBody>
              <a:bodyPr/>
              <a:lstStyle/>
              <a:p>
                <a:endParaRPr lang="es-ES"/>
              </a:p>
            </p:txBody>
          </p:sp>
          <p:sp>
            <p:nvSpPr>
              <p:cNvPr id="99479" name="Freeform 151"/>
              <p:cNvSpPr>
                <a:spLocks/>
              </p:cNvSpPr>
              <p:nvPr/>
            </p:nvSpPr>
            <p:spPr bwMode="auto">
              <a:xfrm>
                <a:off x="1304" y="2388"/>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79EA0"/>
              </a:solidFill>
              <a:ln w="9525">
                <a:noFill/>
                <a:round/>
                <a:headEnd/>
                <a:tailEnd/>
              </a:ln>
            </p:spPr>
            <p:txBody>
              <a:bodyPr/>
              <a:lstStyle/>
              <a:p>
                <a:endParaRPr lang="es-ES"/>
              </a:p>
            </p:txBody>
          </p:sp>
          <p:sp>
            <p:nvSpPr>
              <p:cNvPr id="99480" name="Freeform 152"/>
              <p:cNvSpPr>
                <a:spLocks/>
              </p:cNvSpPr>
              <p:nvPr/>
            </p:nvSpPr>
            <p:spPr bwMode="auto">
              <a:xfrm>
                <a:off x="1306" y="2385"/>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79EA0"/>
              </a:solidFill>
              <a:ln w="9525">
                <a:noFill/>
                <a:round/>
                <a:headEnd/>
                <a:tailEnd/>
              </a:ln>
            </p:spPr>
            <p:txBody>
              <a:bodyPr/>
              <a:lstStyle/>
              <a:p>
                <a:endParaRPr lang="es-ES"/>
              </a:p>
            </p:txBody>
          </p:sp>
          <p:sp>
            <p:nvSpPr>
              <p:cNvPr id="99481" name="Freeform 153"/>
              <p:cNvSpPr>
                <a:spLocks/>
              </p:cNvSpPr>
              <p:nvPr/>
            </p:nvSpPr>
            <p:spPr bwMode="auto">
              <a:xfrm>
                <a:off x="1306" y="2383"/>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79EA0"/>
              </a:solidFill>
              <a:ln w="9525">
                <a:noFill/>
                <a:round/>
                <a:headEnd/>
                <a:tailEnd/>
              </a:ln>
            </p:spPr>
            <p:txBody>
              <a:bodyPr/>
              <a:lstStyle/>
              <a:p>
                <a:endParaRPr lang="es-ES"/>
              </a:p>
            </p:txBody>
          </p:sp>
          <p:sp>
            <p:nvSpPr>
              <p:cNvPr id="99482" name="Freeform 154"/>
              <p:cNvSpPr>
                <a:spLocks/>
              </p:cNvSpPr>
              <p:nvPr/>
            </p:nvSpPr>
            <p:spPr bwMode="auto">
              <a:xfrm>
                <a:off x="1308" y="2381"/>
                <a:ext cx="175" cy="4"/>
              </a:xfrm>
              <a:custGeom>
                <a:avLst/>
                <a:gdLst/>
                <a:ahLst/>
                <a:cxnLst>
                  <a:cxn ang="0">
                    <a:pos x="171" y="4"/>
                  </a:cxn>
                  <a:cxn ang="0">
                    <a:pos x="0" y="4"/>
                  </a:cxn>
                  <a:cxn ang="0">
                    <a:pos x="2" y="0"/>
                  </a:cxn>
                  <a:cxn ang="0">
                    <a:pos x="175" y="0"/>
                  </a:cxn>
                  <a:cxn ang="0">
                    <a:pos x="171" y="4"/>
                  </a:cxn>
                </a:cxnLst>
                <a:rect l="0" t="0" r="r" b="b"/>
                <a:pathLst>
                  <a:path w="175" h="4">
                    <a:moveTo>
                      <a:pt x="171" y="4"/>
                    </a:moveTo>
                    <a:lnTo>
                      <a:pt x="0" y="4"/>
                    </a:lnTo>
                    <a:lnTo>
                      <a:pt x="2" y="0"/>
                    </a:lnTo>
                    <a:lnTo>
                      <a:pt x="175" y="0"/>
                    </a:lnTo>
                    <a:lnTo>
                      <a:pt x="171" y="4"/>
                    </a:lnTo>
                    <a:close/>
                  </a:path>
                </a:pathLst>
              </a:custGeom>
              <a:solidFill>
                <a:srgbClr val="989FA1"/>
              </a:solidFill>
              <a:ln w="9525">
                <a:noFill/>
                <a:round/>
                <a:headEnd/>
                <a:tailEnd/>
              </a:ln>
            </p:spPr>
            <p:txBody>
              <a:bodyPr/>
              <a:lstStyle/>
              <a:p>
                <a:endParaRPr lang="es-ES"/>
              </a:p>
            </p:txBody>
          </p:sp>
          <p:sp>
            <p:nvSpPr>
              <p:cNvPr id="99483" name="Freeform 155"/>
              <p:cNvSpPr>
                <a:spLocks/>
              </p:cNvSpPr>
              <p:nvPr/>
            </p:nvSpPr>
            <p:spPr bwMode="auto">
              <a:xfrm>
                <a:off x="1310" y="2379"/>
                <a:ext cx="173" cy="4"/>
              </a:xfrm>
              <a:custGeom>
                <a:avLst/>
                <a:gdLst/>
                <a:ahLst/>
                <a:cxnLst>
                  <a:cxn ang="0">
                    <a:pos x="171" y="4"/>
                  </a:cxn>
                  <a:cxn ang="0">
                    <a:pos x="0" y="4"/>
                  </a:cxn>
                  <a:cxn ang="0">
                    <a:pos x="3" y="0"/>
                  </a:cxn>
                  <a:cxn ang="0">
                    <a:pos x="173" y="0"/>
                  </a:cxn>
                  <a:cxn ang="0">
                    <a:pos x="171" y="4"/>
                  </a:cxn>
                </a:cxnLst>
                <a:rect l="0" t="0" r="r" b="b"/>
                <a:pathLst>
                  <a:path w="173" h="4">
                    <a:moveTo>
                      <a:pt x="171" y="4"/>
                    </a:moveTo>
                    <a:lnTo>
                      <a:pt x="0" y="4"/>
                    </a:lnTo>
                    <a:lnTo>
                      <a:pt x="3" y="0"/>
                    </a:lnTo>
                    <a:lnTo>
                      <a:pt x="173" y="0"/>
                    </a:lnTo>
                    <a:lnTo>
                      <a:pt x="171" y="4"/>
                    </a:lnTo>
                    <a:close/>
                  </a:path>
                </a:pathLst>
              </a:custGeom>
              <a:solidFill>
                <a:srgbClr val="989FA1"/>
              </a:solidFill>
              <a:ln w="9525">
                <a:noFill/>
                <a:round/>
                <a:headEnd/>
                <a:tailEnd/>
              </a:ln>
            </p:spPr>
            <p:txBody>
              <a:bodyPr/>
              <a:lstStyle/>
              <a:p>
                <a:endParaRPr lang="es-ES"/>
              </a:p>
            </p:txBody>
          </p:sp>
          <p:sp>
            <p:nvSpPr>
              <p:cNvPr id="99484" name="Freeform 156"/>
              <p:cNvSpPr>
                <a:spLocks/>
              </p:cNvSpPr>
              <p:nvPr/>
            </p:nvSpPr>
            <p:spPr bwMode="auto">
              <a:xfrm>
                <a:off x="1310" y="2377"/>
                <a:ext cx="176" cy="4"/>
              </a:xfrm>
              <a:custGeom>
                <a:avLst/>
                <a:gdLst/>
                <a:ahLst/>
                <a:cxnLst>
                  <a:cxn ang="0">
                    <a:pos x="173" y="4"/>
                  </a:cxn>
                  <a:cxn ang="0">
                    <a:pos x="0" y="4"/>
                  </a:cxn>
                  <a:cxn ang="0">
                    <a:pos x="5" y="0"/>
                  </a:cxn>
                  <a:cxn ang="0">
                    <a:pos x="176" y="0"/>
                  </a:cxn>
                  <a:cxn ang="0">
                    <a:pos x="173" y="4"/>
                  </a:cxn>
                </a:cxnLst>
                <a:rect l="0" t="0" r="r" b="b"/>
                <a:pathLst>
                  <a:path w="176" h="4">
                    <a:moveTo>
                      <a:pt x="173" y="4"/>
                    </a:moveTo>
                    <a:lnTo>
                      <a:pt x="0" y="4"/>
                    </a:lnTo>
                    <a:lnTo>
                      <a:pt x="5" y="0"/>
                    </a:lnTo>
                    <a:lnTo>
                      <a:pt x="176" y="0"/>
                    </a:lnTo>
                    <a:lnTo>
                      <a:pt x="173" y="4"/>
                    </a:lnTo>
                    <a:close/>
                  </a:path>
                </a:pathLst>
              </a:custGeom>
              <a:solidFill>
                <a:srgbClr val="989FA1"/>
              </a:solidFill>
              <a:ln w="9525">
                <a:noFill/>
                <a:round/>
                <a:headEnd/>
                <a:tailEnd/>
              </a:ln>
            </p:spPr>
            <p:txBody>
              <a:bodyPr/>
              <a:lstStyle/>
              <a:p>
                <a:endParaRPr lang="es-ES"/>
              </a:p>
            </p:txBody>
          </p:sp>
          <p:sp>
            <p:nvSpPr>
              <p:cNvPr id="99485" name="Freeform 157"/>
              <p:cNvSpPr>
                <a:spLocks/>
              </p:cNvSpPr>
              <p:nvPr/>
            </p:nvSpPr>
            <p:spPr bwMode="auto">
              <a:xfrm>
                <a:off x="1313" y="2374"/>
                <a:ext cx="173" cy="5"/>
              </a:xfrm>
              <a:custGeom>
                <a:avLst/>
                <a:gdLst/>
                <a:ahLst/>
                <a:cxnLst>
                  <a:cxn ang="0">
                    <a:pos x="170" y="5"/>
                  </a:cxn>
                  <a:cxn ang="0">
                    <a:pos x="0" y="5"/>
                  </a:cxn>
                  <a:cxn ang="0">
                    <a:pos x="2" y="0"/>
                  </a:cxn>
                  <a:cxn ang="0">
                    <a:pos x="173" y="0"/>
                  </a:cxn>
                  <a:cxn ang="0">
                    <a:pos x="170" y="5"/>
                  </a:cxn>
                </a:cxnLst>
                <a:rect l="0" t="0" r="r" b="b"/>
                <a:pathLst>
                  <a:path w="173" h="5">
                    <a:moveTo>
                      <a:pt x="170" y="5"/>
                    </a:moveTo>
                    <a:lnTo>
                      <a:pt x="0" y="5"/>
                    </a:lnTo>
                    <a:lnTo>
                      <a:pt x="2" y="0"/>
                    </a:lnTo>
                    <a:lnTo>
                      <a:pt x="173" y="0"/>
                    </a:lnTo>
                    <a:lnTo>
                      <a:pt x="170" y="5"/>
                    </a:lnTo>
                    <a:close/>
                  </a:path>
                </a:pathLst>
              </a:custGeom>
              <a:solidFill>
                <a:srgbClr val="99A0A2"/>
              </a:solidFill>
              <a:ln w="9525">
                <a:noFill/>
                <a:round/>
                <a:headEnd/>
                <a:tailEnd/>
              </a:ln>
            </p:spPr>
            <p:txBody>
              <a:bodyPr/>
              <a:lstStyle/>
              <a:p>
                <a:endParaRPr lang="es-ES"/>
              </a:p>
            </p:txBody>
          </p:sp>
          <p:sp>
            <p:nvSpPr>
              <p:cNvPr id="99486" name="Freeform 158"/>
              <p:cNvSpPr>
                <a:spLocks/>
              </p:cNvSpPr>
              <p:nvPr/>
            </p:nvSpPr>
            <p:spPr bwMode="auto">
              <a:xfrm>
                <a:off x="1315" y="2372"/>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9A0A2"/>
              </a:solidFill>
              <a:ln w="9525">
                <a:noFill/>
                <a:round/>
                <a:headEnd/>
                <a:tailEnd/>
              </a:ln>
            </p:spPr>
            <p:txBody>
              <a:bodyPr/>
              <a:lstStyle/>
              <a:p>
                <a:endParaRPr lang="es-ES"/>
              </a:p>
            </p:txBody>
          </p:sp>
          <p:sp>
            <p:nvSpPr>
              <p:cNvPr id="99487" name="Freeform 159"/>
              <p:cNvSpPr>
                <a:spLocks/>
              </p:cNvSpPr>
              <p:nvPr/>
            </p:nvSpPr>
            <p:spPr bwMode="auto">
              <a:xfrm>
                <a:off x="1315" y="2370"/>
                <a:ext cx="175" cy="4"/>
              </a:xfrm>
              <a:custGeom>
                <a:avLst/>
                <a:gdLst/>
                <a:ahLst/>
                <a:cxnLst>
                  <a:cxn ang="0">
                    <a:pos x="171" y="4"/>
                  </a:cxn>
                  <a:cxn ang="0">
                    <a:pos x="0" y="4"/>
                  </a:cxn>
                  <a:cxn ang="0">
                    <a:pos x="4" y="0"/>
                  </a:cxn>
                  <a:cxn ang="0">
                    <a:pos x="175" y="0"/>
                  </a:cxn>
                  <a:cxn ang="0">
                    <a:pos x="171" y="4"/>
                  </a:cxn>
                </a:cxnLst>
                <a:rect l="0" t="0" r="r" b="b"/>
                <a:pathLst>
                  <a:path w="175" h="4">
                    <a:moveTo>
                      <a:pt x="171" y="4"/>
                    </a:moveTo>
                    <a:lnTo>
                      <a:pt x="0" y="4"/>
                    </a:lnTo>
                    <a:lnTo>
                      <a:pt x="4" y="0"/>
                    </a:lnTo>
                    <a:lnTo>
                      <a:pt x="175" y="0"/>
                    </a:lnTo>
                    <a:lnTo>
                      <a:pt x="171" y="4"/>
                    </a:lnTo>
                    <a:close/>
                  </a:path>
                </a:pathLst>
              </a:custGeom>
              <a:solidFill>
                <a:srgbClr val="99A0A2"/>
              </a:solidFill>
              <a:ln w="9525">
                <a:noFill/>
                <a:round/>
                <a:headEnd/>
                <a:tailEnd/>
              </a:ln>
            </p:spPr>
            <p:txBody>
              <a:bodyPr/>
              <a:lstStyle/>
              <a:p>
                <a:endParaRPr lang="es-ES"/>
              </a:p>
            </p:txBody>
          </p:sp>
          <p:sp>
            <p:nvSpPr>
              <p:cNvPr id="99488" name="Freeform 160"/>
              <p:cNvSpPr>
                <a:spLocks/>
              </p:cNvSpPr>
              <p:nvPr/>
            </p:nvSpPr>
            <p:spPr bwMode="auto">
              <a:xfrm>
                <a:off x="1317" y="2368"/>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BA1A3"/>
              </a:solidFill>
              <a:ln w="9525">
                <a:noFill/>
                <a:round/>
                <a:headEnd/>
                <a:tailEnd/>
              </a:ln>
            </p:spPr>
            <p:txBody>
              <a:bodyPr/>
              <a:lstStyle/>
              <a:p>
                <a:endParaRPr lang="es-ES"/>
              </a:p>
            </p:txBody>
          </p:sp>
          <p:sp>
            <p:nvSpPr>
              <p:cNvPr id="99489" name="Freeform 161"/>
              <p:cNvSpPr>
                <a:spLocks/>
              </p:cNvSpPr>
              <p:nvPr/>
            </p:nvSpPr>
            <p:spPr bwMode="auto">
              <a:xfrm>
                <a:off x="1319" y="2365"/>
                <a:ext cx="173" cy="5"/>
              </a:xfrm>
              <a:custGeom>
                <a:avLst/>
                <a:gdLst/>
                <a:ahLst/>
                <a:cxnLst>
                  <a:cxn ang="0">
                    <a:pos x="171" y="5"/>
                  </a:cxn>
                  <a:cxn ang="0">
                    <a:pos x="0" y="5"/>
                  </a:cxn>
                  <a:cxn ang="0">
                    <a:pos x="3" y="0"/>
                  </a:cxn>
                  <a:cxn ang="0">
                    <a:pos x="173" y="0"/>
                  </a:cxn>
                  <a:cxn ang="0">
                    <a:pos x="171" y="5"/>
                  </a:cxn>
                </a:cxnLst>
                <a:rect l="0" t="0" r="r" b="b"/>
                <a:pathLst>
                  <a:path w="173" h="5">
                    <a:moveTo>
                      <a:pt x="171" y="5"/>
                    </a:moveTo>
                    <a:lnTo>
                      <a:pt x="0" y="5"/>
                    </a:lnTo>
                    <a:lnTo>
                      <a:pt x="3" y="0"/>
                    </a:lnTo>
                    <a:lnTo>
                      <a:pt x="173" y="0"/>
                    </a:lnTo>
                    <a:lnTo>
                      <a:pt x="171" y="5"/>
                    </a:lnTo>
                    <a:close/>
                  </a:path>
                </a:pathLst>
              </a:custGeom>
              <a:solidFill>
                <a:srgbClr val="9BA1A3"/>
              </a:solidFill>
              <a:ln w="9525">
                <a:noFill/>
                <a:round/>
                <a:headEnd/>
                <a:tailEnd/>
              </a:ln>
            </p:spPr>
            <p:txBody>
              <a:bodyPr/>
              <a:lstStyle/>
              <a:p>
                <a:endParaRPr lang="es-ES"/>
              </a:p>
            </p:txBody>
          </p:sp>
          <p:sp>
            <p:nvSpPr>
              <p:cNvPr id="99490" name="Freeform 162"/>
              <p:cNvSpPr>
                <a:spLocks/>
              </p:cNvSpPr>
              <p:nvPr/>
            </p:nvSpPr>
            <p:spPr bwMode="auto">
              <a:xfrm>
                <a:off x="1319" y="2363"/>
                <a:ext cx="173" cy="5"/>
              </a:xfrm>
              <a:custGeom>
                <a:avLst/>
                <a:gdLst/>
                <a:ahLst/>
                <a:cxnLst>
                  <a:cxn ang="0">
                    <a:pos x="171" y="5"/>
                  </a:cxn>
                  <a:cxn ang="0">
                    <a:pos x="0" y="5"/>
                  </a:cxn>
                  <a:cxn ang="0">
                    <a:pos x="5" y="0"/>
                  </a:cxn>
                  <a:cxn ang="0">
                    <a:pos x="173" y="0"/>
                  </a:cxn>
                  <a:cxn ang="0">
                    <a:pos x="171" y="5"/>
                  </a:cxn>
                </a:cxnLst>
                <a:rect l="0" t="0" r="r" b="b"/>
                <a:pathLst>
                  <a:path w="173" h="5">
                    <a:moveTo>
                      <a:pt x="171" y="5"/>
                    </a:moveTo>
                    <a:lnTo>
                      <a:pt x="0" y="5"/>
                    </a:lnTo>
                    <a:lnTo>
                      <a:pt x="5" y="0"/>
                    </a:lnTo>
                    <a:lnTo>
                      <a:pt x="173" y="0"/>
                    </a:lnTo>
                    <a:lnTo>
                      <a:pt x="171" y="5"/>
                    </a:lnTo>
                    <a:close/>
                  </a:path>
                </a:pathLst>
              </a:custGeom>
              <a:solidFill>
                <a:srgbClr val="9CA2A3"/>
              </a:solidFill>
              <a:ln w="9525">
                <a:noFill/>
                <a:round/>
                <a:headEnd/>
                <a:tailEnd/>
              </a:ln>
            </p:spPr>
            <p:txBody>
              <a:bodyPr/>
              <a:lstStyle/>
              <a:p>
                <a:endParaRPr lang="es-ES"/>
              </a:p>
            </p:txBody>
          </p:sp>
          <p:sp>
            <p:nvSpPr>
              <p:cNvPr id="99491" name="Freeform 163"/>
              <p:cNvSpPr>
                <a:spLocks/>
              </p:cNvSpPr>
              <p:nvPr/>
            </p:nvSpPr>
            <p:spPr bwMode="auto">
              <a:xfrm>
                <a:off x="1322" y="2361"/>
                <a:ext cx="173" cy="4"/>
              </a:xfrm>
              <a:custGeom>
                <a:avLst/>
                <a:gdLst/>
                <a:ahLst/>
                <a:cxnLst>
                  <a:cxn ang="0">
                    <a:pos x="170" y="4"/>
                  </a:cxn>
                  <a:cxn ang="0">
                    <a:pos x="0" y="4"/>
                  </a:cxn>
                  <a:cxn ang="0">
                    <a:pos x="2" y="0"/>
                  </a:cxn>
                  <a:cxn ang="0">
                    <a:pos x="173" y="0"/>
                  </a:cxn>
                  <a:cxn ang="0">
                    <a:pos x="170" y="4"/>
                  </a:cxn>
                </a:cxnLst>
                <a:rect l="0" t="0" r="r" b="b"/>
                <a:pathLst>
                  <a:path w="173" h="4">
                    <a:moveTo>
                      <a:pt x="170" y="4"/>
                    </a:moveTo>
                    <a:lnTo>
                      <a:pt x="0" y="4"/>
                    </a:lnTo>
                    <a:lnTo>
                      <a:pt x="2" y="0"/>
                    </a:lnTo>
                    <a:lnTo>
                      <a:pt x="173" y="0"/>
                    </a:lnTo>
                    <a:lnTo>
                      <a:pt x="170" y="4"/>
                    </a:lnTo>
                    <a:close/>
                  </a:path>
                </a:pathLst>
              </a:custGeom>
              <a:solidFill>
                <a:srgbClr val="9CA2A3"/>
              </a:solidFill>
              <a:ln w="9525">
                <a:noFill/>
                <a:round/>
                <a:headEnd/>
                <a:tailEnd/>
              </a:ln>
            </p:spPr>
            <p:txBody>
              <a:bodyPr/>
              <a:lstStyle/>
              <a:p>
                <a:endParaRPr lang="es-ES"/>
              </a:p>
            </p:txBody>
          </p:sp>
          <p:sp>
            <p:nvSpPr>
              <p:cNvPr id="99492" name="Freeform 164"/>
              <p:cNvSpPr>
                <a:spLocks/>
              </p:cNvSpPr>
              <p:nvPr/>
            </p:nvSpPr>
            <p:spPr bwMode="auto">
              <a:xfrm>
                <a:off x="1324" y="2359"/>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9CA2A3"/>
              </a:solidFill>
              <a:ln w="9525">
                <a:noFill/>
                <a:round/>
                <a:headEnd/>
                <a:tailEnd/>
              </a:ln>
            </p:spPr>
            <p:txBody>
              <a:bodyPr/>
              <a:lstStyle/>
              <a:p>
                <a:endParaRPr lang="es-ES"/>
              </a:p>
            </p:txBody>
          </p:sp>
          <p:sp>
            <p:nvSpPr>
              <p:cNvPr id="99493" name="Freeform 165"/>
              <p:cNvSpPr>
                <a:spLocks/>
              </p:cNvSpPr>
              <p:nvPr/>
            </p:nvSpPr>
            <p:spPr bwMode="auto">
              <a:xfrm>
                <a:off x="1324" y="2357"/>
                <a:ext cx="173" cy="4"/>
              </a:xfrm>
              <a:custGeom>
                <a:avLst/>
                <a:gdLst/>
                <a:ahLst/>
                <a:cxnLst>
                  <a:cxn ang="0">
                    <a:pos x="171" y="4"/>
                  </a:cxn>
                  <a:cxn ang="0">
                    <a:pos x="0" y="4"/>
                  </a:cxn>
                  <a:cxn ang="0">
                    <a:pos x="4" y="0"/>
                  </a:cxn>
                  <a:cxn ang="0">
                    <a:pos x="173" y="0"/>
                  </a:cxn>
                  <a:cxn ang="0">
                    <a:pos x="171" y="4"/>
                  </a:cxn>
                </a:cxnLst>
                <a:rect l="0" t="0" r="r" b="b"/>
                <a:pathLst>
                  <a:path w="173" h="4">
                    <a:moveTo>
                      <a:pt x="171" y="4"/>
                    </a:moveTo>
                    <a:lnTo>
                      <a:pt x="0" y="4"/>
                    </a:lnTo>
                    <a:lnTo>
                      <a:pt x="4" y="0"/>
                    </a:lnTo>
                    <a:lnTo>
                      <a:pt x="173" y="0"/>
                    </a:lnTo>
                    <a:lnTo>
                      <a:pt x="171" y="4"/>
                    </a:lnTo>
                    <a:close/>
                  </a:path>
                </a:pathLst>
              </a:custGeom>
              <a:solidFill>
                <a:srgbClr val="9DA3A4"/>
              </a:solidFill>
              <a:ln w="9525">
                <a:noFill/>
                <a:round/>
                <a:headEnd/>
                <a:tailEnd/>
              </a:ln>
            </p:spPr>
            <p:txBody>
              <a:bodyPr/>
              <a:lstStyle/>
              <a:p>
                <a:endParaRPr lang="es-ES"/>
              </a:p>
            </p:txBody>
          </p:sp>
          <p:sp>
            <p:nvSpPr>
              <p:cNvPr id="99494" name="Freeform 166"/>
              <p:cNvSpPr>
                <a:spLocks/>
              </p:cNvSpPr>
              <p:nvPr/>
            </p:nvSpPr>
            <p:spPr bwMode="auto">
              <a:xfrm>
                <a:off x="1326" y="2354"/>
                <a:ext cx="173" cy="5"/>
              </a:xfrm>
              <a:custGeom>
                <a:avLst/>
                <a:gdLst/>
                <a:ahLst/>
                <a:cxnLst>
                  <a:cxn ang="0">
                    <a:pos x="169" y="5"/>
                  </a:cxn>
                  <a:cxn ang="0">
                    <a:pos x="0" y="5"/>
                  </a:cxn>
                  <a:cxn ang="0">
                    <a:pos x="2" y="0"/>
                  </a:cxn>
                  <a:cxn ang="0">
                    <a:pos x="173" y="0"/>
                  </a:cxn>
                  <a:cxn ang="0">
                    <a:pos x="169" y="5"/>
                  </a:cxn>
                </a:cxnLst>
                <a:rect l="0" t="0" r="r" b="b"/>
                <a:pathLst>
                  <a:path w="173" h="5">
                    <a:moveTo>
                      <a:pt x="169" y="5"/>
                    </a:moveTo>
                    <a:lnTo>
                      <a:pt x="0" y="5"/>
                    </a:lnTo>
                    <a:lnTo>
                      <a:pt x="2" y="0"/>
                    </a:lnTo>
                    <a:lnTo>
                      <a:pt x="173" y="0"/>
                    </a:lnTo>
                    <a:lnTo>
                      <a:pt x="169" y="5"/>
                    </a:lnTo>
                    <a:close/>
                  </a:path>
                </a:pathLst>
              </a:custGeom>
              <a:solidFill>
                <a:srgbClr val="9DA3A4"/>
              </a:solidFill>
              <a:ln w="9525">
                <a:noFill/>
                <a:round/>
                <a:headEnd/>
                <a:tailEnd/>
              </a:ln>
            </p:spPr>
            <p:txBody>
              <a:bodyPr/>
              <a:lstStyle/>
              <a:p>
                <a:endParaRPr lang="es-ES"/>
              </a:p>
            </p:txBody>
          </p:sp>
          <p:sp>
            <p:nvSpPr>
              <p:cNvPr id="99495" name="Freeform 167"/>
              <p:cNvSpPr>
                <a:spLocks/>
              </p:cNvSpPr>
              <p:nvPr/>
            </p:nvSpPr>
            <p:spPr bwMode="auto">
              <a:xfrm>
                <a:off x="1328" y="2352"/>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9DA3A4"/>
              </a:solidFill>
              <a:ln w="9525">
                <a:noFill/>
                <a:round/>
                <a:headEnd/>
                <a:tailEnd/>
              </a:ln>
            </p:spPr>
            <p:txBody>
              <a:bodyPr/>
              <a:lstStyle/>
              <a:p>
                <a:endParaRPr lang="es-ES"/>
              </a:p>
            </p:txBody>
          </p:sp>
          <p:sp>
            <p:nvSpPr>
              <p:cNvPr id="99496" name="Freeform 168"/>
              <p:cNvSpPr>
                <a:spLocks/>
              </p:cNvSpPr>
              <p:nvPr/>
            </p:nvSpPr>
            <p:spPr bwMode="auto">
              <a:xfrm>
                <a:off x="1328" y="2350"/>
                <a:ext cx="173" cy="4"/>
              </a:xfrm>
              <a:custGeom>
                <a:avLst/>
                <a:gdLst/>
                <a:ahLst/>
                <a:cxnLst>
                  <a:cxn ang="0">
                    <a:pos x="171" y="4"/>
                  </a:cxn>
                  <a:cxn ang="0">
                    <a:pos x="0" y="4"/>
                  </a:cxn>
                  <a:cxn ang="0">
                    <a:pos x="5" y="0"/>
                  </a:cxn>
                  <a:cxn ang="0">
                    <a:pos x="173" y="0"/>
                  </a:cxn>
                  <a:cxn ang="0">
                    <a:pos x="171" y="4"/>
                  </a:cxn>
                </a:cxnLst>
                <a:rect l="0" t="0" r="r" b="b"/>
                <a:pathLst>
                  <a:path w="173" h="4">
                    <a:moveTo>
                      <a:pt x="171" y="4"/>
                    </a:moveTo>
                    <a:lnTo>
                      <a:pt x="0" y="4"/>
                    </a:lnTo>
                    <a:lnTo>
                      <a:pt x="5" y="0"/>
                    </a:lnTo>
                    <a:lnTo>
                      <a:pt x="173" y="0"/>
                    </a:lnTo>
                    <a:lnTo>
                      <a:pt x="171" y="4"/>
                    </a:lnTo>
                    <a:close/>
                  </a:path>
                </a:pathLst>
              </a:custGeom>
              <a:solidFill>
                <a:srgbClr val="9EA4A5"/>
              </a:solidFill>
              <a:ln w="9525">
                <a:noFill/>
                <a:round/>
                <a:headEnd/>
                <a:tailEnd/>
              </a:ln>
            </p:spPr>
            <p:txBody>
              <a:bodyPr/>
              <a:lstStyle/>
              <a:p>
                <a:endParaRPr lang="es-ES"/>
              </a:p>
            </p:txBody>
          </p:sp>
          <p:sp>
            <p:nvSpPr>
              <p:cNvPr id="99497" name="Freeform 169"/>
              <p:cNvSpPr>
                <a:spLocks/>
              </p:cNvSpPr>
              <p:nvPr/>
            </p:nvSpPr>
            <p:spPr bwMode="auto">
              <a:xfrm>
                <a:off x="1330" y="2348"/>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9EA4A5"/>
              </a:solidFill>
              <a:ln w="9525">
                <a:noFill/>
                <a:round/>
                <a:headEnd/>
                <a:tailEnd/>
              </a:ln>
            </p:spPr>
            <p:txBody>
              <a:bodyPr/>
              <a:lstStyle/>
              <a:p>
                <a:endParaRPr lang="es-ES"/>
              </a:p>
            </p:txBody>
          </p:sp>
          <p:sp>
            <p:nvSpPr>
              <p:cNvPr id="99498" name="Freeform 170"/>
              <p:cNvSpPr>
                <a:spLocks/>
              </p:cNvSpPr>
              <p:nvPr/>
            </p:nvSpPr>
            <p:spPr bwMode="auto">
              <a:xfrm>
                <a:off x="1333" y="2345"/>
                <a:ext cx="170" cy="5"/>
              </a:xfrm>
              <a:custGeom>
                <a:avLst/>
                <a:gdLst/>
                <a:ahLst/>
                <a:cxnLst>
                  <a:cxn ang="0">
                    <a:pos x="168" y="5"/>
                  </a:cxn>
                  <a:cxn ang="0">
                    <a:pos x="0" y="5"/>
                  </a:cxn>
                  <a:cxn ang="0">
                    <a:pos x="2" y="0"/>
                  </a:cxn>
                  <a:cxn ang="0">
                    <a:pos x="170" y="0"/>
                  </a:cxn>
                  <a:cxn ang="0">
                    <a:pos x="168" y="5"/>
                  </a:cxn>
                </a:cxnLst>
                <a:rect l="0" t="0" r="r" b="b"/>
                <a:pathLst>
                  <a:path w="170" h="5">
                    <a:moveTo>
                      <a:pt x="168" y="5"/>
                    </a:moveTo>
                    <a:lnTo>
                      <a:pt x="0" y="5"/>
                    </a:lnTo>
                    <a:lnTo>
                      <a:pt x="2" y="0"/>
                    </a:lnTo>
                    <a:lnTo>
                      <a:pt x="170" y="0"/>
                    </a:lnTo>
                    <a:lnTo>
                      <a:pt x="168" y="5"/>
                    </a:lnTo>
                    <a:close/>
                  </a:path>
                </a:pathLst>
              </a:custGeom>
              <a:solidFill>
                <a:srgbClr val="9EA4A5"/>
              </a:solidFill>
              <a:ln w="9525">
                <a:noFill/>
                <a:round/>
                <a:headEnd/>
                <a:tailEnd/>
              </a:ln>
            </p:spPr>
            <p:txBody>
              <a:bodyPr/>
              <a:lstStyle/>
              <a:p>
                <a:endParaRPr lang="es-ES"/>
              </a:p>
            </p:txBody>
          </p:sp>
          <p:sp>
            <p:nvSpPr>
              <p:cNvPr id="99499" name="Freeform 171"/>
              <p:cNvSpPr>
                <a:spLocks/>
              </p:cNvSpPr>
              <p:nvPr/>
            </p:nvSpPr>
            <p:spPr bwMode="auto">
              <a:xfrm>
                <a:off x="1333" y="2343"/>
                <a:ext cx="173" cy="5"/>
              </a:xfrm>
              <a:custGeom>
                <a:avLst/>
                <a:gdLst/>
                <a:ahLst/>
                <a:cxnLst>
                  <a:cxn ang="0">
                    <a:pos x="168" y="5"/>
                  </a:cxn>
                  <a:cxn ang="0">
                    <a:pos x="0" y="5"/>
                  </a:cxn>
                  <a:cxn ang="0">
                    <a:pos x="4" y="0"/>
                  </a:cxn>
                  <a:cxn ang="0">
                    <a:pos x="173" y="0"/>
                  </a:cxn>
                  <a:cxn ang="0">
                    <a:pos x="168" y="5"/>
                  </a:cxn>
                </a:cxnLst>
                <a:rect l="0" t="0" r="r" b="b"/>
                <a:pathLst>
                  <a:path w="173" h="5">
                    <a:moveTo>
                      <a:pt x="168" y="5"/>
                    </a:moveTo>
                    <a:lnTo>
                      <a:pt x="0" y="5"/>
                    </a:lnTo>
                    <a:lnTo>
                      <a:pt x="4" y="0"/>
                    </a:lnTo>
                    <a:lnTo>
                      <a:pt x="173" y="0"/>
                    </a:lnTo>
                    <a:lnTo>
                      <a:pt x="168" y="5"/>
                    </a:lnTo>
                    <a:close/>
                  </a:path>
                </a:pathLst>
              </a:custGeom>
              <a:solidFill>
                <a:srgbClr val="9FA5A6"/>
              </a:solidFill>
              <a:ln w="9525">
                <a:noFill/>
                <a:round/>
                <a:headEnd/>
                <a:tailEnd/>
              </a:ln>
            </p:spPr>
            <p:txBody>
              <a:bodyPr/>
              <a:lstStyle/>
              <a:p>
                <a:endParaRPr lang="es-ES"/>
              </a:p>
            </p:txBody>
          </p:sp>
          <p:sp>
            <p:nvSpPr>
              <p:cNvPr id="99500" name="Freeform 172"/>
              <p:cNvSpPr>
                <a:spLocks/>
              </p:cNvSpPr>
              <p:nvPr/>
            </p:nvSpPr>
            <p:spPr bwMode="auto">
              <a:xfrm>
                <a:off x="1335" y="2341"/>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9FA5A6"/>
              </a:solidFill>
              <a:ln w="9525">
                <a:noFill/>
                <a:round/>
                <a:headEnd/>
                <a:tailEnd/>
              </a:ln>
            </p:spPr>
            <p:txBody>
              <a:bodyPr/>
              <a:lstStyle/>
              <a:p>
                <a:endParaRPr lang="es-ES"/>
              </a:p>
            </p:txBody>
          </p:sp>
          <p:sp>
            <p:nvSpPr>
              <p:cNvPr id="99501" name="Freeform 173"/>
              <p:cNvSpPr>
                <a:spLocks/>
              </p:cNvSpPr>
              <p:nvPr/>
            </p:nvSpPr>
            <p:spPr bwMode="auto">
              <a:xfrm>
                <a:off x="1337" y="2339"/>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0A5A7"/>
              </a:solidFill>
              <a:ln w="9525">
                <a:noFill/>
                <a:round/>
                <a:headEnd/>
                <a:tailEnd/>
              </a:ln>
            </p:spPr>
            <p:txBody>
              <a:bodyPr/>
              <a:lstStyle/>
              <a:p>
                <a:endParaRPr lang="es-ES"/>
              </a:p>
            </p:txBody>
          </p:sp>
          <p:sp>
            <p:nvSpPr>
              <p:cNvPr id="99502" name="Freeform 174"/>
              <p:cNvSpPr>
                <a:spLocks/>
              </p:cNvSpPr>
              <p:nvPr/>
            </p:nvSpPr>
            <p:spPr bwMode="auto">
              <a:xfrm>
                <a:off x="1337" y="2337"/>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0A5A7"/>
              </a:solidFill>
              <a:ln w="9525">
                <a:noFill/>
                <a:round/>
                <a:headEnd/>
                <a:tailEnd/>
              </a:ln>
            </p:spPr>
            <p:txBody>
              <a:bodyPr/>
              <a:lstStyle/>
              <a:p>
                <a:endParaRPr lang="es-ES"/>
              </a:p>
            </p:txBody>
          </p:sp>
          <p:sp>
            <p:nvSpPr>
              <p:cNvPr id="99503" name="Freeform 175"/>
              <p:cNvSpPr>
                <a:spLocks/>
              </p:cNvSpPr>
              <p:nvPr/>
            </p:nvSpPr>
            <p:spPr bwMode="auto">
              <a:xfrm>
                <a:off x="1339" y="2334"/>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A0A5A7"/>
              </a:solidFill>
              <a:ln w="9525">
                <a:noFill/>
                <a:round/>
                <a:headEnd/>
                <a:tailEnd/>
              </a:ln>
            </p:spPr>
            <p:txBody>
              <a:bodyPr/>
              <a:lstStyle/>
              <a:p>
                <a:endParaRPr lang="es-ES"/>
              </a:p>
            </p:txBody>
          </p:sp>
          <p:sp>
            <p:nvSpPr>
              <p:cNvPr id="99504" name="Freeform 176"/>
              <p:cNvSpPr>
                <a:spLocks/>
              </p:cNvSpPr>
              <p:nvPr/>
            </p:nvSpPr>
            <p:spPr bwMode="auto">
              <a:xfrm>
                <a:off x="1339" y="2332"/>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1A6A8"/>
              </a:solidFill>
              <a:ln w="9525">
                <a:noFill/>
                <a:round/>
                <a:headEnd/>
                <a:tailEnd/>
              </a:ln>
            </p:spPr>
            <p:txBody>
              <a:bodyPr/>
              <a:lstStyle/>
              <a:p>
                <a:endParaRPr lang="es-ES"/>
              </a:p>
            </p:txBody>
          </p:sp>
          <p:sp>
            <p:nvSpPr>
              <p:cNvPr id="99505" name="Freeform 177"/>
              <p:cNvSpPr>
                <a:spLocks/>
              </p:cNvSpPr>
              <p:nvPr/>
            </p:nvSpPr>
            <p:spPr bwMode="auto">
              <a:xfrm>
                <a:off x="1341" y="2330"/>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A1A6A8"/>
              </a:solidFill>
              <a:ln w="9525">
                <a:noFill/>
                <a:round/>
                <a:headEnd/>
                <a:tailEnd/>
              </a:ln>
            </p:spPr>
            <p:txBody>
              <a:bodyPr/>
              <a:lstStyle/>
              <a:p>
                <a:endParaRPr lang="es-ES"/>
              </a:p>
            </p:txBody>
          </p:sp>
          <p:sp>
            <p:nvSpPr>
              <p:cNvPr id="99506" name="Freeform 178"/>
              <p:cNvSpPr>
                <a:spLocks/>
              </p:cNvSpPr>
              <p:nvPr/>
            </p:nvSpPr>
            <p:spPr bwMode="auto">
              <a:xfrm>
                <a:off x="1344" y="2328"/>
                <a:ext cx="171" cy="4"/>
              </a:xfrm>
              <a:custGeom>
                <a:avLst/>
                <a:gdLst/>
                <a:ahLst/>
                <a:cxnLst>
                  <a:cxn ang="0">
                    <a:pos x="166" y="4"/>
                  </a:cxn>
                  <a:cxn ang="0">
                    <a:pos x="0" y="4"/>
                  </a:cxn>
                  <a:cxn ang="0">
                    <a:pos x="2" y="0"/>
                  </a:cxn>
                  <a:cxn ang="0">
                    <a:pos x="171" y="0"/>
                  </a:cxn>
                  <a:cxn ang="0">
                    <a:pos x="166" y="4"/>
                  </a:cxn>
                </a:cxnLst>
                <a:rect l="0" t="0" r="r" b="b"/>
                <a:pathLst>
                  <a:path w="171" h="4">
                    <a:moveTo>
                      <a:pt x="166" y="4"/>
                    </a:moveTo>
                    <a:lnTo>
                      <a:pt x="0" y="4"/>
                    </a:lnTo>
                    <a:lnTo>
                      <a:pt x="2" y="0"/>
                    </a:lnTo>
                    <a:lnTo>
                      <a:pt x="171" y="0"/>
                    </a:lnTo>
                    <a:lnTo>
                      <a:pt x="166" y="4"/>
                    </a:lnTo>
                    <a:close/>
                  </a:path>
                </a:pathLst>
              </a:custGeom>
              <a:solidFill>
                <a:srgbClr val="A1A6A8"/>
              </a:solidFill>
              <a:ln w="9525">
                <a:noFill/>
                <a:round/>
                <a:headEnd/>
                <a:tailEnd/>
              </a:ln>
            </p:spPr>
            <p:txBody>
              <a:bodyPr/>
              <a:lstStyle/>
              <a:p>
                <a:endParaRPr lang="es-ES"/>
              </a:p>
            </p:txBody>
          </p:sp>
          <p:sp>
            <p:nvSpPr>
              <p:cNvPr id="99507" name="Freeform 179"/>
              <p:cNvSpPr>
                <a:spLocks/>
              </p:cNvSpPr>
              <p:nvPr/>
            </p:nvSpPr>
            <p:spPr bwMode="auto">
              <a:xfrm>
                <a:off x="1344" y="2325"/>
                <a:ext cx="171" cy="5"/>
              </a:xfrm>
              <a:custGeom>
                <a:avLst/>
                <a:gdLst/>
                <a:ahLst/>
                <a:cxnLst>
                  <a:cxn ang="0">
                    <a:pos x="168" y="5"/>
                  </a:cxn>
                  <a:cxn ang="0">
                    <a:pos x="0" y="5"/>
                  </a:cxn>
                  <a:cxn ang="0">
                    <a:pos x="4" y="0"/>
                  </a:cxn>
                  <a:cxn ang="0">
                    <a:pos x="171" y="0"/>
                  </a:cxn>
                  <a:cxn ang="0">
                    <a:pos x="168" y="5"/>
                  </a:cxn>
                </a:cxnLst>
                <a:rect l="0" t="0" r="r" b="b"/>
                <a:pathLst>
                  <a:path w="171" h="5">
                    <a:moveTo>
                      <a:pt x="168" y="5"/>
                    </a:moveTo>
                    <a:lnTo>
                      <a:pt x="0" y="5"/>
                    </a:lnTo>
                    <a:lnTo>
                      <a:pt x="4" y="0"/>
                    </a:lnTo>
                    <a:lnTo>
                      <a:pt x="171" y="0"/>
                    </a:lnTo>
                    <a:lnTo>
                      <a:pt x="168" y="5"/>
                    </a:lnTo>
                    <a:close/>
                  </a:path>
                </a:pathLst>
              </a:custGeom>
              <a:solidFill>
                <a:srgbClr val="A2A7A9"/>
              </a:solidFill>
              <a:ln w="9525">
                <a:noFill/>
                <a:round/>
                <a:headEnd/>
                <a:tailEnd/>
              </a:ln>
            </p:spPr>
            <p:txBody>
              <a:bodyPr/>
              <a:lstStyle/>
              <a:p>
                <a:endParaRPr lang="es-ES"/>
              </a:p>
            </p:txBody>
          </p:sp>
          <p:sp>
            <p:nvSpPr>
              <p:cNvPr id="99508" name="Freeform 180"/>
              <p:cNvSpPr>
                <a:spLocks/>
              </p:cNvSpPr>
              <p:nvPr/>
            </p:nvSpPr>
            <p:spPr bwMode="auto">
              <a:xfrm>
                <a:off x="1346" y="2323"/>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A2A7A9"/>
              </a:solidFill>
              <a:ln w="9525">
                <a:noFill/>
                <a:round/>
                <a:headEnd/>
                <a:tailEnd/>
              </a:ln>
            </p:spPr>
            <p:txBody>
              <a:bodyPr/>
              <a:lstStyle/>
              <a:p>
                <a:endParaRPr lang="es-ES"/>
              </a:p>
            </p:txBody>
          </p:sp>
          <p:sp>
            <p:nvSpPr>
              <p:cNvPr id="99509" name="Freeform 181"/>
              <p:cNvSpPr>
                <a:spLocks/>
              </p:cNvSpPr>
              <p:nvPr/>
            </p:nvSpPr>
            <p:spPr bwMode="auto">
              <a:xfrm>
                <a:off x="1348" y="2321"/>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2A7A9"/>
              </a:solidFill>
              <a:ln w="9525">
                <a:noFill/>
                <a:round/>
                <a:headEnd/>
                <a:tailEnd/>
              </a:ln>
            </p:spPr>
            <p:txBody>
              <a:bodyPr/>
              <a:lstStyle/>
              <a:p>
                <a:endParaRPr lang="es-ES"/>
              </a:p>
            </p:txBody>
          </p:sp>
          <p:sp>
            <p:nvSpPr>
              <p:cNvPr id="99510" name="Freeform 182"/>
              <p:cNvSpPr>
                <a:spLocks/>
              </p:cNvSpPr>
              <p:nvPr/>
            </p:nvSpPr>
            <p:spPr bwMode="auto">
              <a:xfrm>
                <a:off x="1348" y="2319"/>
                <a:ext cx="171" cy="4"/>
              </a:xfrm>
              <a:custGeom>
                <a:avLst/>
                <a:gdLst/>
                <a:ahLst/>
                <a:cxnLst>
                  <a:cxn ang="0">
                    <a:pos x="169" y="4"/>
                  </a:cxn>
                  <a:cxn ang="0">
                    <a:pos x="0" y="4"/>
                  </a:cxn>
                  <a:cxn ang="0">
                    <a:pos x="5" y="0"/>
                  </a:cxn>
                  <a:cxn ang="0">
                    <a:pos x="171" y="0"/>
                  </a:cxn>
                  <a:cxn ang="0">
                    <a:pos x="169" y="4"/>
                  </a:cxn>
                </a:cxnLst>
                <a:rect l="0" t="0" r="r" b="b"/>
                <a:pathLst>
                  <a:path w="171" h="4">
                    <a:moveTo>
                      <a:pt x="169" y="4"/>
                    </a:moveTo>
                    <a:lnTo>
                      <a:pt x="0" y="4"/>
                    </a:lnTo>
                    <a:lnTo>
                      <a:pt x="5" y="0"/>
                    </a:lnTo>
                    <a:lnTo>
                      <a:pt x="171" y="0"/>
                    </a:lnTo>
                    <a:lnTo>
                      <a:pt x="169" y="4"/>
                    </a:lnTo>
                    <a:close/>
                  </a:path>
                </a:pathLst>
              </a:custGeom>
              <a:solidFill>
                <a:srgbClr val="A3A8AA"/>
              </a:solidFill>
              <a:ln w="9525">
                <a:noFill/>
                <a:round/>
                <a:headEnd/>
                <a:tailEnd/>
              </a:ln>
            </p:spPr>
            <p:txBody>
              <a:bodyPr/>
              <a:lstStyle/>
              <a:p>
                <a:endParaRPr lang="es-ES"/>
              </a:p>
            </p:txBody>
          </p:sp>
          <p:sp>
            <p:nvSpPr>
              <p:cNvPr id="99511" name="Freeform 183"/>
              <p:cNvSpPr>
                <a:spLocks/>
              </p:cNvSpPr>
              <p:nvPr/>
            </p:nvSpPr>
            <p:spPr bwMode="auto">
              <a:xfrm>
                <a:off x="1350" y="2317"/>
                <a:ext cx="171" cy="4"/>
              </a:xfrm>
              <a:custGeom>
                <a:avLst/>
                <a:gdLst/>
                <a:ahLst/>
                <a:cxnLst>
                  <a:cxn ang="0">
                    <a:pos x="167" y="4"/>
                  </a:cxn>
                  <a:cxn ang="0">
                    <a:pos x="0" y="4"/>
                  </a:cxn>
                  <a:cxn ang="0">
                    <a:pos x="3" y="0"/>
                  </a:cxn>
                  <a:cxn ang="0">
                    <a:pos x="171" y="0"/>
                  </a:cxn>
                  <a:cxn ang="0">
                    <a:pos x="167" y="4"/>
                  </a:cxn>
                </a:cxnLst>
                <a:rect l="0" t="0" r="r" b="b"/>
                <a:pathLst>
                  <a:path w="171" h="4">
                    <a:moveTo>
                      <a:pt x="167" y="4"/>
                    </a:moveTo>
                    <a:lnTo>
                      <a:pt x="0" y="4"/>
                    </a:lnTo>
                    <a:lnTo>
                      <a:pt x="3" y="0"/>
                    </a:lnTo>
                    <a:lnTo>
                      <a:pt x="171" y="0"/>
                    </a:lnTo>
                    <a:lnTo>
                      <a:pt x="167" y="4"/>
                    </a:lnTo>
                    <a:close/>
                  </a:path>
                </a:pathLst>
              </a:custGeom>
              <a:solidFill>
                <a:srgbClr val="A3A8AA"/>
              </a:solidFill>
              <a:ln w="9525">
                <a:noFill/>
                <a:round/>
                <a:headEnd/>
                <a:tailEnd/>
              </a:ln>
            </p:spPr>
            <p:txBody>
              <a:bodyPr/>
              <a:lstStyle/>
              <a:p>
                <a:endParaRPr lang="es-ES"/>
              </a:p>
            </p:txBody>
          </p:sp>
          <p:sp>
            <p:nvSpPr>
              <p:cNvPr id="99512" name="Freeform 184"/>
              <p:cNvSpPr>
                <a:spLocks/>
              </p:cNvSpPr>
              <p:nvPr/>
            </p:nvSpPr>
            <p:spPr bwMode="auto">
              <a:xfrm>
                <a:off x="1353" y="2314"/>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4A9AB"/>
              </a:solidFill>
              <a:ln w="9525">
                <a:noFill/>
                <a:round/>
                <a:headEnd/>
                <a:tailEnd/>
              </a:ln>
            </p:spPr>
            <p:txBody>
              <a:bodyPr/>
              <a:lstStyle/>
              <a:p>
                <a:endParaRPr lang="es-ES"/>
              </a:p>
            </p:txBody>
          </p:sp>
          <p:sp>
            <p:nvSpPr>
              <p:cNvPr id="99513" name="Freeform 185"/>
              <p:cNvSpPr>
                <a:spLocks/>
              </p:cNvSpPr>
              <p:nvPr/>
            </p:nvSpPr>
            <p:spPr bwMode="auto">
              <a:xfrm>
                <a:off x="1353" y="2312"/>
                <a:ext cx="170" cy="5"/>
              </a:xfrm>
              <a:custGeom>
                <a:avLst/>
                <a:gdLst/>
                <a:ahLst/>
                <a:cxnLst>
                  <a:cxn ang="0">
                    <a:pos x="168" y="5"/>
                  </a:cxn>
                  <a:cxn ang="0">
                    <a:pos x="0" y="5"/>
                  </a:cxn>
                  <a:cxn ang="0">
                    <a:pos x="4" y="0"/>
                  </a:cxn>
                  <a:cxn ang="0">
                    <a:pos x="170" y="0"/>
                  </a:cxn>
                  <a:cxn ang="0">
                    <a:pos x="168" y="5"/>
                  </a:cxn>
                </a:cxnLst>
                <a:rect l="0" t="0" r="r" b="b"/>
                <a:pathLst>
                  <a:path w="170" h="5">
                    <a:moveTo>
                      <a:pt x="168" y="5"/>
                    </a:moveTo>
                    <a:lnTo>
                      <a:pt x="0" y="5"/>
                    </a:lnTo>
                    <a:lnTo>
                      <a:pt x="4" y="0"/>
                    </a:lnTo>
                    <a:lnTo>
                      <a:pt x="170" y="0"/>
                    </a:lnTo>
                    <a:lnTo>
                      <a:pt x="168" y="5"/>
                    </a:lnTo>
                    <a:close/>
                  </a:path>
                </a:pathLst>
              </a:custGeom>
              <a:solidFill>
                <a:srgbClr val="A4A9AB"/>
              </a:solidFill>
              <a:ln w="9525">
                <a:noFill/>
                <a:round/>
                <a:headEnd/>
                <a:tailEnd/>
              </a:ln>
            </p:spPr>
            <p:txBody>
              <a:bodyPr/>
              <a:lstStyle/>
              <a:p>
                <a:endParaRPr lang="es-ES"/>
              </a:p>
            </p:txBody>
          </p:sp>
          <p:sp>
            <p:nvSpPr>
              <p:cNvPr id="99514" name="Freeform 186"/>
              <p:cNvSpPr>
                <a:spLocks/>
              </p:cNvSpPr>
              <p:nvPr/>
            </p:nvSpPr>
            <p:spPr bwMode="auto">
              <a:xfrm>
                <a:off x="1355" y="2310"/>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4A9AB"/>
              </a:solidFill>
              <a:ln w="9525">
                <a:noFill/>
                <a:round/>
                <a:headEnd/>
                <a:tailEnd/>
              </a:ln>
            </p:spPr>
            <p:txBody>
              <a:bodyPr/>
              <a:lstStyle/>
              <a:p>
                <a:endParaRPr lang="es-ES"/>
              </a:p>
            </p:txBody>
          </p:sp>
          <p:sp>
            <p:nvSpPr>
              <p:cNvPr id="99515" name="Freeform 187"/>
              <p:cNvSpPr>
                <a:spLocks/>
              </p:cNvSpPr>
              <p:nvPr/>
            </p:nvSpPr>
            <p:spPr bwMode="auto">
              <a:xfrm>
                <a:off x="1357" y="2308"/>
                <a:ext cx="169" cy="4"/>
              </a:xfrm>
              <a:custGeom>
                <a:avLst/>
                <a:gdLst/>
                <a:ahLst/>
                <a:cxnLst>
                  <a:cxn ang="0">
                    <a:pos x="166" y="4"/>
                  </a:cxn>
                  <a:cxn ang="0">
                    <a:pos x="0" y="4"/>
                  </a:cxn>
                  <a:cxn ang="0">
                    <a:pos x="2" y="0"/>
                  </a:cxn>
                  <a:cxn ang="0">
                    <a:pos x="169" y="0"/>
                  </a:cxn>
                  <a:cxn ang="0">
                    <a:pos x="166" y="4"/>
                  </a:cxn>
                </a:cxnLst>
                <a:rect l="0" t="0" r="r" b="b"/>
                <a:pathLst>
                  <a:path w="169" h="4">
                    <a:moveTo>
                      <a:pt x="166" y="4"/>
                    </a:moveTo>
                    <a:lnTo>
                      <a:pt x="0" y="4"/>
                    </a:lnTo>
                    <a:lnTo>
                      <a:pt x="2" y="0"/>
                    </a:lnTo>
                    <a:lnTo>
                      <a:pt x="169" y="0"/>
                    </a:lnTo>
                    <a:lnTo>
                      <a:pt x="166" y="4"/>
                    </a:lnTo>
                    <a:close/>
                  </a:path>
                </a:pathLst>
              </a:custGeom>
              <a:solidFill>
                <a:srgbClr val="A5AAAC"/>
              </a:solidFill>
              <a:ln w="9525">
                <a:noFill/>
                <a:round/>
                <a:headEnd/>
                <a:tailEnd/>
              </a:ln>
            </p:spPr>
            <p:txBody>
              <a:bodyPr/>
              <a:lstStyle/>
              <a:p>
                <a:endParaRPr lang="es-ES"/>
              </a:p>
            </p:txBody>
          </p:sp>
          <p:sp>
            <p:nvSpPr>
              <p:cNvPr id="99516" name="Freeform 188"/>
              <p:cNvSpPr>
                <a:spLocks/>
              </p:cNvSpPr>
              <p:nvPr/>
            </p:nvSpPr>
            <p:spPr bwMode="auto">
              <a:xfrm>
                <a:off x="1357" y="2305"/>
                <a:ext cx="171" cy="5"/>
              </a:xfrm>
              <a:custGeom>
                <a:avLst/>
                <a:gdLst/>
                <a:ahLst/>
                <a:cxnLst>
                  <a:cxn ang="0">
                    <a:pos x="166" y="5"/>
                  </a:cxn>
                  <a:cxn ang="0">
                    <a:pos x="0" y="5"/>
                  </a:cxn>
                  <a:cxn ang="0">
                    <a:pos x="4" y="0"/>
                  </a:cxn>
                  <a:cxn ang="0">
                    <a:pos x="171" y="0"/>
                  </a:cxn>
                  <a:cxn ang="0">
                    <a:pos x="166" y="5"/>
                  </a:cxn>
                </a:cxnLst>
                <a:rect l="0" t="0" r="r" b="b"/>
                <a:pathLst>
                  <a:path w="171" h="5">
                    <a:moveTo>
                      <a:pt x="166" y="5"/>
                    </a:moveTo>
                    <a:lnTo>
                      <a:pt x="0" y="5"/>
                    </a:lnTo>
                    <a:lnTo>
                      <a:pt x="4" y="0"/>
                    </a:lnTo>
                    <a:lnTo>
                      <a:pt x="171" y="0"/>
                    </a:lnTo>
                    <a:lnTo>
                      <a:pt x="166" y="5"/>
                    </a:lnTo>
                    <a:close/>
                  </a:path>
                </a:pathLst>
              </a:custGeom>
              <a:solidFill>
                <a:srgbClr val="A5AAAC"/>
              </a:solidFill>
              <a:ln w="9525">
                <a:noFill/>
                <a:round/>
                <a:headEnd/>
                <a:tailEnd/>
              </a:ln>
            </p:spPr>
            <p:txBody>
              <a:bodyPr/>
              <a:lstStyle/>
              <a:p>
                <a:endParaRPr lang="es-ES"/>
              </a:p>
            </p:txBody>
          </p:sp>
          <p:sp>
            <p:nvSpPr>
              <p:cNvPr id="99517" name="Freeform 189"/>
              <p:cNvSpPr>
                <a:spLocks/>
              </p:cNvSpPr>
              <p:nvPr/>
            </p:nvSpPr>
            <p:spPr bwMode="auto">
              <a:xfrm>
                <a:off x="1359" y="2303"/>
                <a:ext cx="169" cy="5"/>
              </a:xfrm>
              <a:custGeom>
                <a:avLst/>
                <a:gdLst/>
                <a:ahLst/>
                <a:cxnLst>
                  <a:cxn ang="0">
                    <a:pos x="167" y="5"/>
                  </a:cxn>
                  <a:cxn ang="0">
                    <a:pos x="0" y="5"/>
                  </a:cxn>
                  <a:cxn ang="0">
                    <a:pos x="2" y="0"/>
                  </a:cxn>
                  <a:cxn ang="0">
                    <a:pos x="169" y="0"/>
                  </a:cxn>
                  <a:cxn ang="0">
                    <a:pos x="167" y="5"/>
                  </a:cxn>
                </a:cxnLst>
                <a:rect l="0" t="0" r="r" b="b"/>
                <a:pathLst>
                  <a:path w="169" h="5">
                    <a:moveTo>
                      <a:pt x="167" y="5"/>
                    </a:moveTo>
                    <a:lnTo>
                      <a:pt x="0" y="5"/>
                    </a:lnTo>
                    <a:lnTo>
                      <a:pt x="2" y="0"/>
                    </a:lnTo>
                    <a:lnTo>
                      <a:pt x="169" y="0"/>
                    </a:lnTo>
                    <a:lnTo>
                      <a:pt x="167" y="5"/>
                    </a:lnTo>
                    <a:close/>
                  </a:path>
                </a:pathLst>
              </a:custGeom>
              <a:solidFill>
                <a:srgbClr val="A5AAAC"/>
              </a:solidFill>
              <a:ln w="9525">
                <a:noFill/>
                <a:round/>
                <a:headEnd/>
                <a:tailEnd/>
              </a:ln>
            </p:spPr>
            <p:txBody>
              <a:bodyPr/>
              <a:lstStyle/>
              <a:p>
                <a:endParaRPr lang="es-ES"/>
              </a:p>
            </p:txBody>
          </p:sp>
          <p:sp>
            <p:nvSpPr>
              <p:cNvPr id="99518" name="Freeform 190"/>
              <p:cNvSpPr>
                <a:spLocks/>
              </p:cNvSpPr>
              <p:nvPr/>
            </p:nvSpPr>
            <p:spPr bwMode="auto">
              <a:xfrm>
                <a:off x="1361" y="2301"/>
                <a:ext cx="169" cy="4"/>
              </a:xfrm>
              <a:custGeom>
                <a:avLst/>
                <a:gdLst/>
                <a:ahLst/>
                <a:cxnLst>
                  <a:cxn ang="0">
                    <a:pos x="167" y="4"/>
                  </a:cxn>
                  <a:cxn ang="0">
                    <a:pos x="0" y="4"/>
                  </a:cxn>
                  <a:cxn ang="0">
                    <a:pos x="3" y="0"/>
                  </a:cxn>
                  <a:cxn ang="0">
                    <a:pos x="169" y="0"/>
                  </a:cxn>
                  <a:cxn ang="0">
                    <a:pos x="167" y="4"/>
                  </a:cxn>
                </a:cxnLst>
                <a:rect l="0" t="0" r="r" b="b"/>
                <a:pathLst>
                  <a:path w="169" h="4">
                    <a:moveTo>
                      <a:pt x="167" y="4"/>
                    </a:moveTo>
                    <a:lnTo>
                      <a:pt x="0" y="4"/>
                    </a:lnTo>
                    <a:lnTo>
                      <a:pt x="3" y="0"/>
                    </a:lnTo>
                    <a:lnTo>
                      <a:pt x="169" y="0"/>
                    </a:lnTo>
                    <a:lnTo>
                      <a:pt x="167" y="4"/>
                    </a:lnTo>
                    <a:close/>
                  </a:path>
                </a:pathLst>
              </a:custGeom>
              <a:solidFill>
                <a:srgbClr val="A7ABAD"/>
              </a:solidFill>
              <a:ln w="9525">
                <a:noFill/>
                <a:round/>
                <a:headEnd/>
                <a:tailEnd/>
              </a:ln>
            </p:spPr>
            <p:txBody>
              <a:bodyPr/>
              <a:lstStyle/>
              <a:p>
                <a:endParaRPr lang="es-ES"/>
              </a:p>
            </p:txBody>
          </p:sp>
          <p:sp>
            <p:nvSpPr>
              <p:cNvPr id="99519" name="Freeform 191"/>
              <p:cNvSpPr>
                <a:spLocks/>
              </p:cNvSpPr>
              <p:nvPr/>
            </p:nvSpPr>
            <p:spPr bwMode="auto">
              <a:xfrm>
                <a:off x="1361" y="2299"/>
                <a:ext cx="169" cy="4"/>
              </a:xfrm>
              <a:custGeom>
                <a:avLst/>
                <a:gdLst/>
                <a:ahLst/>
                <a:cxnLst>
                  <a:cxn ang="0">
                    <a:pos x="167" y="4"/>
                  </a:cxn>
                  <a:cxn ang="0">
                    <a:pos x="0" y="4"/>
                  </a:cxn>
                  <a:cxn ang="0">
                    <a:pos x="5" y="0"/>
                  </a:cxn>
                  <a:cxn ang="0">
                    <a:pos x="169" y="0"/>
                  </a:cxn>
                  <a:cxn ang="0">
                    <a:pos x="167" y="4"/>
                  </a:cxn>
                </a:cxnLst>
                <a:rect l="0" t="0" r="r" b="b"/>
                <a:pathLst>
                  <a:path w="169" h="4">
                    <a:moveTo>
                      <a:pt x="167" y="4"/>
                    </a:moveTo>
                    <a:lnTo>
                      <a:pt x="0" y="4"/>
                    </a:lnTo>
                    <a:lnTo>
                      <a:pt x="5" y="0"/>
                    </a:lnTo>
                    <a:lnTo>
                      <a:pt x="169" y="0"/>
                    </a:lnTo>
                    <a:lnTo>
                      <a:pt x="167" y="4"/>
                    </a:lnTo>
                    <a:close/>
                  </a:path>
                </a:pathLst>
              </a:custGeom>
              <a:solidFill>
                <a:srgbClr val="A7ABAD"/>
              </a:solidFill>
              <a:ln w="9525">
                <a:noFill/>
                <a:round/>
                <a:headEnd/>
                <a:tailEnd/>
              </a:ln>
            </p:spPr>
            <p:txBody>
              <a:bodyPr/>
              <a:lstStyle/>
              <a:p>
                <a:endParaRPr lang="es-ES"/>
              </a:p>
            </p:txBody>
          </p:sp>
          <p:sp>
            <p:nvSpPr>
              <p:cNvPr id="99520" name="Freeform 192"/>
              <p:cNvSpPr>
                <a:spLocks/>
              </p:cNvSpPr>
              <p:nvPr/>
            </p:nvSpPr>
            <p:spPr bwMode="auto">
              <a:xfrm>
                <a:off x="1364" y="2297"/>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7ABAD"/>
              </a:solidFill>
              <a:ln w="9525">
                <a:noFill/>
                <a:round/>
                <a:headEnd/>
                <a:tailEnd/>
              </a:ln>
            </p:spPr>
            <p:txBody>
              <a:bodyPr/>
              <a:lstStyle/>
              <a:p>
                <a:endParaRPr lang="es-ES"/>
              </a:p>
            </p:txBody>
          </p:sp>
          <p:sp>
            <p:nvSpPr>
              <p:cNvPr id="99521" name="Freeform 193"/>
              <p:cNvSpPr>
                <a:spLocks/>
              </p:cNvSpPr>
              <p:nvPr/>
            </p:nvSpPr>
            <p:spPr bwMode="auto">
              <a:xfrm>
                <a:off x="1366" y="2294"/>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8ABAE"/>
              </a:solidFill>
              <a:ln w="9525">
                <a:noFill/>
                <a:round/>
                <a:headEnd/>
                <a:tailEnd/>
              </a:ln>
            </p:spPr>
            <p:txBody>
              <a:bodyPr/>
              <a:lstStyle/>
              <a:p>
                <a:endParaRPr lang="es-ES"/>
              </a:p>
            </p:txBody>
          </p:sp>
          <p:sp>
            <p:nvSpPr>
              <p:cNvPr id="99522" name="Freeform 194"/>
              <p:cNvSpPr>
                <a:spLocks/>
              </p:cNvSpPr>
              <p:nvPr/>
            </p:nvSpPr>
            <p:spPr bwMode="auto">
              <a:xfrm>
                <a:off x="1366" y="2292"/>
                <a:ext cx="169" cy="5"/>
              </a:xfrm>
              <a:custGeom>
                <a:avLst/>
                <a:gdLst/>
                <a:ahLst/>
                <a:cxnLst>
                  <a:cxn ang="0">
                    <a:pos x="166" y="5"/>
                  </a:cxn>
                  <a:cxn ang="0">
                    <a:pos x="0" y="5"/>
                  </a:cxn>
                  <a:cxn ang="0">
                    <a:pos x="4" y="0"/>
                  </a:cxn>
                  <a:cxn ang="0">
                    <a:pos x="169" y="0"/>
                  </a:cxn>
                  <a:cxn ang="0">
                    <a:pos x="166" y="5"/>
                  </a:cxn>
                </a:cxnLst>
                <a:rect l="0" t="0" r="r" b="b"/>
                <a:pathLst>
                  <a:path w="169" h="5">
                    <a:moveTo>
                      <a:pt x="166" y="5"/>
                    </a:moveTo>
                    <a:lnTo>
                      <a:pt x="0" y="5"/>
                    </a:lnTo>
                    <a:lnTo>
                      <a:pt x="4" y="0"/>
                    </a:lnTo>
                    <a:lnTo>
                      <a:pt x="169" y="0"/>
                    </a:lnTo>
                    <a:lnTo>
                      <a:pt x="166" y="5"/>
                    </a:lnTo>
                    <a:close/>
                  </a:path>
                </a:pathLst>
              </a:custGeom>
              <a:solidFill>
                <a:srgbClr val="A8ABAE"/>
              </a:solidFill>
              <a:ln w="9525">
                <a:noFill/>
                <a:round/>
                <a:headEnd/>
                <a:tailEnd/>
              </a:ln>
            </p:spPr>
            <p:txBody>
              <a:bodyPr/>
              <a:lstStyle/>
              <a:p>
                <a:endParaRPr lang="es-ES"/>
              </a:p>
            </p:txBody>
          </p:sp>
          <p:sp>
            <p:nvSpPr>
              <p:cNvPr id="99523" name="Freeform 195"/>
              <p:cNvSpPr>
                <a:spLocks/>
              </p:cNvSpPr>
              <p:nvPr/>
            </p:nvSpPr>
            <p:spPr bwMode="auto">
              <a:xfrm>
                <a:off x="1368" y="2290"/>
                <a:ext cx="169" cy="4"/>
              </a:xfrm>
              <a:custGeom>
                <a:avLst/>
                <a:gdLst/>
                <a:ahLst/>
                <a:cxnLst>
                  <a:cxn ang="0">
                    <a:pos x="164" y="4"/>
                  </a:cxn>
                  <a:cxn ang="0">
                    <a:pos x="0" y="4"/>
                  </a:cxn>
                  <a:cxn ang="0">
                    <a:pos x="2" y="0"/>
                  </a:cxn>
                  <a:cxn ang="0">
                    <a:pos x="169" y="0"/>
                  </a:cxn>
                  <a:cxn ang="0">
                    <a:pos x="164" y="4"/>
                  </a:cxn>
                </a:cxnLst>
                <a:rect l="0" t="0" r="r" b="b"/>
                <a:pathLst>
                  <a:path w="169" h="4">
                    <a:moveTo>
                      <a:pt x="164" y="4"/>
                    </a:moveTo>
                    <a:lnTo>
                      <a:pt x="0" y="4"/>
                    </a:lnTo>
                    <a:lnTo>
                      <a:pt x="2" y="0"/>
                    </a:lnTo>
                    <a:lnTo>
                      <a:pt x="169" y="0"/>
                    </a:lnTo>
                    <a:lnTo>
                      <a:pt x="164" y="4"/>
                    </a:lnTo>
                    <a:close/>
                  </a:path>
                </a:pathLst>
              </a:custGeom>
              <a:solidFill>
                <a:srgbClr val="A9ACAF"/>
              </a:solidFill>
              <a:ln w="9525">
                <a:noFill/>
                <a:round/>
                <a:headEnd/>
                <a:tailEnd/>
              </a:ln>
            </p:spPr>
            <p:txBody>
              <a:bodyPr/>
              <a:lstStyle/>
              <a:p>
                <a:endParaRPr lang="es-ES"/>
              </a:p>
            </p:txBody>
          </p:sp>
          <p:sp>
            <p:nvSpPr>
              <p:cNvPr id="99524" name="Freeform 196"/>
              <p:cNvSpPr>
                <a:spLocks/>
              </p:cNvSpPr>
              <p:nvPr/>
            </p:nvSpPr>
            <p:spPr bwMode="auto">
              <a:xfrm>
                <a:off x="1370" y="2288"/>
                <a:ext cx="167" cy="4"/>
              </a:xfrm>
              <a:custGeom>
                <a:avLst/>
                <a:gdLst/>
                <a:ahLst/>
                <a:cxnLst>
                  <a:cxn ang="0">
                    <a:pos x="165" y="4"/>
                  </a:cxn>
                  <a:cxn ang="0">
                    <a:pos x="0" y="4"/>
                  </a:cxn>
                  <a:cxn ang="0">
                    <a:pos x="3" y="0"/>
                  </a:cxn>
                  <a:cxn ang="0">
                    <a:pos x="167" y="0"/>
                  </a:cxn>
                  <a:cxn ang="0">
                    <a:pos x="165" y="4"/>
                  </a:cxn>
                </a:cxnLst>
                <a:rect l="0" t="0" r="r" b="b"/>
                <a:pathLst>
                  <a:path w="167" h="4">
                    <a:moveTo>
                      <a:pt x="165" y="4"/>
                    </a:moveTo>
                    <a:lnTo>
                      <a:pt x="0" y="4"/>
                    </a:lnTo>
                    <a:lnTo>
                      <a:pt x="3" y="0"/>
                    </a:lnTo>
                    <a:lnTo>
                      <a:pt x="167" y="0"/>
                    </a:lnTo>
                    <a:lnTo>
                      <a:pt x="165" y="4"/>
                    </a:lnTo>
                    <a:close/>
                  </a:path>
                </a:pathLst>
              </a:custGeom>
              <a:solidFill>
                <a:srgbClr val="A9ACAF"/>
              </a:solidFill>
              <a:ln w="9525">
                <a:noFill/>
                <a:round/>
                <a:headEnd/>
                <a:tailEnd/>
              </a:ln>
            </p:spPr>
            <p:txBody>
              <a:bodyPr/>
              <a:lstStyle/>
              <a:p>
                <a:endParaRPr lang="es-ES"/>
              </a:p>
            </p:txBody>
          </p:sp>
          <p:sp>
            <p:nvSpPr>
              <p:cNvPr id="99525" name="Freeform 197"/>
              <p:cNvSpPr>
                <a:spLocks/>
              </p:cNvSpPr>
              <p:nvPr/>
            </p:nvSpPr>
            <p:spPr bwMode="auto">
              <a:xfrm>
                <a:off x="1370" y="2285"/>
                <a:ext cx="169" cy="5"/>
              </a:xfrm>
              <a:custGeom>
                <a:avLst/>
                <a:gdLst/>
                <a:ahLst/>
                <a:cxnLst>
                  <a:cxn ang="0">
                    <a:pos x="167" y="5"/>
                  </a:cxn>
                  <a:cxn ang="0">
                    <a:pos x="0" y="5"/>
                  </a:cxn>
                  <a:cxn ang="0">
                    <a:pos x="5" y="0"/>
                  </a:cxn>
                  <a:cxn ang="0">
                    <a:pos x="169" y="0"/>
                  </a:cxn>
                  <a:cxn ang="0">
                    <a:pos x="167" y="5"/>
                  </a:cxn>
                </a:cxnLst>
                <a:rect l="0" t="0" r="r" b="b"/>
                <a:pathLst>
                  <a:path w="169" h="5">
                    <a:moveTo>
                      <a:pt x="167" y="5"/>
                    </a:moveTo>
                    <a:lnTo>
                      <a:pt x="0" y="5"/>
                    </a:lnTo>
                    <a:lnTo>
                      <a:pt x="5" y="0"/>
                    </a:lnTo>
                    <a:lnTo>
                      <a:pt x="169" y="0"/>
                    </a:lnTo>
                    <a:lnTo>
                      <a:pt x="167" y="5"/>
                    </a:lnTo>
                    <a:close/>
                  </a:path>
                </a:pathLst>
              </a:custGeom>
              <a:solidFill>
                <a:srgbClr val="A9ACAF"/>
              </a:solidFill>
              <a:ln w="9525">
                <a:noFill/>
                <a:round/>
                <a:headEnd/>
                <a:tailEnd/>
              </a:ln>
            </p:spPr>
            <p:txBody>
              <a:bodyPr/>
              <a:lstStyle/>
              <a:p>
                <a:endParaRPr lang="es-ES"/>
              </a:p>
            </p:txBody>
          </p:sp>
          <p:sp>
            <p:nvSpPr>
              <p:cNvPr id="99526" name="Freeform 198"/>
              <p:cNvSpPr>
                <a:spLocks/>
              </p:cNvSpPr>
              <p:nvPr/>
            </p:nvSpPr>
            <p:spPr bwMode="auto">
              <a:xfrm>
                <a:off x="1373" y="2283"/>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AADB0"/>
              </a:solidFill>
              <a:ln w="9525">
                <a:noFill/>
                <a:round/>
                <a:headEnd/>
                <a:tailEnd/>
              </a:ln>
            </p:spPr>
            <p:txBody>
              <a:bodyPr/>
              <a:lstStyle/>
              <a:p>
                <a:endParaRPr lang="es-ES"/>
              </a:p>
            </p:txBody>
          </p:sp>
          <p:sp>
            <p:nvSpPr>
              <p:cNvPr id="99527" name="Freeform 199"/>
              <p:cNvSpPr>
                <a:spLocks/>
              </p:cNvSpPr>
              <p:nvPr/>
            </p:nvSpPr>
            <p:spPr bwMode="auto">
              <a:xfrm>
                <a:off x="1375" y="2281"/>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AADB0"/>
              </a:solidFill>
              <a:ln w="9525">
                <a:noFill/>
                <a:round/>
                <a:headEnd/>
                <a:tailEnd/>
              </a:ln>
            </p:spPr>
            <p:txBody>
              <a:bodyPr/>
              <a:lstStyle/>
              <a:p>
                <a:endParaRPr lang="es-ES"/>
              </a:p>
            </p:txBody>
          </p:sp>
          <p:sp>
            <p:nvSpPr>
              <p:cNvPr id="99528" name="Freeform 200"/>
              <p:cNvSpPr>
                <a:spLocks/>
              </p:cNvSpPr>
              <p:nvPr/>
            </p:nvSpPr>
            <p:spPr bwMode="auto">
              <a:xfrm>
                <a:off x="1375" y="2279"/>
                <a:ext cx="168" cy="4"/>
              </a:xfrm>
              <a:custGeom>
                <a:avLst/>
                <a:gdLst/>
                <a:ahLst/>
                <a:cxnLst>
                  <a:cxn ang="0">
                    <a:pos x="164" y="4"/>
                  </a:cxn>
                  <a:cxn ang="0">
                    <a:pos x="0" y="4"/>
                  </a:cxn>
                  <a:cxn ang="0">
                    <a:pos x="4" y="0"/>
                  </a:cxn>
                  <a:cxn ang="0">
                    <a:pos x="168" y="0"/>
                  </a:cxn>
                  <a:cxn ang="0">
                    <a:pos x="164" y="4"/>
                  </a:cxn>
                </a:cxnLst>
                <a:rect l="0" t="0" r="r" b="b"/>
                <a:pathLst>
                  <a:path w="168" h="4">
                    <a:moveTo>
                      <a:pt x="164" y="4"/>
                    </a:moveTo>
                    <a:lnTo>
                      <a:pt x="0" y="4"/>
                    </a:lnTo>
                    <a:lnTo>
                      <a:pt x="4" y="0"/>
                    </a:lnTo>
                    <a:lnTo>
                      <a:pt x="168" y="0"/>
                    </a:lnTo>
                    <a:lnTo>
                      <a:pt x="164" y="4"/>
                    </a:lnTo>
                    <a:close/>
                  </a:path>
                </a:pathLst>
              </a:custGeom>
              <a:solidFill>
                <a:srgbClr val="AAADB0"/>
              </a:solidFill>
              <a:ln w="9525">
                <a:noFill/>
                <a:round/>
                <a:headEnd/>
                <a:tailEnd/>
              </a:ln>
            </p:spPr>
            <p:txBody>
              <a:bodyPr/>
              <a:lstStyle/>
              <a:p>
                <a:endParaRPr lang="es-ES"/>
              </a:p>
            </p:txBody>
          </p:sp>
          <p:sp>
            <p:nvSpPr>
              <p:cNvPr id="99529" name="Freeform 201"/>
              <p:cNvSpPr>
                <a:spLocks/>
              </p:cNvSpPr>
              <p:nvPr/>
            </p:nvSpPr>
            <p:spPr bwMode="auto">
              <a:xfrm>
                <a:off x="1377" y="2277"/>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BAEB1"/>
              </a:solidFill>
              <a:ln w="9525">
                <a:noFill/>
                <a:round/>
                <a:headEnd/>
                <a:tailEnd/>
              </a:ln>
            </p:spPr>
            <p:txBody>
              <a:bodyPr/>
              <a:lstStyle/>
              <a:p>
                <a:endParaRPr lang="es-ES"/>
              </a:p>
            </p:txBody>
          </p:sp>
          <p:sp>
            <p:nvSpPr>
              <p:cNvPr id="99530" name="Freeform 202"/>
              <p:cNvSpPr>
                <a:spLocks/>
              </p:cNvSpPr>
              <p:nvPr/>
            </p:nvSpPr>
            <p:spPr bwMode="auto">
              <a:xfrm>
                <a:off x="1379" y="2274"/>
                <a:ext cx="167" cy="5"/>
              </a:xfrm>
              <a:custGeom>
                <a:avLst/>
                <a:gdLst/>
                <a:ahLst/>
                <a:cxnLst>
                  <a:cxn ang="0">
                    <a:pos x="164" y="5"/>
                  </a:cxn>
                  <a:cxn ang="0">
                    <a:pos x="0" y="5"/>
                  </a:cxn>
                  <a:cxn ang="0">
                    <a:pos x="2" y="0"/>
                  </a:cxn>
                  <a:cxn ang="0">
                    <a:pos x="167" y="0"/>
                  </a:cxn>
                  <a:cxn ang="0">
                    <a:pos x="164" y="5"/>
                  </a:cxn>
                </a:cxnLst>
                <a:rect l="0" t="0" r="r" b="b"/>
                <a:pathLst>
                  <a:path w="167" h="5">
                    <a:moveTo>
                      <a:pt x="164" y="5"/>
                    </a:moveTo>
                    <a:lnTo>
                      <a:pt x="0" y="5"/>
                    </a:lnTo>
                    <a:lnTo>
                      <a:pt x="2" y="0"/>
                    </a:lnTo>
                    <a:lnTo>
                      <a:pt x="167" y="0"/>
                    </a:lnTo>
                    <a:lnTo>
                      <a:pt x="164" y="5"/>
                    </a:lnTo>
                    <a:close/>
                  </a:path>
                </a:pathLst>
              </a:custGeom>
              <a:solidFill>
                <a:srgbClr val="ABAEB1"/>
              </a:solidFill>
              <a:ln w="9525">
                <a:noFill/>
                <a:round/>
                <a:headEnd/>
                <a:tailEnd/>
              </a:ln>
            </p:spPr>
            <p:txBody>
              <a:bodyPr/>
              <a:lstStyle/>
              <a:p>
                <a:endParaRPr lang="es-ES"/>
              </a:p>
            </p:txBody>
          </p:sp>
          <p:sp>
            <p:nvSpPr>
              <p:cNvPr id="99531" name="Freeform 203"/>
              <p:cNvSpPr>
                <a:spLocks/>
              </p:cNvSpPr>
              <p:nvPr/>
            </p:nvSpPr>
            <p:spPr bwMode="auto">
              <a:xfrm>
                <a:off x="1379" y="2272"/>
                <a:ext cx="167" cy="5"/>
              </a:xfrm>
              <a:custGeom>
                <a:avLst/>
                <a:gdLst/>
                <a:ahLst/>
                <a:cxnLst>
                  <a:cxn ang="0">
                    <a:pos x="164" y="5"/>
                  </a:cxn>
                  <a:cxn ang="0">
                    <a:pos x="0" y="5"/>
                  </a:cxn>
                  <a:cxn ang="0">
                    <a:pos x="5" y="0"/>
                  </a:cxn>
                  <a:cxn ang="0">
                    <a:pos x="167" y="0"/>
                  </a:cxn>
                  <a:cxn ang="0">
                    <a:pos x="164" y="5"/>
                  </a:cxn>
                </a:cxnLst>
                <a:rect l="0" t="0" r="r" b="b"/>
                <a:pathLst>
                  <a:path w="167" h="5">
                    <a:moveTo>
                      <a:pt x="164" y="5"/>
                    </a:moveTo>
                    <a:lnTo>
                      <a:pt x="0" y="5"/>
                    </a:lnTo>
                    <a:lnTo>
                      <a:pt x="5" y="0"/>
                    </a:lnTo>
                    <a:lnTo>
                      <a:pt x="167" y="0"/>
                    </a:lnTo>
                    <a:lnTo>
                      <a:pt x="164" y="5"/>
                    </a:lnTo>
                    <a:close/>
                  </a:path>
                </a:pathLst>
              </a:custGeom>
              <a:solidFill>
                <a:srgbClr val="ABAEB1"/>
              </a:solidFill>
              <a:ln w="9525">
                <a:noFill/>
                <a:round/>
                <a:headEnd/>
                <a:tailEnd/>
              </a:ln>
            </p:spPr>
            <p:txBody>
              <a:bodyPr/>
              <a:lstStyle/>
              <a:p>
                <a:endParaRPr lang="es-ES"/>
              </a:p>
            </p:txBody>
          </p:sp>
          <p:sp>
            <p:nvSpPr>
              <p:cNvPr id="99532" name="Freeform 204"/>
              <p:cNvSpPr>
                <a:spLocks/>
              </p:cNvSpPr>
              <p:nvPr/>
            </p:nvSpPr>
            <p:spPr bwMode="auto">
              <a:xfrm>
                <a:off x="1381" y="2270"/>
                <a:ext cx="167" cy="4"/>
              </a:xfrm>
              <a:custGeom>
                <a:avLst/>
                <a:gdLst/>
                <a:ahLst/>
                <a:cxnLst>
                  <a:cxn ang="0">
                    <a:pos x="165" y="4"/>
                  </a:cxn>
                  <a:cxn ang="0">
                    <a:pos x="0" y="4"/>
                  </a:cxn>
                  <a:cxn ang="0">
                    <a:pos x="3" y="0"/>
                  </a:cxn>
                  <a:cxn ang="0">
                    <a:pos x="167" y="0"/>
                  </a:cxn>
                  <a:cxn ang="0">
                    <a:pos x="165" y="4"/>
                  </a:cxn>
                </a:cxnLst>
                <a:rect l="0" t="0" r="r" b="b"/>
                <a:pathLst>
                  <a:path w="167" h="4">
                    <a:moveTo>
                      <a:pt x="165" y="4"/>
                    </a:moveTo>
                    <a:lnTo>
                      <a:pt x="0" y="4"/>
                    </a:lnTo>
                    <a:lnTo>
                      <a:pt x="3" y="0"/>
                    </a:lnTo>
                    <a:lnTo>
                      <a:pt x="167" y="0"/>
                    </a:lnTo>
                    <a:lnTo>
                      <a:pt x="165" y="4"/>
                    </a:lnTo>
                    <a:close/>
                  </a:path>
                </a:pathLst>
              </a:custGeom>
              <a:solidFill>
                <a:srgbClr val="ACAFB2"/>
              </a:solidFill>
              <a:ln w="9525">
                <a:noFill/>
                <a:round/>
                <a:headEnd/>
                <a:tailEnd/>
              </a:ln>
            </p:spPr>
            <p:txBody>
              <a:bodyPr/>
              <a:lstStyle/>
              <a:p>
                <a:endParaRPr lang="es-ES"/>
              </a:p>
            </p:txBody>
          </p:sp>
          <p:sp>
            <p:nvSpPr>
              <p:cNvPr id="99533" name="Freeform 205"/>
              <p:cNvSpPr>
                <a:spLocks/>
              </p:cNvSpPr>
              <p:nvPr/>
            </p:nvSpPr>
            <p:spPr bwMode="auto">
              <a:xfrm>
                <a:off x="1384" y="2268"/>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ACAFB2"/>
              </a:solidFill>
              <a:ln w="9525">
                <a:noFill/>
                <a:round/>
                <a:headEnd/>
                <a:tailEnd/>
              </a:ln>
            </p:spPr>
            <p:txBody>
              <a:bodyPr/>
              <a:lstStyle/>
              <a:p>
                <a:endParaRPr lang="es-ES"/>
              </a:p>
            </p:txBody>
          </p:sp>
          <p:sp>
            <p:nvSpPr>
              <p:cNvPr id="99534" name="Freeform 206"/>
              <p:cNvSpPr>
                <a:spLocks/>
              </p:cNvSpPr>
              <p:nvPr/>
            </p:nvSpPr>
            <p:spPr bwMode="auto">
              <a:xfrm>
                <a:off x="1384" y="2266"/>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DAFB2"/>
              </a:solidFill>
              <a:ln w="9525">
                <a:noFill/>
                <a:round/>
                <a:headEnd/>
                <a:tailEnd/>
              </a:ln>
            </p:spPr>
            <p:txBody>
              <a:bodyPr/>
              <a:lstStyle/>
              <a:p>
                <a:endParaRPr lang="es-ES"/>
              </a:p>
            </p:txBody>
          </p:sp>
        </p:grpSp>
        <p:grpSp>
          <p:nvGrpSpPr>
            <p:cNvPr id="99736" name="Group 408"/>
            <p:cNvGrpSpPr>
              <a:grpSpLocks/>
            </p:cNvGrpSpPr>
            <p:nvPr/>
          </p:nvGrpSpPr>
          <p:grpSpPr bwMode="auto">
            <a:xfrm>
              <a:off x="1386" y="2243"/>
              <a:ext cx="1114" cy="466"/>
              <a:chOff x="1386" y="2243"/>
              <a:chExt cx="1114" cy="466"/>
            </a:xfrm>
          </p:grpSpPr>
          <p:sp>
            <p:nvSpPr>
              <p:cNvPr id="99536" name="Freeform 208"/>
              <p:cNvSpPr>
                <a:spLocks/>
              </p:cNvSpPr>
              <p:nvPr/>
            </p:nvSpPr>
            <p:spPr bwMode="auto">
              <a:xfrm>
                <a:off x="1386" y="2263"/>
                <a:ext cx="166" cy="5"/>
              </a:xfrm>
              <a:custGeom>
                <a:avLst/>
                <a:gdLst/>
                <a:ahLst/>
                <a:cxnLst>
                  <a:cxn ang="0">
                    <a:pos x="162" y="5"/>
                  </a:cxn>
                  <a:cxn ang="0">
                    <a:pos x="0" y="5"/>
                  </a:cxn>
                  <a:cxn ang="0">
                    <a:pos x="2" y="0"/>
                  </a:cxn>
                  <a:cxn ang="0">
                    <a:pos x="166" y="0"/>
                  </a:cxn>
                  <a:cxn ang="0">
                    <a:pos x="162" y="5"/>
                  </a:cxn>
                </a:cxnLst>
                <a:rect l="0" t="0" r="r" b="b"/>
                <a:pathLst>
                  <a:path w="166" h="5">
                    <a:moveTo>
                      <a:pt x="162" y="5"/>
                    </a:moveTo>
                    <a:lnTo>
                      <a:pt x="0" y="5"/>
                    </a:lnTo>
                    <a:lnTo>
                      <a:pt x="2" y="0"/>
                    </a:lnTo>
                    <a:lnTo>
                      <a:pt x="166" y="0"/>
                    </a:lnTo>
                    <a:lnTo>
                      <a:pt x="162" y="5"/>
                    </a:lnTo>
                    <a:close/>
                  </a:path>
                </a:pathLst>
              </a:custGeom>
              <a:solidFill>
                <a:srgbClr val="ADAFB2"/>
              </a:solidFill>
              <a:ln w="9525">
                <a:noFill/>
                <a:round/>
                <a:headEnd/>
                <a:tailEnd/>
              </a:ln>
            </p:spPr>
            <p:txBody>
              <a:bodyPr/>
              <a:lstStyle/>
              <a:p>
                <a:endParaRPr lang="es-ES"/>
              </a:p>
            </p:txBody>
          </p:sp>
          <p:sp>
            <p:nvSpPr>
              <p:cNvPr id="99537" name="Freeform 209"/>
              <p:cNvSpPr>
                <a:spLocks/>
              </p:cNvSpPr>
              <p:nvPr/>
            </p:nvSpPr>
            <p:spPr bwMode="auto">
              <a:xfrm>
                <a:off x="1386" y="2261"/>
                <a:ext cx="166" cy="5"/>
              </a:xfrm>
              <a:custGeom>
                <a:avLst/>
                <a:gdLst/>
                <a:ahLst/>
                <a:cxnLst>
                  <a:cxn ang="0">
                    <a:pos x="164" y="5"/>
                  </a:cxn>
                  <a:cxn ang="0">
                    <a:pos x="0" y="5"/>
                  </a:cxn>
                  <a:cxn ang="0">
                    <a:pos x="4" y="0"/>
                  </a:cxn>
                  <a:cxn ang="0">
                    <a:pos x="166" y="0"/>
                  </a:cxn>
                  <a:cxn ang="0">
                    <a:pos x="164" y="5"/>
                  </a:cxn>
                </a:cxnLst>
                <a:rect l="0" t="0" r="r" b="b"/>
                <a:pathLst>
                  <a:path w="166" h="5">
                    <a:moveTo>
                      <a:pt x="164" y="5"/>
                    </a:moveTo>
                    <a:lnTo>
                      <a:pt x="0" y="5"/>
                    </a:lnTo>
                    <a:lnTo>
                      <a:pt x="4" y="0"/>
                    </a:lnTo>
                    <a:lnTo>
                      <a:pt x="166" y="0"/>
                    </a:lnTo>
                    <a:lnTo>
                      <a:pt x="164" y="5"/>
                    </a:lnTo>
                    <a:close/>
                  </a:path>
                </a:pathLst>
              </a:custGeom>
              <a:solidFill>
                <a:srgbClr val="ADAFB2"/>
              </a:solidFill>
              <a:ln w="9525">
                <a:noFill/>
                <a:round/>
                <a:headEnd/>
                <a:tailEnd/>
              </a:ln>
            </p:spPr>
            <p:txBody>
              <a:bodyPr/>
              <a:lstStyle/>
              <a:p>
                <a:endParaRPr lang="es-ES"/>
              </a:p>
            </p:txBody>
          </p:sp>
          <p:sp>
            <p:nvSpPr>
              <p:cNvPr id="99538" name="Freeform 210"/>
              <p:cNvSpPr>
                <a:spLocks/>
              </p:cNvSpPr>
              <p:nvPr/>
            </p:nvSpPr>
            <p:spPr bwMode="auto">
              <a:xfrm>
                <a:off x="1388" y="225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FB0B3"/>
              </a:solidFill>
              <a:ln w="9525">
                <a:noFill/>
                <a:round/>
                <a:headEnd/>
                <a:tailEnd/>
              </a:ln>
            </p:spPr>
            <p:txBody>
              <a:bodyPr/>
              <a:lstStyle/>
              <a:p>
                <a:endParaRPr lang="es-ES"/>
              </a:p>
            </p:txBody>
          </p:sp>
          <p:sp>
            <p:nvSpPr>
              <p:cNvPr id="99539" name="Freeform 211"/>
              <p:cNvSpPr>
                <a:spLocks/>
              </p:cNvSpPr>
              <p:nvPr/>
            </p:nvSpPr>
            <p:spPr bwMode="auto">
              <a:xfrm>
                <a:off x="1390" y="2257"/>
                <a:ext cx="164" cy="4"/>
              </a:xfrm>
              <a:custGeom>
                <a:avLst/>
                <a:gdLst/>
                <a:ahLst/>
                <a:cxnLst>
                  <a:cxn ang="0">
                    <a:pos x="162" y="4"/>
                  </a:cxn>
                  <a:cxn ang="0">
                    <a:pos x="0" y="4"/>
                  </a:cxn>
                  <a:cxn ang="0">
                    <a:pos x="3" y="0"/>
                  </a:cxn>
                  <a:cxn ang="0">
                    <a:pos x="164" y="0"/>
                  </a:cxn>
                  <a:cxn ang="0">
                    <a:pos x="162" y="4"/>
                  </a:cxn>
                </a:cxnLst>
                <a:rect l="0" t="0" r="r" b="b"/>
                <a:pathLst>
                  <a:path w="164" h="4">
                    <a:moveTo>
                      <a:pt x="162" y="4"/>
                    </a:moveTo>
                    <a:lnTo>
                      <a:pt x="0" y="4"/>
                    </a:lnTo>
                    <a:lnTo>
                      <a:pt x="3" y="0"/>
                    </a:lnTo>
                    <a:lnTo>
                      <a:pt x="164" y="0"/>
                    </a:lnTo>
                    <a:lnTo>
                      <a:pt x="162" y="4"/>
                    </a:lnTo>
                    <a:close/>
                  </a:path>
                </a:pathLst>
              </a:custGeom>
              <a:solidFill>
                <a:srgbClr val="AFB0B3"/>
              </a:solidFill>
              <a:ln w="9525">
                <a:noFill/>
                <a:round/>
                <a:headEnd/>
                <a:tailEnd/>
              </a:ln>
            </p:spPr>
            <p:txBody>
              <a:bodyPr/>
              <a:lstStyle/>
              <a:p>
                <a:endParaRPr lang="es-ES"/>
              </a:p>
            </p:txBody>
          </p:sp>
          <p:sp>
            <p:nvSpPr>
              <p:cNvPr id="99540" name="Freeform 212"/>
              <p:cNvSpPr>
                <a:spLocks/>
              </p:cNvSpPr>
              <p:nvPr/>
            </p:nvSpPr>
            <p:spPr bwMode="auto">
              <a:xfrm>
                <a:off x="1390" y="2254"/>
                <a:ext cx="167" cy="5"/>
              </a:xfrm>
              <a:custGeom>
                <a:avLst/>
                <a:gdLst/>
                <a:ahLst/>
                <a:cxnLst>
                  <a:cxn ang="0">
                    <a:pos x="164" y="5"/>
                  </a:cxn>
                  <a:cxn ang="0">
                    <a:pos x="0" y="5"/>
                  </a:cxn>
                  <a:cxn ang="0">
                    <a:pos x="5" y="0"/>
                  </a:cxn>
                  <a:cxn ang="0">
                    <a:pos x="167" y="0"/>
                  </a:cxn>
                  <a:cxn ang="0">
                    <a:pos x="164" y="5"/>
                  </a:cxn>
                </a:cxnLst>
                <a:rect l="0" t="0" r="r" b="b"/>
                <a:pathLst>
                  <a:path w="167" h="5">
                    <a:moveTo>
                      <a:pt x="164" y="5"/>
                    </a:moveTo>
                    <a:lnTo>
                      <a:pt x="0" y="5"/>
                    </a:lnTo>
                    <a:lnTo>
                      <a:pt x="5" y="0"/>
                    </a:lnTo>
                    <a:lnTo>
                      <a:pt x="167" y="0"/>
                    </a:lnTo>
                    <a:lnTo>
                      <a:pt x="164" y="5"/>
                    </a:lnTo>
                    <a:close/>
                  </a:path>
                </a:pathLst>
              </a:custGeom>
              <a:solidFill>
                <a:srgbClr val="AFB0B3"/>
              </a:solidFill>
              <a:ln w="9525">
                <a:noFill/>
                <a:round/>
                <a:headEnd/>
                <a:tailEnd/>
              </a:ln>
            </p:spPr>
            <p:txBody>
              <a:bodyPr/>
              <a:lstStyle/>
              <a:p>
                <a:endParaRPr lang="es-ES"/>
              </a:p>
            </p:txBody>
          </p:sp>
          <p:sp>
            <p:nvSpPr>
              <p:cNvPr id="99541" name="Freeform 213"/>
              <p:cNvSpPr>
                <a:spLocks/>
              </p:cNvSpPr>
              <p:nvPr/>
            </p:nvSpPr>
            <p:spPr bwMode="auto">
              <a:xfrm>
                <a:off x="1393" y="2252"/>
                <a:ext cx="166" cy="5"/>
              </a:xfrm>
              <a:custGeom>
                <a:avLst/>
                <a:gdLst/>
                <a:ahLst/>
                <a:cxnLst>
                  <a:cxn ang="0">
                    <a:pos x="161" y="5"/>
                  </a:cxn>
                  <a:cxn ang="0">
                    <a:pos x="0" y="5"/>
                  </a:cxn>
                  <a:cxn ang="0">
                    <a:pos x="2" y="0"/>
                  </a:cxn>
                  <a:cxn ang="0">
                    <a:pos x="166" y="0"/>
                  </a:cxn>
                  <a:cxn ang="0">
                    <a:pos x="161" y="5"/>
                  </a:cxn>
                </a:cxnLst>
                <a:rect l="0" t="0" r="r" b="b"/>
                <a:pathLst>
                  <a:path w="166" h="5">
                    <a:moveTo>
                      <a:pt x="161" y="5"/>
                    </a:moveTo>
                    <a:lnTo>
                      <a:pt x="0" y="5"/>
                    </a:lnTo>
                    <a:lnTo>
                      <a:pt x="2" y="0"/>
                    </a:lnTo>
                    <a:lnTo>
                      <a:pt x="166" y="0"/>
                    </a:lnTo>
                    <a:lnTo>
                      <a:pt x="161" y="5"/>
                    </a:lnTo>
                    <a:close/>
                  </a:path>
                </a:pathLst>
              </a:custGeom>
              <a:solidFill>
                <a:srgbClr val="B0B2B4"/>
              </a:solidFill>
              <a:ln w="9525">
                <a:noFill/>
                <a:round/>
                <a:headEnd/>
                <a:tailEnd/>
              </a:ln>
            </p:spPr>
            <p:txBody>
              <a:bodyPr/>
              <a:lstStyle/>
              <a:p>
                <a:endParaRPr lang="es-ES"/>
              </a:p>
            </p:txBody>
          </p:sp>
          <p:sp>
            <p:nvSpPr>
              <p:cNvPr id="99542" name="Freeform 214"/>
              <p:cNvSpPr>
                <a:spLocks/>
              </p:cNvSpPr>
              <p:nvPr/>
            </p:nvSpPr>
            <p:spPr bwMode="auto">
              <a:xfrm>
                <a:off x="1395" y="2250"/>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0B2B4"/>
              </a:solidFill>
              <a:ln w="9525">
                <a:noFill/>
                <a:round/>
                <a:headEnd/>
                <a:tailEnd/>
              </a:ln>
            </p:spPr>
            <p:txBody>
              <a:bodyPr/>
              <a:lstStyle/>
              <a:p>
                <a:endParaRPr lang="es-ES"/>
              </a:p>
            </p:txBody>
          </p:sp>
          <p:sp>
            <p:nvSpPr>
              <p:cNvPr id="99543" name="Freeform 215"/>
              <p:cNvSpPr>
                <a:spLocks/>
              </p:cNvSpPr>
              <p:nvPr/>
            </p:nvSpPr>
            <p:spPr bwMode="auto">
              <a:xfrm>
                <a:off x="1395" y="2248"/>
                <a:ext cx="166" cy="4"/>
              </a:xfrm>
              <a:custGeom>
                <a:avLst/>
                <a:gdLst/>
                <a:ahLst/>
                <a:cxnLst>
                  <a:cxn ang="0">
                    <a:pos x="164" y="4"/>
                  </a:cxn>
                  <a:cxn ang="0">
                    <a:pos x="0" y="4"/>
                  </a:cxn>
                  <a:cxn ang="0">
                    <a:pos x="4" y="0"/>
                  </a:cxn>
                  <a:cxn ang="0">
                    <a:pos x="166" y="0"/>
                  </a:cxn>
                  <a:cxn ang="0">
                    <a:pos x="164" y="4"/>
                  </a:cxn>
                </a:cxnLst>
                <a:rect l="0" t="0" r="r" b="b"/>
                <a:pathLst>
                  <a:path w="166" h="4">
                    <a:moveTo>
                      <a:pt x="164" y="4"/>
                    </a:moveTo>
                    <a:lnTo>
                      <a:pt x="0" y="4"/>
                    </a:lnTo>
                    <a:lnTo>
                      <a:pt x="4" y="0"/>
                    </a:lnTo>
                    <a:lnTo>
                      <a:pt x="166" y="0"/>
                    </a:lnTo>
                    <a:lnTo>
                      <a:pt x="164" y="4"/>
                    </a:lnTo>
                    <a:close/>
                  </a:path>
                </a:pathLst>
              </a:custGeom>
              <a:solidFill>
                <a:srgbClr val="B0B2B4"/>
              </a:solidFill>
              <a:ln w="9525">
                <a:noFill/>
                <a:round/>
                <a:headEnd/>
                <a:tailEnd/>
              </a:ln>
            </p:spPr>
            <p:txBody>
              <a:bodyPr/>
              <a:lstStyle/>
              <a:p>
                <a:endParaRPr lang="es-ES"/>
              </a:p>
            </p:txBody>
          </p:sp>
          <p:sp>
            <p:nvSpPr>
              <p:cNvPr id="99544" name="Freeform 216"/>
              <p:cNvSpPr>
                <a:spLocks/>
              </p:cNvSpPr>
              <p:nvPr/>
            </p:nvSpPr>
            <p:spPr bwMode="auto">
              <a:xfrm>
                <a:off x="1397" y="2246"/>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1B3B5"/>
              </a:solidFill>
              <a:ln w="9525">
                <a:noFill/>
                <a:round/>
                <a:headEnd/>
                <a:tailEnd/>
              </a:ln>
            </p:spPr>
            <p:txBody>
              <a:bodyPr/>
              <a:lstStyle/>
              <a:p>
                <a:endParaRPr lang="es-ES"/>
              </a:p>
            </p:txBody>
          </p:sp>
          <p:sp>
            <p:nvSpPr>
              <p:cNvPr id="99545" name="Freeform 217"/>
              <p:cNvSpPr>
                <a:spLocks/>
              </p:cNvSpPr>
              <p:nvPr/>
            </p:nvSpPr>
            <p:spPr bwMode="auto">
              <a:xfrm>
                <a:off x="1399" y="2243"/>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B1B3B5"/>
              </a:solidFill>
              <a:ln w="9525">
                <a:noFill/>
                <a:round/>
                <a:headEnd/>
                <a:tailEnd/>
              </a:ln>
            </p:spPr>
            <p:txBody>
              <a:bodyPr/>
              <a:lstStyle/>
              <a:p>
                <a:endParaRPr lang="es-ES"/>
              </a:p>
            </p:txBody>
          </p:sp>
          <p:sp>
            <p:nvSpPr>
              <p:cNvPr id="99546" name="Freeform 218"/>
              <p:cNvSpPr>
                <a:spLocks/>
              </p:cNvSpPr>
              <p:nvPr/>
            </p:nvSpPr>
            <p:spPr bwMode="auto">
              <a:xfrm>
                <a:off x="1399" y="2243"/>
                <a:ext cx="164" cy="3"/>
              </a:xfrm>
              <a:custGeom>
                <a:avLst/>
                <a:gdLst/>
                <a:ahLst/>
                <a:cxnLst>
                  <a:cxn ang="0">
                    <a:pos x="162" y="3"/>
                  </a:cxn>
                  <a:cxn ang="0">
                    <a:pos x="0" y="3"/>
                  </a:cxn>
                  <a:cxn ang="0">
                    <a:pos x="2" y="0"/>
                  </a:cxn>
                  <a:cxn ang="0">
                    <a:pos x="164" y="0"/>
                  </a:cxn>
                  <a:cxn ang="0">
                    <a:pos x="162" y="3"/>
                  </a:cxn>
                </a:cxnLst>
                <a:rect l="0" t="0" r="r" b="b"/>
                <a:pathLst>
                  <a:path w="164" h="3">
                    <a:moveTo>
                      <a:pt x="162" y="3"/>
                    </a:moveTo>
                    <a:lnTo>
                      <a:pt x="0" y="3"/>
                    </a:lnTo>
                    <a:lnTo>
                      <a:pt x="2" y="0"/>
                    </a:lnTo>
                    <a:lnTo>
                      <a:pt x="164" y="0"/>
                    </a:lnTo>
                    <a:lnTo>
                      <a:pt x="162" y="3"/>
                    </a:lnTo>
                    <a:close/>
                  </a:path>
                </a:pathLst>
              </a:custGeom>
              <a:solidFill>
                <a:srgbClr val="B1B5B6"/>
              </a:solidFill>
              <a:ln w="9525">
                <a:noFill/>
                <a:round/>
                <a:headEnd/>
                <a:tailEnd/>
              </a:ln>
            </p:spPr>
            <p:txBody>
              <a:bodyPr/>
              <a:lstStyle/>
              <a:p>
                <a:endParaRPr lang="es-ES"/>
              </a:p>
            </p:txBody>
          </p:sp>
          <p:sp>
            <p:nvSpPr>
              <p:cNvPr id="99547" name="Freeform 219"/>
              <p:cNvSpPr>
                <a:spLocks/>
              </p:cNvSpPr>
              <p:nvPr/>
            </p:nvSpPr>
            <p:spPr bwMode="auto">
              <a:xfrm>
                <a:off x="2058" y="2707"/>
                <a:ext cx="198" cy="2"/>
              </a:xfrm>
              <a:custGeom>
                <a:avLst/>
                <a:gdLst/>
                <a:ahLst/>
                <a:cxnLst>
                  <a:cxn ang="0">
                    <a:pos x="2" y="0"/>
                  </a:cxn>
                  <a:cxn ang="0">
                    <a:pos x="198" y="0"/>
                  </a:cxn>
                  <a:cxn ang="0">
                    <a:pos x="195" y="2"/>
                  </a:cxn>
                  <a:cxn ang="0">
                    <a:pos x="0" y="2"/>
                  </a:cxn>
                  <a:cxn ang="0">
                    <a:pos x="2" y="0"/>
                  </a:cxn>
                </a:cxnLst>
                <a:rect l="0" t="0" r="r" b="b"/>
                <a:pathLst>
                  <a:path w="198" h="2">
                    <a:moveTo>
                      <a:pt x="2" y="0"/>
                    </a:moveTo>
                    <a:lnTo>
                      <a:pt x="198" y="0"/>
                    </a:lnTo>
                    <a:lnTo>
                      <a:pt x="195" y="2"/>
                    </a:lnTo>
                    <a:lnTo>
                      <a:pt x="0" y="2"/>
                    </a:lnTo>
                    <a:lnTo>
                      <a:pt x="2" y="0"/>
                    </a:lnTo>
                    <a:close/>
                  </a:path>
                </a:pathLst>
              </a:custGeom>
              <a:solidFill>
                <a:srgbClr val="646B6E"/>
              </a:solidFill>
              <a:ln w="9525">
                <a:noFill/>
                <a:round/>
                <a:headEnd/>
                <a:tailEnd/>
              </a:ln>
            </p:spPr>
            <p:txBody>
              <a:bodyPr/>
              <a:lstStyle/>
              <a:p>
                <a:endParaRPr lang="es-ES"/>
              </a:p>
            </p:txBody>
          </p:sp>
          <p:sp>
            <p:nvSpPr>
              <p:cNvPr id="99548" name="Freeform 220"/>
              <p:cNvSpPr>
                <a:spLocks/>
              </p:cNvSpPr>
              <p:nvPr/>
            </p:nvSpPr>
            <p:spPr bwMode="auto">
              <a:xfrm>
                <a:off x="2058" y="2705"/>
                <a:ext cx="198" cy="4"/>
              </a:xfrm>
              <a:custGeom>
                <a:avLst/>
                <a:gdLst/>
                <a:ahLst/>
                <a:cxnLst>
                  <a:cxn ang="0">
                    <a:pos x="2" y="0"/>
                  </a:cxn>
                  <a:cxn ang="0">
                    <a:pos x="198" y="0"/>
                  </a:cxn>
                  <a:cxn ang="0">
                    <a:pos x="195" y="4"/>
                  </a:cxn>
                  <a:cxn ang="0">
                    <a:pos x="0" y="4"/>
                  </a:cxn>
                  <a:cxn ang="0">
                    <a:pos x="2" y="0"/>
                  </a:cxn>
                </a:cxnLst>
                <a:rect l="0" t="0" r="r" b="b"/>
                <a:pathLst>
                  <a:path w="198" h="4">
                    <a:moveTo>
                      <a:pt x="2" y="0"/>
                    </a:moveTo>
                    <a:lnTo>
                      <a:pt x="198" y="0"/>
                    </a:lnTo>
                    <a:lnTo>
                      <a:pt x="195" y="4"/>
                    </a:lnTo>
                    <a:lnTo>
                      <a:pt x="0" y="4"/>
                    </a:lnTo>
                    <a:lnTo>
                      <a:pt x="2" y="0"/>
                    </a:lnTo>
                    <a:close/>
                  </a:path>
                </a:pathLst>
              </a:custGeom>
              <a:solidFill>
                <a:srgbClr val="646B6E"/>
              </a:solidFill>
              <a:ln w="9525">
                <a:noFill/>
                <a:round/>
                <a:headEnd/>
                <a:tailEnd/>
              </a:ln>
            </p:spPr>
            <p:txBody>
              <a:bodyPr/>
              <a:lstStyle/>
              <a:p>
                <a:endParaRPr lang="es-ES"/>
              </a:p>
            </p:txBody>
          </p:sp>
          <p:sp>
            <p:nvSpPr>
              <p:cNvPr id="99549" name="Freeform 221"/>
              <p:cNvSpPr>
                <a:spLocks/>
              </p:cNvSpPr>
              <p:nvPr/>
            </p:nvSpPr>
            <p:spPr bwMode="auto">
              <a:xfrm>
                <a:off x="2060" y="2703"/>
                <a:ext cx="198" cy="4"/>
              </a:xfrm>
              <a:custGeom>
                <a:avLst/>
                <a:gdLst/>
                <a:ahLst/>
                <a:cxnLst>
                  <a:cxn ang="0">
                    <a:pos x="196" y="4"/>
                  </a:cxn>
                  <a:cxn ang="0">
                    <a:pos x="0" y="4"/>
                  </a:cxn>
                  <a:cxn ang="0">
                    <a:pos x="3" y="0"/>
                  </a:cxn>
                  <a:cxn ang="0">
                    <a:pos x="198" y="0"/>
                  </a:cxn>
                  <a:cxn ang="0">
                    <a:pos x="196" y="4"/>
                  </a:cxn>
                </a:cxnLst>
                <a:rect l="0" t="0" r="r" b="b"/>
                <a:pathLst>
                  <a:path w="198" h="4">
                    <a:moveTo>
                      <a:pt x="196" y="4"/>
                    </a:moveTo>
                    <a:lnTo>
                      <a:pt x="0" y="4"/>
                    </a:lnTo>
                    <a:lnTo>
                      <a:pt x="3" y="0"/>
                    </a:lnTo>
                    <a:lnTo>
                      <a:pt x="198" y="0"/>
                    </a:lnTo>
                    <a:lnTo>
                      <a:pt x="196" y="4"/>
                    </a:lnTo>
                    <a:close/>
                  </a:path>
                </a:pathLst>
              </a:custGeom>
              <a:solidFill>
                <a:srgbClr val="646B6E"/>
              </a:solidFill>
              <a:ln w="9525">
                <a:noFill/>
                <a:round/>
                <a:headEnd/>
                <a:tailEnd/>
              </a:ln>
            </p:spPr>
            <p:txBody>
              <a:bodyPr/>
              <a:lstStyle/>
              <a:p>
                <a:endParaRPr lang="es-ES"/>
              </a:p>
            </p:txBody>
          </p:sp>
          <p:sp>
            <p:nvSpPr>
              <p:cNvPr id="99550" name="Freeform 222"/>
              <p:cNvSpPr>
                <a:spLocks/>
              </p:cNvSpPr>
              <p:nvPr/>
            </p:nvSpPr>
            <p:spPr bwMode="auto">
              <a:xfrm>
                <a:off x="2060" y="2701"/>
                <a:ext cx="198" cy="4"/>
              </a:xfrm>
              <a:custGeom>
                <a:avLst/>
                <a:gdLst/>
                <a:ahLst/>
                <a:cxnLst>
                  <a:cxn ang="0">
                    <a:pos x="196" y="4"/>
                  </a:cxn>
                  <a:cxn ang="0">
                    <a:pos x="0" y="4"/>
                  </a:cxn>
                  <a:cxn ang="0">
                    <a:pos x="5" y="0"/>
                  </a:cxn>
                  <a:cxn ang="0">
                    <a:pos x="198" y="0"/>
                  </a:cxn>
                  <a:cxn ang="0">
                    <a:pos x="196" y="4"/>
                  </a:cxn>
                </a:cxnLst>
                <a:rect l="0" t="0" r="r" b="b"/>
                <a:pathLst>
                  <a:path w="198" h="4">
                    <a:moveTo>
                      <a:pt x="196" y="4"/>
                    </a:moveTo>
                    <a:lnTo>
                      <a:pt x="0" y="4"/>
                    </a:lnTo>
                    <a:lnTo>
                      <a:pt x="5" y="0"/>
                    </a:lnTo>
                    <a:lnTo>
                      <a:pt x="198" y="0"/>
                    </a:lnTo>
                    <a:lnTo>
                      <a:pt x="196" y="4"/>
                    </a:lnTo>
                    <a:close/>
                  </a:path>
                </a:pathLst>
              </a:custGeom>
              <a:solidFill>
                <a:srgbClr val="646B6E"/>
              </a:solidFill>
              <a:ln w="9525">
                <a:noFill/>
                <a:round/>
                <a:headEnd/>
                <a:tailEnd/>
              </a:ln>
            </p:spPr>
            <p:txBody>
              <a:bodyPr/>
              <a:lstStyle/>
              <a:p>
                <a:endParaRPr lang="es-ES"/>
              </a:p>
            </p:txBody>
          </p:sp>
          <p:sp>
            <p:nvSpPr>
              <p:cNvPr id="99551" name="Freeform 223"/>
              <p:cNvSpPr>
                <a:spLocks/>
              </p:cNvSpPr>
              <p:nvPr/>
            </p:nvSpPr>
            <p:spPr bwMode="auto">
              <a:xfrm>
                <a:off x="2063" y="2698"/>
                <a:ext cx="197" cy="5"/>
              </a:xfrm>
              <a:custGeom>
                <a:avLst/>
                <a:gdLst/>
                <a:ahLst/>
                <a:cxnLst>
                  <a:cxn ang="0">
                    <a:pos x="195" y="5"/>
                  </a:cxn>
                  <a:cxn ang="0">
                    <a:pos x="0" y="5"/>
                  </a:cxn>
                  <a:cxn ang="0">
                    <a:pos x="2" y="0"/>
                  </a:cxn>
                  <a:cxn ang="0">
                    <a:pos x="197" y="0"/>
                  </a:cxn>
                  <a:cxn ang="0">
                    <a:pos x="195" y="5"/>
                  </a:cxn>
                </a:cxnLst>
                <a:rect l="0" t="0" r="r" b="b"/>
                <a:pathLst>
                  <a:path w="197" h="5">
                    <a:moveTo>
                      <a:pt x="195" y="5"/>
                    </a:moveTo>
                    <a:lnTo>
                      <a:pt x="0" y="5"/>
                    </a:lnTo>
                    <a:lnTo>
                      <a:pt x="2" y="0"/>
                    </a:lnTo>
                    <a:lnTo>
                      <a:pt x="197" y="0"/>
                    </a:lnTo>
                    <a:lnTo>
                      <a:pt x="195" y="5"/>
                    </a:lnTo>
                    <a:close/>
                  </a:path>
                </a:pathLst>
              </a:custGeom>
              <a:solidFill>
                <a:srgbClr val="656C6F"/>
              </a:solidFill>
              <a:ln w="9525">
                <a:noFill/>
                <a:round/>
                <a:headEnd/>
                <a:tailEnd/>
              </a:ln>
            </p:spPr>
            <p:txBody>
              <a:bodyPr/>
              <a:lstStyle/>
              <a:p>
                <a:endParaRPr lang="es-ES"/>
              </a:p>
            </p:txBody>
          </p:sp>
          <p:sp>
            <p:nvSpPr>
              <p:cNvPr id="99552" name="Freeform 224"/>
              <p:cNvSpPr>
                <a:spLocks/>
              </p:cNvSpPr>
              <p:nvPr/>
            </p:nvSpPr>
            <p:spPr bwMode="auto">
              <a:xfrm>
                <a:off x="2065" y="2696"/>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56C6F"/>
              </a:solidFill>
              <a:ln w="9525">
                <a:noFill/>
                <a:round/>
                <a:headEnd/>
                <a:tailEnd/>
              </a:ln>
            </p:spPr>
            <p:txBody>
              <a:bodyPr/>
              <a:lstStyle/>
              <a:p>
                <a:endParaRPr lang="es-ES"/>
              </a:p>
            </p:txBody>
          </p:sp>
          <p:sp>
            <p:nvSpPr>
              <p:cNvPr id="99553" name="Freeform 225"/>
              <p:cNvSpPr>
                <a:spLocks/>
              </p:cNvSpPr>
              <p:nvPr/>
            </p:nvSpPr>
            <p:spPr bwMode="auto">
              <a:xfrm>
                <a:off x="2065" y="2694"/>
                <a:ext cx="197" cy="4"/>
              </a:xfrm>
              <a:custGeom>
                <a:avLst/>
                <a:gdLst/>
                <a:ahLst/>
                <a:cxnLst>
                  <a:cxn ang="0">
                    <a:pos x="195" y="4"/>
                  </a:cxn>
                  <a:cxn ang="0">
                    <a:pos x="0" y="4"/>
                  </a:cxn>
                  <a:cxn ang="0">
                    <a:pos x="4" y="0"/>
                  </a:cxn>
                  <a:cxn ang="0">
                    <a:pos x="197" y="0"/>
                  </a:cxn>
                  <a:cxn ang="0">
                    <a:pos x="195" y="4"/>
                  </a:cxn>
                </a:cxnLst>
                <a:rect l="0" t="0" r="r" b="b"/>
                <a:pathLst>
                  <a:path w="197" h="4">
                    <a:moveTo>
                      <a:pt x="195" y="4"/>
                    </a:moveTo>
                    <a:lnTo>
                      <a:pt x="0" y="4"/>
                    </a:lnTo>
                    <a:lnTo>
                      <a:pt x="4" y="0"/>
                    </a:lnTo>
                    <a:lnTo>
                      <a:pt x="197" y="0"/>
                    </a:lnTo>
                    <a:lnTo>
                      <a:pt x="195" y="4"/>
                    </a:lnTo>
                    <a:close/>
                  </a:path>
                </a:pathLst>
              </a:custGeom>
              <a:solidFill>
                <a:srgbClr val="656C6F"/>
              </a:solidFill>
              <a:ln w="9525">
                <a:noFill/>
                <a:round/>
                <a:headEnd/>
                <a:tailEnd/>
              </a:ln>
            </p:spPr>
            <p:txBody>
              <a:bodyPr/>
              <a:lstStyle/>
              <a:p>
                <a:endParaRPr lang="es-ES"/>
              </a:p>
            </p:txBody>
          </p:sp>
          <p:sp>
            <p:nvSpPr>
              <p:cNvPr id="99554" name="Freeform 226"/>
              <p:cNvSpPr>
                <a:spLocks/>
              </p:cNvSpPr>
              <p:nvPr/>
            </p:nvSpPr>
            <p:spPr bwMode="auto">
              <a:xfrm>
                <a:off x="2067" y="2692"/>
                <a:ext cx="197" cy="4"/>
              </a:xfrm>
              <a:custGeom>
                <a:avLst/>
                <a:gdLst/>
                <a:ahLst/>
                <a:cxnLst>
                  <a:cxn ang="0">
                    <a:pos x="193" y="4"/>
                  </a:cxn>
                  <a:cxn ang="0">
                    <a:pos x="0" y="4"/>
                  </a:cxn>
                  <a:cxn ang="0">
                    <a:pos x="2" y="0"/>
                  </a:cxn>
                  <a:cxn ang="0">
                    <a:pos x="197" y="0"/>
                  </a:cxn>
                  <a:cxn ang="0">
                    <a:pos x="193" y="4"/>
                  </a:cxn>
                </a:cxnLst>
                <a:rect l="0" t="0" r="r" b="b"/>
                <a:pathLst>
                  <a:path w="197" h="4">
                    <a:moveTo>
                      <a:pt x="193" y="4"/>
                    </a:moveTo>
                    <a:lnTo>
                      <a:pt x="0" y="4"/>
                    </a:lnTo>
                    <a:lnTo>
                      <a:pt x="2" y="0"/>
                    </a:lnTo>
                    <a:lnTo>
                      <a:pt x="197" y="0"/>
                    </a:lnTo>
                    <a:lnTo>
                      <a:pt x="193" y="4"/>
                    </a:lnTo>
                    <a:close/>
                  </a:path>
                </a:pathLst>
              </a:custGeom>
              <a:solidFill>
                <a:srgbClr val="666D70"/>
              </a:solidFill>
              <a:ln w="9525">
                <a:noFill/>
                <a:round/>
                <a:headEnd/>
                <a:tailEnd/>
              </a:ln>
            </p:spPr>
            <p:txBody>
              <a:bodyPr/>
              <a:lstStyle/>
              <a:p>
                <a:endParaRPr lang="es-ES"/>
              </a:p>
            </p:txBody>
          </p:sp>
          <p:sp>
            <p:nvSpPr>
              <p:cNvPr id="99555" name="Freeform 227"/>
              <p:cNvSpPr>
                <a:spLocks/>
              </p:cNvSpPr>
              <p:nvPr/>
            </p:nvSpPr>
            <p:spPr bwMode="auto">
              <a:xfrm>
                <a:off x="2069" y="2690"/>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D70"/>
              </a:solidFill>
              <a:ln w="9525">
                <a:noFill/>
                <a:round/>
                <a:headEnd/>
                <a:tailEnd/>
              </a:ln>
            </p:spPr>
            <p:txBody>
              <a:bodyPr/>
              <a:lstStyle/>
              <a:p>
                <a:endParaRPr lang="es-ES"/>
              </a:p>
            </p:txBody>
          </p:sp>
          <p:sp>
            <p:nvSpPr>
              <p:cNvPr id="99556" name="Freeform 228"/>
              <p:cNvSpPr>
                <a:spLocks/>
              </p:cNvSpPr>
              <p:nvPr/>
            </p:nvSpPr>
            <p:spPr bwMode="auto">
              <a:xfrm>
                <a:off x="2069" y="2687"/>
                <a:ext cx="198" cy="5"/>
              </a:xfrm>
              <a:custGeom>
                <a:avLst/>
                <a:gdLst/>
                <a:ahLst/>
                <a:cxnLst>
                  <a:cxn ang="0">
                    <a:pos x="195" y="5"/>
                  </a:cxn>
                  <a:cxn ang="0">
                    <a:pos x="0" y="5"/>
                  </a:cxn>
                  <a:cxn ang="0">
                    <a:pos x="5" y="0"/>
                  </a:cxn>
                  <a:cxn ang="0">
                    <a:pos x="198" y="0"/>
                  </a:cxn>
                  <a:cxn ang="0">
                    <a:pos x="195" y="5"/>
                  </a:cxn>
                </a:cxnLst>
                <a:rect l="0" t="0" r="r" b="b"/>
                <a:pathLst>
                  <a:path w="198" h="5">
                    <a:moveTo>
                      <a:pt x="195" y="5"/>
                    </a:moveTo>
                    <a:lnTo>
                      <a:pt x="0" y="5"/>
                    </a:lnTo>
                    <a:lnTo>
                      <a:pt x="5" y="0"/>
                    </a:lnTo>
                    <a:lnTo>
                      <a:pt x="198" y="0"/>
                    </a:lnTo>
                    <a:lnTo>
                      <a:pt x="195" y="5"/>
                    </a:lnTo>
                    <a:close/>
                  </a:path>
                </a:pathLst>
              </a:custGeom>
              <a:solidFill>
                <a:srgbClr val="666D70"/>
              </a:solidFill>
              <a:ln w="9525">
                <a:noFill/>
                <a:round/>
                <a:headEnd/>
                <a:tailEnd/>
              </a:ln>
            </p:spPr>
            <p:txBody>
              <a:bodyPr/>
              <a:lstStyle/>
              <a:p>
                <a:endParaRPr lang="es-ES"/>
              </a:p>
            </p:txBody>
          </p:sp>
          <p:sp>
            <p:nvSpPr>
              <p:cNvPr id="99557" name="Freeform 229"/>
              <p:cNvSpPr>
                <a:spLocks/>
              </p:cNvSpPr>
              <p:nvPr/>
            </p:nvSpPr>
            <p:spPr bwMode="auto">
              <a:xfrm>
                <a:off x="2071" y="2685"/>
                <a:ext cx="196" cy="5"/>
              </a:xfrm>
              <a:custGeom>
                <a:avLst/>
                <a:gdLst/>
                <a:ahLst/>
                <a:cxnLst>
                  <a:cxn ang="0">
                    <a:pos x="193" y="5"/>
                  </a:cxn>
                  <a:cxn ang="0">
                    <a:pos x="0" y="5"/>
                  </a:cxn>
                  <a:cxn ang="0">
                    <a:pos x="3" y="0"/>
                  </a:cxn>
                  <a:cxn ang="0">
                    <a:pos x="196" y="0"/>
                  </a:cxn>
                  <a:cxn ang="0">
                    <a:pos x="193" y="5"/>
                  </a:cxn>
                </a:cxnLst>
                <a:rect l="0" t="0" r="r" b="b"/>
                <a:pathLst>
                  <a:path w="196" h="5">
                    <a:moveTo>
                      <a:pt x="193" y="5"/>
                    </a:moveTo>
                    <a:lnTo>
                      <a:pt x="0" y="5"/>
                    </a:lnTo>
                    <a:lnTo>
                      <a:pt x="3" y="0"/>
                    </a:lnTo>
                    <a:lnTo>
                      <a:pt x="196" y="0"/>
                    </a:lnTo>
                    <a:lnTo>
                      <a:pt x="193" y="5"/>
                    </a:lnTo>
                    <a:close/>
                  </a:path>
                </a:pathLst>
              </a:custGeom>
              <a:solidFill>
                <a:srgbClr val="666E71"/>
              </a:solidFill>
              <a:ln w="9525">
                <a:noFill/>
                <a:round/>
                <a:headEnd/>
                <a:tailEnd/>
              </a:ln>
            </p:spPr>
            <p:txBody>
              <a:bodyPr/>
              <a:lstStyle/>
              <a:p>
                <a:endParaRPr lang="es-ES"/>
              </a:p>
            </p:txBody>
          </p:sp>
          <p:sp>
            <p:nvSpPr>
              <p:cNvPr id="99558" name="Freeform 230"/>
              <p:cNvSpPr>
                <a:spLocks/>
              </p:cNvSpPr>
              <p:nvPr/>
            </p:nvSpPr>
            <p:spPr bwMode="auto">
              <a:xfrm>
                <a:off x="2074" y="2683"/>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E71"/>
              </a:solidFill>
              <a:ln w="9525">
                <a:noFill/>
                <a:round/>
                <a:headEnd/>
                <a:tailEnd/>
              </a:ln>
            </p:spPr>
            <p:txBody>
              <a:bodyPr/>
              <a:lstStyle/>
              <a:p>
                <a:endParaRPr lang="es-ES"/>
              </a:p>
            </p:txBody>
          </p:sp>
          <p:sp>
            <p:nvSpPr>
              <p:cNvPr id="99559" name="Freeform 231"/>
              <p:cNvSpPr>
                <a:spLocks/>
              </p:cNvSpPr>
              <p:nvPr/>
            </p:nvSpPr>
            <p:spPr bwMode="auto">
              <a:xfrm>
                <a:off x="2074" y="2681"/>
                <a:ext cx="197" cy="4"/>
              </a:xfrm>
              <a:custGeom>
                <a:avLst/>
                <a:gdLst/>
                <a:ahLst/>
                <a:cxnLst>
                  <a:cxn ang="0">
                    <a:pos x="193" y="4"/>
                  </a:cxn>
                  <a:cxn ang="0">
                    <a:pos x="0" y="4"/>
                  </a:cxn>
                  <a:cxn ang="0">
                    <a:pos x="4" y="0"/>
                  </a:cxn>
                  <a:cxn ang="0">
                    <a:pos x="197" y="0"/>
                  </a:cxn>
                  <a:cxn ang="0">
                    <a:pos x="193" y="4"/>
                  </a:cxn>
                </a:cxnLst>
                <a:rect l="0" t="0" r="r" b="b"/>
                <a:pathLst>
                  <a:path w="197" h="4">
                    <a:moveTo>
                      <a:pt x="193" y="4"/>
                    </a:moveTo>
                    <a:lnTo>
                      <a:pt x="0" y="4"/>
                    </a:lnTo>
                    <a:lnTo>
                      <a:pt x="4" y="0"/>
                    </a:lnTo>
                    <a:lnTo>
                      <a:pt x="197" y="0"/>
                    </a:lnTo>
                    <a:lnTo>
                      <a:pt x="193" y="4"/>
                    </a:lnTo>
                    <a:close/>
                  </a:path>
                </a:pathLst>
              </a:custGeom>
              <a:solidFill>
                <a:srgbClr val="676F72"/>
              </a:solidFill>
              <a:ln w="9525">
                <a:noFill/>
                <a:round/>
                <a:headEnd/>
                <a:tailEnd/>
              </a:ln>
            </p:spPr>
            <p:txBody>
              <a:bodyPr/>
              <a:lstStyle/>
              <a:p>
                <a:endParaRPr lang="es-ES"/>
              </a:p>
            </p:txBody>
          </p:sp>
          <p:sp>
            <p:nvSpPr>
              <p:cNvPr id="99560" name="Freeform 232"/>
              <p:cNvSpPr>
                <a:spLocks/>
              </p:cNvSpPr>
              <p:nvPr/>
            </p:nvSpPr>
            <p:spPr bwMode="auto">
              <a:xfrm>
                <a:off x="2076" y="2678"/>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561" name="Freeform 233"/>
              <p:cNvSpPr>
                <a:spLocks/>
              </p:cNvSpPr>
              <p:nvPr/>
            </p:nvSpPr>
            <p:spPr bwMode="auto">
              <a:xfrm>
                <a:off x="2078" y="2676"/>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562" name="Freeform 234"/>
              <p:cNvSpPr>
                <a:spLocks/>
              </p:cNvSpPr>
              <p:nvPr/>
            </p:nvSpPr>
            <p:spPr bwMode="auto">
              <a:xfrm>
                <a:off x="2078" y="2674"/>
                <a:ext cx="195" cy="4"/>
              </a:xfrm>
              <a:custGeom>
                <a:avLst/>
                <a:gdLst/>
                <a:ahLst/>
                <a:cxnLst>
                  <a:cxn ang="0">
                    <a:pos x="193" y="4"/>
                  </a:cxn>
                  <a:cxn ang="0">
                    <a:pos x="0" y="4"/>
                  </a:cxn>
                  <a:cxn ang="0">
                    <a:pos x="5" y="0"/>
                  </a:cxn>
                  <a:cxn ang="0">
                    <a:pos x="195" y="0"/>
                  </a:cxn>
                  <a:cxn ang="0">
                    <a:pos x="193" y="4"/>
                  </a:cxn>
                </a:cxnLst>
                <a:rect l="0" t="0" r="r" b="b"/>
                <a:pathLst>
                  <a:path w="195" h="4">
                    <a:moveTo>
                      <a:pt x="193" y="4"/>
                    </a:moveTo>
                    <a:lnTo>
                      <a:pt x="0" y="4"/>
                    </a:lnTo>
                    <a:lnTo>
                      <a:pt x="5" y="0"/>
                    </a:lnTo>
                    <a:lnTo>
                      <a:pt x="195" y="0"/>
                    </a:lnTo>
                    <a:lnTo>
                      <a:pt x="193" y="4"/>
                    </a:lnTo>
                    <a:close/>
                  </a:path>
                </a:pathLst>
              </a:custGeom>
              <a:solidFill>
                <a:srgbClr val="687073"/>
              </a:solidFill>
              <a:ln w="9525">
                <a:noFill/>
                <a:round/>
                <a:headEnd/>
                <a:tailEnd/>
              </a:ln>
            </p:spPr>
            <p:txBody>
              <a:bodyPr/>
              <a:lstStyle/>
              <a:p>
                <a:endParaRPr lang="es-ES"/>
              </a:p>
            </p:txBody>
          </p:sp>
          <p:sp>
            <p:nvSpPr>
              <p:cNvPr id="99563" name="Freeform 235"/>
              <p:cNvSpPr>
                <a:spLocks/>
              </p:cNvSpPr>
              <p:nvPr/>
            </p:nvSpPr>
            <p:spPr bwMode="auto">
              <a:xfrm>
                <a:off x="2080" y="2672"/>
                <a:ext cx="196" cy="4"/>
              </a:xfrm>
              <a:custGeom>
                <a:avLst/>
                <a:gdLst/>
                <a:ahLst/>
                <a:cxnLst>
                  <a:cxn ang="0">
                    <a:pos x="193" y="4"/>
                  </a:cxn>
                  <a:cxn ang="0">
                    <a:pos x="0" y="4"/>
                  </a:cxn>
                  <a:cxn ang="0">
                    <a:pos x="3" y="0"/>
                  </a:cxn>
                  <a:cxn ang="0">
                    <a:pos x="196" y="0"/>
                  </a:cxn>
                  <a:cxn ang="0">
                    <a:pos x="193" y="4"/>
                  </a:cxn>
                </a:cxnLst>
                <a:rect l="0" t="0" r="r" b="b"/>
                <a:pathLst>
                  <a:path w="196" h="4">
                    <a:moveTo>
                      <a:pt x="193" y="4"/>
                    </a:moveTo>
                    <a:lnTo>
                      <a:pt x="0" y="4"/>
                    </a:lnTo>
                    <a:lnTo>
                      <a:pt x="3" y="0"/>
                    </a:lnTo>
                    <a:lnTo>
                      <a:pt x="196" y="0"/>
                    </a:lnTo>
                    <a:lnTo>
                      <a:pt x="193" y="4"/>
                    </a:lnTo>
                    <a:close/>
                  </a:path>
                </a:pathLst>
              </a:custGeom>
              <a:solidFill>
                <a:srgbClr val="687073"/>
              </a:solidFill>
              <a:ln w="9525">
                <a:noFill/>
                <a:round/>
                <a:headEnd/>
                <a:tailEnd/>
              </a:ln>
            </p:spPr>
            <p:txBody>
              <a:bodyPr/>
              <a:lstStyle/>
              <a:p>
                <a:endParaRPr lang="es-ES"/>
              </a:p>
            </p:txBody>
          </p:sp>
          <p:sp>
            <p:nvSpPr>
              <p:cNvPr id="99564" name="Freeform 236"/>
              <p:cNvSpPr>
                <a:spLocks/>
              </p:cNvSpPr>
              <p:nvPr/>
            </p:nvSpPr>
            <p:spPr bwMode="auto">
              <a:xfrm>
                <a:off x="2083" y="2670"/>
                <a:ext cx="193" cy="4"/>
              </a:xfrm>
              <a:custGeom>
                <a:avLst/>
                <a:gdLst/>
                <a:ahLst/>
                <a:cxnLst>
                  <a:cxn ang="0">
                    <a:pos x="190" y="4"/>
                  </a:cxn>
                  <a:cxn ang="0">
                    <a:pos x="0" y="4"/>
                  </a:cxn>
                  <a:cxn ang="0">
                    <a:pos x="2" y="0"/>
                  </a:cxn>
                  <a:cxn ang="0">
                    <a:pos x="193" y="0"/>
                  </a:cxn>
                  <a:cxn ang="0">
                    <a:pos x="190" y="4"/>
                  </a:cxn>
                </a:cxnLst>
                <a:rect l="0" t="0" r="r" b="b"/>
                <a:pathLst>
                  <a:path w="193" h="4">
                    <a:moveTo>
                      <a:pt x="190" y="4"/>
                    </a:moveTo>
                    <a:lnTo>
                      <a:pt x="0" y="4"/>
                    </a:lnTo>
                    <a:lnTo>
                      <a:pt x="2" y="0"/>
                    </a:lnTo>
                    <a:lnTo>
                      <a:pt x="193" y="0"/>
                    </a:lnTo>
                    <a:lnTo>
                      <a:pt x="190" y="4"/>
                    </a:lnTo>
                    <a:close/>
                  </a:path>
                </a:pathLst>
              </a:custGeom>
              <a:solidFill>
                <a:srgbClr val="687073"/>
              </a:solidFill>
              <a:ln w="9525">
                <a:noFill/>
                <a:round/>
                <a:headEnd/>
                <a:tailEnd/>
              </a:ln>
            </p:spPr>
            <p:txBody>
              <a:bodyPr/>
              <a:lstStyle/>
              <a:p>
                <a:endParaRPr lang="es-ES"/>
              </a:p>
            </p:txBody>
          </p:sp>
          <p:sp>
            <p:nvSpPr>
              <p:cNvPr id="99565" name="Freeform 237"/>
              <p:cNvSpPr>
                <a:spLocks/>
              </p:cNvSpPr>
              <p:nvPr/>
            </p:nvSpPr>
            <p:spPr bwMode="auto">
              <a:xfrm>
                <a:off x="2083" y="2667"/>
                <a:ext cx="195" cy="5"/>
              </a:xfrm>
              <a:custGeom>
                <a:avLst/>
                <a:gdLst/>
                <a:ahLst/>
                <a:cxnLst>
                  <a:cxn ang="0">
                    <a:pos x="193" y="5"/>
                  </a:cxn>
                  <a:cxn ang="0">
                    <a:pos x="0" y="5"/>
                  </a:cxn>
                  <a:cxn ang="0">
                    <a:pos x="4" y="0"/>
                  </a:cxn>
                  <a:cxn ang="0">
                    <a:pos x="195" y="0"/>
                  </a:cxn>
                  <a:cxn ang="0">
                    <a:pos x="193" y="5"/>
                  </a:cxn>
                </a:cxnLst>
                <a:rect l="0" t="0" r="r" b="b"/>
                <a:pathLst>
                  <a:path w="195" h="5">
                    <a:moveTo>
                      <a:pt x="193" y="5"/>
                    </a:moveTo>
                    <a:lnTo>
                      <a:pt x="0" y="5"/>
                    </a:lnTo>
                    <a:lnTo>
                      <a:pt x="4" y="0"/>
                    </a:lnTo>
                    <a:lnTo>
                      <a:pt x="195" y="0"/>
                    </a:lnTo>
                    <a:lnTo>
                      <a:pt x="193" y="5"/>
                    </a:lnTo>
                    <a:close/>
                  </a:path>
                </a:pathLst>
              </a:custGeom>
              <a:solidFill>
                <a:srgbClr val="697174"/>
              </a:solidFill>
              <a:ln w="9525">
                <a:noFill/>
                <a:round/>
                <a:headEnd/>
                <a:tailEnd/>
              </a:ln>
            </p:spPr>
            <p:txBody>
              <a:bodyPr/>
              <a:lstStyle/>
              <a:p>
                <a:endParaRPr lang="es-ES"/>
              </a:p>
            </p:txBody>
          </p:sp>
          <p:sp>
            <p:nvSpPr>
              <p:cNvPr id="99566" name="Freeform 238"/>
              <p:cNvSpPr>
                <a:spLocks/>
              </p:cNvSpPr>
              <p:nvPr/>
            </p:nvSpPr>
            <p:spPr bwMode="auto">
              <a:xfrm>
                <a:off x="2085" y="2665"/>
                <a:ext cx="195" cy="5"/>
              </a:xfrm>
              <a:custGeom>
                <a:avLst/>
                <a:gdLst/>
                <a:ahLst/>
                <a:cxnLst>
                  <a:cxn ang="0">
                    <a:pos x="191" y="5"/>
                  </a:cxn>
                  <a:cxn ang="0">
                    <a:pos x="0" y="5"/>
                  </a:cxn>
                  <a:cxn ang="0">
                    <a:pos x="2" y="0"/>
                  </a:cxn>
                  <a:cxn ang="0">
                    <a:pos x="195" y="0"/>
                  </a:cxn>
                  <a:cxn ang="0">
                    <a:pos x="191" y="5"/>
                  </a:cxn>
                </a:cxnLst>
                <a:rect l="0" t="0" r="r" b="b"/>
                <a:pathLst>
                  <a:path w="195" h="5">
                    <a:moveTo>
                      <a:pt x="191" y="5"/>
                    </a:moveTo>
                    <a:lnTo>
                      <a:pt x="0" y="5"/>
                    </a:lnTo>
                    <a:lnTo>
                      <a:pt x="2" y="0"/>
                    </a:lnTo>
                    <a:lnTo>
                      <a:pt x="195" y="0"/>
                    </a:lnTo>
                    <a:lnTo>
                      <a:pt x="191" y="5"/>
                    </a:lnTo>
                    <a:close/>
                  </a:path>
                </a:pathLst>
              </a:custGeom>
              <a:solidFill>
                <a:srgbClr val="697174"/>
              </a:solidFill>
              <a:ln w="9525">
                <a:noFill/>
                <a:round/>
                <a:headEnd/>
                <a:tailEnd/>
              </a:ln>
            </p:spPr>
            <p:txBody>
              <a:bodyPr/>
              <a:lstStyle/>
              <a:p>
                <a:endParaRPr lang="es-ES"/>
              </a:p>
            </p:txBody>
          </p:sp>
          <p:sp>
            <p:nvSpPr>
              <p:cNvPr id="99567" name="Freeform 239"/>
              <p:cNvSpPr>
                <a:spLocks/>
              </p:cNvSpPr>
              <p:nvPr/>
            </p:nvSpPr>
            <p:spPr bwMode="auto">
              <a:xfrm>
                <a:off x="2087" y="2663"/>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97174"/>
              </a:solidFill>
              <a:ln w="9525">
                <a:noFill/>
                <a:round/>
                <a:headEnd/>
                <a:tailEnd/>
              </a:ln>
            </p:spPr>
            <p:txBody>
              <a:bodyPr/>
              <a:lstStyle/>
              <a:p>
                <a:endParaRPr lang="es-ES"/>
              </a:p>
            </p:txBody>
          </p:sp>
          <p:sp>
            <p:nvSpPr>
              <p:cNvPr id="99568" name="Freeform 240"/>
              <p:cNvSpPr>
                <a:spLocks/>
              </p:cNvSpPr>
              <p:nvPr/>
            </p:nvSpPr>
            <p:spPr bwMode="auto">
              <a:xfrm>
                <a:off x="2087" y="2661"/>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A7275"/>
              </a:solidFill>
              <a:ln w="9525">
                <a:noFill/>
                <a:round/>
                <a:headEnd/>
                <a:tailEnd/>
              </a:ln>
            </p:spPr>
            <p:txBody>
              <a:bodyPr/>
              <a:lstStyle/>
              <a:p>
                <a:endParaRPr lang="es-ES"/>
              </a:p>
            </p:txBody>
          </p:sp>
          <p:sp>
            <p:nvSpPr>
              <p:cNvPr id="99569" name="Freeform 241"/>
              <p:cNvSpPr>
                <a:spLocks/>
              </p:cNvSpPr>
              <p:nvPr/>
            </p:nvSpPr>
            <p:spPr bwMode="auto">
              <a:xfrm>
                <a:off x="2089" y="2658"/>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A7275"/>
              </a:solidFill>
              <a:ln w="9525">
                <a:noFill/>
                <a:round/>
                <a:headEnd/>
                <a:tailEnd/>
              </a:ln>
            </p:spPr>
            <p:txBody>
              <a:bodyPr/>
              <a:lstStyle/>
              <a:p>
                <a:endParaRPr lang="es-ES"/>
              </a:p>
            </p:txBody>
          </p:sp>
          <p:sp>
            <p:nvSpPr>
              <p:cNvPr id="99570" name="Freeform 242"/>
              <p:cNvSpPr>
                <a:spLocks/>
              </p:cNvSpPr>
              <p:nvPr/>
            </p:nvSpPr>
            <p:spPr bwMode="auto">
              <a:xfrm>
                <a:off x="2091" y="2656"/>
                <a:ext cx="193" cy="5"/>
              </a:xfrm>
              <a:custGeom>
                <a:avLst/>
                <a:gdLst/>
                <a:ahLst/>
                <a:cxnLst>
                  <a:cxn ang="0">
                    <a:pos x="191" y="5"/>
                  </a:cxn>
                  <a:cxn ang="0">
                    <a:pos x="0" y="5"/>
                  </a:cxn>
                  <a:cxn ang="0">
                    <a:pos x="3" y="0"/>
                  </a:cxn>
                  <a:cxn ang="0">
                    <a:pos x="193" y="0"/>
                  </a:cxn>
                  <a:cxn ang="0">
                    <a:pos x="191" y="5"/>
                  </a:cxn>
                </a:cxnLst>
                <a:rect l="0" t="0" r="r" b="b"/>
                <a:pathLst>
                  <a:path w="193" h="5">
                    <a:moveTo>
                      <a:pt x="191" y="5"/>
                    </a:moveTo>
                    <a:lnTo>
                      <a:pt x="0" y="5"/>
                    </a:lnTo>
                    <a:lnTo>
                      <a:pt x="3" y="0"/>
                    </a:lnTo>
                    <a:lnTo>
                      <a:pt x="193" y="0"/>
                    </a:lnTo>
                    <a:lnTo>
                      <a:pt x="191" y="5"/>
                    </a:lnTo>
                    <a:close/>
                  </a:path>
                </a:pathLst>
              </a:custGeom>
              <a:solidFill>
                <a:srgbClr val="6B7376"/>
              </a:solidFill>
              <a:ln w="9525">
                <a:noFill/>
                <a:round/>
                <a:headEnd/>
                <a:tailEnd/>
              </a:ln>
            </p:spPr>
            <p:txBody>
              <a:bodyPr/>
              <a:lstStyle/>
              <a:p>
                <a:endParaRPr lang="es-ES"/>
              </a:p>
            </p:txBody>
          </p:sp>
          <p:sp>
            <p:nvSpPr>
              <p:cNvPr id="99571" name="Freeform 243"/>
              <p:cNvSpPr>
                <a:spLocks/>
              </p:cNvSpPr>
              <p:nvPr/>
            </p:nvSpPr>
            <p:spPr bwMode="auto">
              <a:xfrm>
                <a:off x="2091" y="2654"/>
                <a:ext cx="196" cy="4"/>
              </a:xfrm>
              <a:custGeom>
                <a:avLst/>
                <a:gdLst/>
                <a:ahLst/>
                <a:cxnLst>
                  <a:cxn ang="0">
                    <a:pos x="191" y="4"/>
                  </a:cxn>
                  <a:cxn ang="0">
                    <a:pos x="0" y="4"/>
                  </a:cxn>
                  <a:cxn ang="0">
                    <a:pos x="5" y="0"/>
                  </a:cxn>
                  <a:cxn ang="0">
                    <a:pos x="196" y="0"/>
                  </a:cxn>
                  <a:cxn ang="0">
                    <a:pos x="191" y="4"/>
                  </a:cxn>
                </a:cxnLst>
                <a:rect l="0" t="0" r="r" b="b"/>
                <a:pathLst>
                  <a:path w="196" h="4">
                    <a:moveTo>
                      <a:pt x="191" y="4"/>
                    </a:moveTo>
                    <a:lnTo>
                      <a:pt x="0" y="4"/>
                    </a:lnTo>
                    <a:lnTo>
                      <a:pt x="5" y="0"/>
                    </a:lnTo>
                    <a:lnTo>
                      <a:pt x="196" y="0"/>
                    </a:lnTo>
                    <a:lnTo>
                      <a:pt x="191" y="4"/>
                    </a:lnTo>
                    <a:close/>
                  </a:path>
                </a:pathLst>
              </a:custGeom>
              <a:solidFill>
                <a:srgbClr val="6B7376"/>
              </a:solidFill>
              <a:ln w="9525">
                <a:noFill/>
                <a:round/>
                <a:headEnd/>
                <a:tailEnd/>
              </a:ln>
            </p:spPr>
            <p:txBody>
              <a:bodyPr/>
              <a:lstStyle/>
              <a:p>
                <a:endParaRPr lang="es-ES"/>
              </a:p>
            </p:txBody>
          </p:sp>
          <p:sp>
            <p:nvSpPr>
              <p:cNvPr id="99572" name="Freeform 244"/>
              <p:cNvSpPr>
                <a:spLocks/>
              </p:cNvSpPr>
              <p:nvPr/>
            </p:nvSpPr>
            <p:spPr bwMode="auto">
              <a:xfrm>
                <a:off x="2094" y="2652"/>
                <a:ext cx="193" cy="4"/>
              </a:xfrm>
              <a:custGeom>
                <a:avLst/>
                <a:gdLst/>
                <a:ahLst/>
                <a:cxnLst>
                  <a:cxn ang="0">
                    <a:pos x="190" y="4"/>
                  </a:cxn>
                  <a:cxn ang="0">
                    <a:pos x="0" y="4"/>
                  </a:cxn>
                  <a:cxn ang="0">
                    <a:pos x="2" y="0"/>
                  </a:cxn>
                  <a:cxn ang="0">
                    <a:pos x="193" y="0"/>
                  </a:cxn>
                  <a:cxn ang="0">
                    <a:pos x="190" y="4"/>
                  </a:cxn>
                </a:cxnLst>
                <a:rect l="0" t="0" r="r" b="b"/>
                <a:pathLst>
                  <a:path w="193" h="4">
                    <a:moveTo>
                      <a:pt x="190" y="4"/>
                    </a:moveTo>
                    <a:lnTo>
                      <a:pt x="0" y="4"/>
                    </a:lnTo>
                    <a:lnTo>
                      <a:pt x="2" y="0"/>
                    </a:lnTo>
                    <a:lnTo>
                      <a:pt x="193" y="0"/>
                    </a:lnTo>
                    <a:lnTo>
                      <a:pt x="190" y="4"/>
                    </a:lnTo>
                    <a:close/>
                  </a:path>
                </a:pathLst>
              </a:custGeom>
              <a:solidFill>
                <a:srgbClr val="6B7376"/>
              </a:solidFill>
              <a:ln w="9525">
                <a:noFill/>
                <a:round/>
                <a:headEnd/>
                <a:tailEnd/>
              </a:ln>
            </p:spPr>
            <p:txBody>
              <a:bodyPr/>
              <a:lstStyle/>
              <a:p>
                <a:endParaRPr lang="es-ES"/>
              </a:p>
            </p:txBody>
          </p:sp>
          <p:sp>
            <p:nvSpPr>
              <p:cNvPr id="99573" name="Freeform 245"/>
              <p:cNvSpPr>
                <a:spLocks/>
              </p:cNvSpPr>
              <p:nvPr/>
            </p:nvSpPr>
            <p:spPr bwMode="auto">
              <a:xfrm>
                <a:off x="2096" y="2650"/>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C7477"/>
              </a:solidFill>
              <a:ln w="9525">
                <a:noFill/>
                <a:round/>
                <a:headEnd/>
                <a:tailEnd/>
              </a:ln>
            </p:spPr>
            <p:txBody>
              <a:bodyPr/>
              <a:lstStyle/>
              <a:p>
                <a:endParaRPr lang="es-ES"/>
              </a:p>
            </p:txBody>
          </p:sp>
          <p:sp>
            <p:nvSpPr>
              <p:cNvPr id="99574" name="Freeform 246"/>
              <p:cNvSpPr>
                <a:spLocks/>
              </p:cNvSpPr>
              <p:nvPr/>
            </p:nvSpPr>
            <p:spPr bwMode="auto">
              <a:xfrm>
                <a:off x="2096" y="2647"/>
                <a:ext cx="193" cy="5"/>
              </a:xfrm>
              <a:custGeom>
                <a:avLst/>
                <a:gdLst/>
                <a:ahLst/>
                <a:cxnLst>
                  <a:cxn ang="0">
                    <a:pos x="191" y="5"/>
                  </a:cxn>
                  <a:cxn ang="0">
                    <a:pos x="0" y="5"/>
                  </a:cxn>
                  <a:cxn ang="0">
                    <a:pos x="4" y="0"/>
                  </a:cxn>
                  <a:cxn ang="0">
                    <a:pos x="193" y="0"/>
                  </a:cxn>
                  <a:cxn ang="0">
                    <a:pos x="191" y="5"/>
                  </a:cxn>
                </a:cxnLst>
                <a:rect l="0" t="0" r="r" b="b"/>
                <a:pathLst>
                  <a:path w="193" h="5">
                    <a:moveTo>
                      <a:pt x="191" y="5"/>
                    </a:moveTo>
                    <a:lnTo>
                      <a:pt x="0" y="5"/>
                    </a:lnTo>
                    <a:lnTo>
                      <a:pt x="4" y="0"/>
                    </a:lnTo>
                    <a:lnTo>
                      <a:pt x="193" y="0"/>
                    </a:lnTo>
                    <a:lnTo>
                      <a:pt x="191" y="5"/>
                    </a:lnTo>
                    <a:close/>
                  </a:path>
                </a:pathLst>
              </a:custGeom>
              <a:solidFill>
                <a:srgbClr val="6C7477"/>
              </a:solidFill>
              <a:ln w="9525">
                <a:noFill/>
                <a:round/>
                <a:headEnd/>
                <a:tailEnd/>
              </a:ln>
            </p:spPr>
            <p:txBody>
              <a:bodyPr/>
              <a:lstStyle/>
              <a:p>
                <a:endParaRPr lang="es-ES"/>
              </a:p>
            </p:txBody>
          </p:sp>
          <p:sp>
            <p:nvSpPr>
              <p:cNvPr id="99575" name="Freeform 247"/>
              <p:cNvSpPr>
                <a:spLocks/>
              </p:cNvSpPr>
              <p:nvPr/>
            </p:nvSpPr>
            <p:spPr bwMode="auto">
              <a:xfrm>
                <a:off x="2098" y="2645"/>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99576" name="Freeform 248"/>
              <p:cNvSpPr>
                <a:spLocks/>
              </p:cNvSpPr>
              <p:nvPr/>
            </p:nvSpPr>
            <p:spPr bwMode="auto">
              <a:xfrm>
                <a:off x="2100" y="2643"/>
                <a:ext cx="191" cy="4"/>
              </a:xfrm>
              <a:custGeom>
                <a:avLst/>
                <a:gdLst/>
                <a:ahLst/>
                <a:cxnLst>
                  <a:cxn ang="0">
                    <a:pos x="189" y="4"/>
                  </a:cxn>
                  <a:cxn ang="0">
                    <a:pos x="0" y="4"/>
                  </a:cxn>
                  <a:cxn ang="0">
                    <a:pos x="3" y="0"/>
                  </a:cxn>
                  <a:cxn ang="0">
                    <a:pos x="191" y="0"/>
                  </a:cxn>
                  <a:cxn ang="0">
                    <a:pos x="189" y="4"/>
                  </a:cxn>
                </a:cxnLst>
                <a:rect l="0" t="0" r="r" b="b"/>
                <a:pathLst>
                  <a:path w="191" h="4">
                    <a:moveTo>
                      <a:pt x="189" y="4"/>
                    </a:moveTo>
                    <a:lnTo>
                      <a:pt x="0" y="4"/>
                    </a:lnTo>
                    <a:lnTo>
                      <a:pt x="3" y="0"/>
                    </a:lnTo>
                    <a:lnTo>
                      <a:pt x="191" y="0"/>
                    </a:lnTo>
                    <a:lnTo>
                      <a:pt x="189" y="4"/>
                    </a:lnTo>
                    <a:close/>
                  </a:path>
                </a:pathLst>
              </a:custGeom>
              <a:solidFill>
                <a:srgbClr val="6C7578"/>
              </a:solidFill>
              <a:ln w="9525">
                <a:noFill/>
                <a:round/>
                <a:headEnd/>
                <a:tailEnd/>
              </a:ln>
            </p:spPr>
            <p:txBody>
              <a:bodyPr/>
              <a:lstStyle/>
              <a:p>
                <a:endParaRPr lang="es-ES"/>
              </a:p>
            </p:txBody>
          </p:sp>
          <p:sp>
            <p:nvSpPr>
              <p:cNvPr id="99577" name="Freeform 249"/>
              <p:cNvSpPr>
                <a:spLocks/>
              </p:cNvSpPr>
              <p:nvPr/>
            </p:nvSpPr>
            <p:spPr bwMode="auto">
              <a:xfrm>
                <a:off x="2100" y="2641"/>
                <a:ext cx="193" cy="4"/>
              </a:xfrm>
              <a:custGeom>
                <a:avLst/>
                <a:gdLst/>
                <a:ahLst/>
                <a:cxnLst>
                  <a:cxn ang="0">
                    <a:pos x="191" y="4"/>
                  </a:cxn>
                  <a:cxn ang="0">
                    <a:pos x="0" y="4"/>
                  </a:cxn>
                  <a:cxn ang="0">
                    <a:pos x="3" y="0"/>
                  </a:cxn>
                  <a:cxn ang="0">
                    <a:pos x="193" y="0"/>
                  </a:cxn>
                  <a:cxn ang="0">
                    <a:pos x="191" y="4"/>
                  </a:cxn>
                </a:cxnLst>
                <a:rect l="0" t="0" r="r" b="b"/>
                <a:pathLst>
                  <a:path w="193" h="4">
                    <a:moveTo>
                      <a:pt x="191" y="4"/>
                    </a:moveTo>
                    <a:lnTo>
                      <a:pt x="0" y="4"/>
                    </a:lnTo>
                    <a:lnTo>
                      <a:pt x="3" y="0"/>
                    </a:lnTo>
                    <a:lnTo>
                      <a:pt x="193" y="0"/>
                    </a:lnTo>
                    <a:lnTo>
                      <a:pt x="191" y="4"/>
                    </a:lnTo>
                    <a:close/>
                  </a:path>
                </a:pathLst>
              </a:custGeom>
              <a:solidFill>
                <a:srgbClr val="6C7578"/>
              </a:solidFill>
              <a:ln w="9525">
                <a:noFill/>
                <a:round/>
                <a:headEnd/>
                <a:tailEnd/>
              </a:ln>
            </p:spPr>
            <p:txBody>
              <a:bodyPr/>
              <a:lstStyle/>
              <a:p>
                <a:endParaRPr lang="es-ES"/>
              </a:p>
            </p:txBody>
          </p:sp>
          <p:sp>
            <p:nvSpPr>
              <p:cNvPr id="99578" name="Freeform 250"/>
              <p:cNvSpPr>
                <a:spLocks/>
              </p:cNvSpPr>
              <p:nvPr/>
            </p:nvSpPr>
            <p:spPr bwMode="auto">
              <a:xfrm>
                <a:off x="2103" y="2638"/>
                <a:ext cx="193" cy="5"/>
              </a:xfrm>
              <a:custGeom>
                <a:avLst/>
                <a:gdLst/>
                <a:ahLst/>
                <a:cxnLst>
                  <a:cxn ang="0">
                    <a:pos x="188" y="5"/>
                  </a:cxn>
                  <a:cxn ang="0">
                    <a:pos x="0" y="5"/>
                  </a:cxn>
                  <a:cxn ang="0">
                    <a:pos x="2" y="0"/>
                  </a:cxn>
                  <a:cxn ang="0">
                    <a:pos x="193" y="0"/>
                  </a:cxn>
                  <a:cxn ang="0">
                    <a:pos x="188" y="5"/>
                  </a:cxn>
                </a:cxnLst>
                <a:rect l="0" t="0" r="r" b="b"/>
                <a:pathLst>
                  <a:path w="193" h="5">
                    <a:moveTo>
                      <a:pt x="188" y="5"/>
                    </a:moveTo>
                    <a:lnTo>
                      <a:pt x="0" y="5"/>
                    </a:lnTo>
                    <a:lnTo>
                      <a:pt x="2" y="0"/>
                    </a:lnTo>
                    <a:lnTo>
                      <a:pt x="193" y="0"/>
                    </a:lnTo>
                    <a:lnTo>
                      <a:pt x="188" y="5"/>
                    </a:lnTo>
                    <a:close/>
                  </a:path>
                </a:pathLst>
              </a:custGeom>
              <a:solidFill>
                <a:srgbClr val="6C7578"/>
              </a:solidFill>
              <a:ln w="9525">
                <a:noFill/>
                <a:round/>
                <a:headEnd/>
                <a:tailEnd/>
              </a:ln>
            </p:spPr>
            <p:txBody>
              <a:bodyPr/>
              <a:lstStyle/>
              <a:p>
                <a:endParaRPr lang="es-ES"/>
              </a:p>
            </p:txBody>
          </p:sp>
          <p:sp>
            <p:nvSpPr>
              <p:cNvPr id="99579" name="Freeform 251"/>
              <p:cNvSpPr>
                <a:spLocks/>
              </p:cNvSpPr>
              <p:nvPr/>
            </p:nvSpPr>
            <p:spPr bwMode="auto">
              <a:xfrm>
                <a:off x="2103" y="2636"/>
                <a:ext cx="193" cy="5"/>
              </a:xfrm>
              <a:custGeom>
                <a:avLst/>
                <a:gdLst/>
                <a:ahLst/>
                <a:cxnLst>
                  <a:cxn ang="0">
                    <a:pos x="190" y="5"/>
                  </a:cxn>
                  <a:cxn ang="0">
                    <a:pos x="0" y="5"/>
                  </a:cxn>
                  <a:cxn ang="0">
                    <a:pos x="4" y="0"/>
                  </a:cxn>
                  <a:cxn ang="0">
                    <a:pos x="193" y="0"/>
                  </a:cxn>
                  <a:cxn ang="0">
                    <a:pos x="190" y="5"/>
                  </a:cxn>
                </a:cxnLst>
                <a:rect l="0" t="0" r="r" b="b"/>
                <a:pathLst>
                  <a:path w="193" h="5">
                    <a:moveTo>
                      <a:pt x="190" y="5"/>
                    </a:moveTo>
                    <a:lnTo>
                      <a:pt x="0" y="5"/>
                    </a:lnTo>
                    <a:lnTo>
                      <a:pt x="4" y="0"/>
                    </a:lnTo>
                    <a:lnTo>
                      <a:pt x="193" y="0"/>
                    </a:lnTo>
                    <a:lnTo>
                      <a:pt x="190" y="5"/>
                    </a:lnTo>
                    <a:close/>
                  </a:path>
                </a:pathLst>
              </a:custGeom>
              <a:solidFill>
                <a:srgbClr val="6D7679"/>
              </a:solidFill>
              <a:ln w="9525">
                <a:noFill/>
                <a:round/>
                <a:headEnd/>
                <a:tailEnd/>
              </a:ln>
            </p:spPr>
            <p:txBody>
              <a:bodyPr/>
              <a:lstStyle/>
              <a:p>
                <a:endParaRPr lang="es-ES"/>
              </a:p>
            </p:txBody>
          </p:sp>
          <p:sp>
            <p:nvSpPr>
              <p:cNvPr id="99580" name="Freeform 252"/>
              <p:cNvSpPr>
                <a:spLocks/>
              </p:cNvSpPr>
              <p:nvPr/>
            </p:nvSpPr>
            <p:spPr bwMode="auto">
              <a:xfrm>
                <a:off x="2105" y="2634"/>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D7679"/>
              </a:solidFill>
              <a:ln w="9525">
                <a:noFill/>
                <a:round/>
                <a:headEnd/>
                <a:tailEnd/>
              </a:ln>
            </p:spPr>
            <p:txBody>
              <a:bodyPr/>
              <a:lstStyle/>
              <a:p>
                <a:endParaRPr lang="es-ES"/>
              </a:p>
            </p:txBody>
          </p:sp>
          <p:sp>
            <p:nvSpPr>
              <p:cNvPr id="99581" name="Freeform 253"/>
              <p:cNvSpPr>
                <a:spLocks/>
              </p:cNvSpPr>
              <p:nvPr/>
            </p:nvSpPr>
            <p:spPr bwMode="auto">
              <a:xfrm>
                <a:off x="2107" y="2632"/>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6E777A"/>
              </a:solidFill>
              <a:ln w="9525">
                <a:noFill/>
                <a:round/>
                <a:headEnd/>
                <a:tailEnd/>
              </a:ln>
            </p:spPr>
            <p:txBody>
              <a:bodyPr/>
              <a:lstStyle/>
              <a:p>
                <a:endParaRPr lang="es-ES"/>
              </a:p>
            </p:txBody>
          </p:sp>
          <p:sp>
            <p:nvSpPr>
              <p:cNvPr id="99582" name="Freeform 254"/>
              <p:cNvSpPr>
                <a:spLocks/>
              </p:cNvSpPr>
              <p:nvPr/>
            </p:nvSpPr>
            <p:spPr bwMode="auto">
              <a:xfrm>
                <a:off x="2107" y="2630"/>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E777A"/>
              </a:solidFill>
              <a:ln w="9525">
                <a:noFill/>
                <a:round/>
                <a:headEnd/>
                <a:tailEnd/>
              </a:ln>
            </p:spPr>
            <p:txBody>
              <a:bodyPr/>
              <a:lstStyle/>
              <a:p>
                <a:endParaRPr lang="es-ES"/>
              </a:p>
            </p:txBody>
          </p:sp>
          <p:sp>
            <p:nvSpPr>
              <p:cNvPr id="99583" name="Freeform 255"/>
              <p:cNvSpPr>
                <a:spLocks/>
              </p:cNvSpPr>
              <p:nvPr/>
            </p:nvSpPr>
            <p:spPr bwMode="auto">
              <a:xfrm>
                <a:off x="2109" y="2627"/>
                <a:ext cx="193" cy="5"/>
              </a:xfrm>
              <a:custGeom>
                <a:avLst/>
                <a:gdLst/>
                <a:ahLst/>
                <a:cxnLst>
                  <a:cxn ang="0">
                    <a:pos x="189" y="5"/>
                  </a:cxn>
                  <a:cxn ang="0">
                    <a:pos x="0" y="5"/>
                  </a:cxn>
                  <a:cxn ang="0">
                    <a:pos x="2" y="0"/>
                  </a:cxn>
                  <a:cxn ang="0">
                    <a:pos x="193" y="0"/>
                  </a:cxn>
                  <a:cxn ang="0">
                    <a:pos x="189" y="5"/>
                  </a:cxn>
                </a:cxnLst>
                <a:rect l="0" t="0" r="r" b="b"/>
                <a:pathLst>
                  <a:path w="193" h="5">
                    <a:moveTo>
                      <a:pt x="189" y="5"/>
                    </a:moveTo>
                    <a:lnTo>
                      <a:pt x="0" y="5"/>
                    </a:lnTo>
                    <a:lnTo>
                      <a:pt x="2" y="0"/>
                    </a:lnTo>
                    <a:lnTo>
                      <a:pt x="193" y="0"/>
                    </a:lnTo>
                    <a:lnTo>
                      <a:pt x="189" y="5"/>
                    </a:lnTo>
                    <a:close/>
                  </a:path>
                </a:pathLst>
              </a:custGeom>
              <a:solidFill>
                <a:srgbClr val="6E777A"/>
              </a:solidFill>
              <a:ln w="9525">
                <a:noFill/>
                <a:round/>
                <a:headEnd/>
                <a:tailEnd/>
              </a:ln>
            </p:spPr>
            <p:txBody>
              <a:bodyPr/>
              <a:lstStyle/>
              <a:p>
                <a:endParaRPr lang="es-ES"/>
              </a:p>
            </p:txBody>
          </p:sp>
          <p:sp>
            <p:nvSpPr>
              <p:cNvPr id="99584" name="Freeform 256"/>
              <p:cNvSpPr>
                <a:spLocks/>
              </p:cNvSpPr>
              <p:nvPr/>
            </p:nvSpPr>
            <p:spPr bwMode="auto">
              <a:xfrm>
                <a:off x="2111" y="2625"/>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6F787B"/>
              </a:solidFill>
              <a:ln w="9525">
                <a:noFill/>
                <a:round/>
                <a:headEnd/>
                <a:tailEnd/>
              </a:ln>
            </p:spPr>
            <p:txBody>
              <a:bodyPr/>
              <a:lstStyle/>
              <a:p>
                <a:endParaRPr lang="es-ES"/>
              </a:p>
            </p:txBody>
          </p:sp>
          <p:sp>
            <p:nvSpPr>
              <p:cNvPr id="99585" name="Freeform 257"/>
              <p:cNvSpPr>
                <a:spLocks/>
              </p:cNvSpPr>
              <p:nvPr/>
            </p:nvSpPr>
            <p:spPr bwMode="auto">
              <a:xfrm>
                <a:off x="2111" y="2623"/>
                <a:ext cx="193" cy="4"/>
              </a:xfrm>
              <a:custGeom>
                <a:avLst/>
                <a:gdLst/>
                <a:ahLst/>
                <a:cxnLst>
                  <a:cxn ang="0">
                    <a:pos x="191" y="4"/>
                  </a:cxn>
                  <a:cxn ang="0">
                    <a:pos x="0" y="4"/>
                  </a:cxn>
                  <a:cxn ang="0">
                    <a:pos x="5" y="0"/>
                  </a:cxn>
                  <a:cxn ang="0">
                    <a:pos x="193" y="0"/>
                  </a:cxn>
                  <a:cxn ang="0">
                    <a:pos x="191" y="4"/>
                  </a:cxn>
                </a:cxnLst>
                <a:rect l="0" t="0" r="r" b="b"/>
                <a:pathLst>
                  <a:path w="193" h="4">
                    <a:moveTo>
                      <a:pt x="191" y="4"/>
                    </a:moveTo>
                    <a:lnTo>
                      <a:pt x="0" y="4"/>
                    </a:lnTo>
                    <a:lnTo>
                      <a:pt x="5" y="0"/>
                    </a:lnTo>
                    <a:lnTo>
                      <a:pt x="193" y="0"/>
                    </a:lnTo>
                    <a:lnTo>
                      <a:pt x="191" y="4"/>
                    </a:lnTo>
                    <a:close/>
                  </a:path>
                </a:pathLst>
              </a:custGeom>
              <a:solidFill>
                <a:srgbClr val="6F787B"/>
              </a:solidFill>
              <a:ln w="9525">
                <a:noFill/>
                <a:round/>
                <a:headEnd/>
                <a:tailEnd/>
              </a:ln>
            </p:spPr>
            <p:txBody>
              <a:bodyPr/>
              <a:lstStyle/>
              <a:p>
                <a:endParaRPr lang="es-ES"/>
              </a:p>
            </p:txBody>
          </p:sp>
          <p:sp>
            <p:nvSpPr>
              <p:cNvPr id="99586" name="Freeform 258"/>
              <p:cNvSpPr>
                <a:spLocks/>
              </p:cNvSpPr>
              <p:nvPr/>
            </p:nvSpPr>
            <p:spPr bwMode="auto">
              <a:xfrm>
                <a:off x="2114" y="2621"/>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6F787B"/>
              </a:solidFill>
              <a:ln w="9525">
                <a:noFill/>
                <a:round/>
                <a:headEnd/>
                <a:tailEnd/>
              </a:ln>
            </p:spPr>
            <p:txBody>
              <a:bodyPr/>
              <a:lstStyle/>
              <a:p>
                <a:endParaRPr lang="es-ES"/>
              </a:p>
            </p:txBody>
          </p:sp>
          <p:sp>
            <p:nvSpPr>
              <p:cNvPr id="99587" name="Freeform 259"/>
              <p:cNvSpPr>
                <a:spLocks/>
              </p:cNvSpPr>
              <p:nvPr/>
            </p:nvSpPr>
            <p:spPr bwMode="auto">
              <a:xfrm>
                <a:off x="2116" y="2618"/>
                <a:ext cx="191" cy="5"/>
              </a:xfrm>
              <a:custGeom>
                <a:avLst/>
                <a:gdLst/>
                <a:ahLst/>
                <a:cxnLst>
                  <a:cxn ang="0">
                    <a:pos x="188" y="5"/>
                  </a:cxn>
                  <a:cxn ang="0">
                    <a:pos x="0" y="5"/>
                  </a:cxn>
                  <a:cxn ang="0">
                    <a:pos x="2" y="0"/>
                  </a:cxn>
                  <a:cxn ang="0">
                    <a:pos x="191" y="0"/>
                  </a:cxn>
                  <a:cxn ang="0">
                    <a:pos x="188" y="5"/>
                  </a:cxn>
                </a:cxnLst>
                <a:rect l="0" t="0" r="r" b="b"/>
                <a:pathLst>
                  <a:path w="191" h="5">
                    <a:moveTo>
                      <a:pt x="188" y="5"/>
                    </a:moveTo>
                    <a:lnTo>
                      <a:pt x="0" y="5"/>
                    </a:lnTo>
                    <a:lnTo>
                      <a:pt x="2" y="0"/>
                    </a:lnTo>
                    <a:lnTo>
                      <a:pt x="191" y="0"/>
                    </a:lnTo>
                    <a:lnTo>
                      <a:pt x="188" y="5"/>
                    </a:lnTo>
                    <a:close/>
                  </a:path>
                </a:pathLst>
              </a:custGeom>
              <a:solidFill>
                <a:srgbClr val="70797C"/>
              </a:solidFill>
              <a:ln w="9525">
                <a:noFill/>
                <a:round/>
                <a:headEnd/>
                <a:tailEnd/>
              </a:ln>
            </p:spPr>
            <p:txBody>
              <a:bodyPr/>
              <a:lstStyle/>
              <a:p>
                <a:endParaRPr lang="es-ES"/>
              </a:p>
            </p:txBody>
          </p:sp>
          <p:sp>
            <p:nvSpPr>
              <p:cNvPr id="99588" name="Freeform 260"/>
              <p:cNvSpPr>
                <a:spLocks/>
              </p:cNvSpPr>
              <p:nvPr/>
            </p:nvSpPr>
            <p:spPr bwMode="auto">
              <a:xfrm>
                <a:off x="2116" y="2616"/>
                <a:ext cx="193" cy="5"/>
              </a:xfrm>
              <a:custGeom>
                <a:avLst/>
                <a:gdLst/>
                <a:ahLst/>
                <a:cxnLst>
                  <a:cxn ang="0">
                    <a:pos x="188" y="5"/>
                  </a:cxn>
                  <a:cxn ang="0">
                    <a:pos x="0" y="5"/>
                  </a:cxn>
                  <a:cxn ang="0">
                    <a:pos x="4" y="0"/>
                  </a:cxn>
                  <a:cxn ang="0">
                    <a:pos x="193" y="0"/>
                  </a:cxn>
                  <a:cxn ang="0">
                    <a:pos x="188" y="5"/>
                  </a:cxn>
                </a:cxnLst>
                <a:rect l="0" t="0" r="r" b="b"/>
                <a:pathLst>
                  <a:path w="193" h="5">
                    <a:moveTo>
                      <a:pt x="188" y="5"/>
                    </a:moveTo>
                    <a:lnTo>
                      <a:pt x="0" y="5"/>
                    </a:lnTo>
                    <a:lnTo>
                      <a:pt x="4" y="0"/>
                    </a:lnTo>
                    <a:lnTo>
                      <a:pt x="193" y="0"/>
                    </a:lnTo>
                    <a:lnTo>
                      <a:pt x="188" y="5"/>
                    </a:lnTo>
                    <a:close/>
                  </a:path>
                </a:pathLst>
              </a:custGeom>
              <a:solidFill>
                <a:srgbClr val="70797C"/>
              </a:solidFill>
              <a:ln w="9525">
                <a:noFill/>
                <a:round/>
                <a:headEnd/>
                <a:tailEnd/>
              </a:ln>
            </p:spPr>
            <p:txBody>
              <a:bodyPr/>
              <a:lstStyle/>
              <a:p>
                <a:endParaRPr lang="es-ES"/>
              </a:p>
            </p:txBody>
          </p:sp>
          <p:sp>
            <p:nvSpPr>
              <p:cNvPr id="99589" name="Freeform 261"/>
              <p:cNvSpPr>
                <a:spLocks/>
              </p:cNvSpPr>
              <p:nvPr/>
            </p:nvSpPr>
            <p:spPr bwMode="auto">
              <a:xfrm>
                <a:off x="2118" y="2614"/>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0797C"/>
              </a:solidFill>
              <a:ln w="9525">
                <a:noFill/>
                <a:round/>
                <a:headEnd/>
                <a:tailEnd/>
              </a:ln>
            </p:spPr>
            <p:txBody>
              <a:bodyPr/>
              <a:lstStyle/>
              <a:p>
                <a:endParaRPr lang="es-ES"/>
              </a:p>
            </p:txBody>
          </p:sp>
          <p:sp>
            <p:nvSpPr>
              <p:cNvPr id="99590" name="Freeform 262"/>
              <p:cNvSpPr>
                <a:spLocks/>
              </p:cNvSpPr>
              <p:nvPr/>
            </p:nvSpPr>
            <p:spPr bwMode="auto">
              <a:xfrm>
                <a:off x="2120" y="2612"/>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17A7D"/>
              </a:solidFill>
              <a:ln w="9525">
                <a:noFill/>
                <a:round/>
                <a:headEnd/>
                <a:tailEnd/>
              </a:ln>
            </p:spPr>
            <p:txBody>
              <a:bodyPr/>
              <a:lstStyle/>
              <a:p>
                <a:endParaRPr lang="es-ES"/>
              </a:p>
            </p:txBody>
          </p:sp>
          <p:sp>
            <p:nvSpPr>
              <p:cNvPr id="99591" name="Freeform 263"/>
              <p:cNvSpPr>
                <a:spLocks/>
              </p:cNvSpPr>
              <p:nvPr/>
            </p:nvSpPr>
            <p:spPr bwMode="auto">
              <a:xfrm>
                <a:off x="2120" y="2610"/>
                <a:ext cx="191" cy="4"/>
              </a:xfrm>
              <a:custGeom>
                <a:avLst/>
                <a:gdLst/>
                <a:ahLst/>
                <a:cxnLst>
                  <a:cxn ang="0">
                    <a:pos x="189" y="4"/>
                  </a:cxn>
                  <a:cxn ang="0">
                    <a:pos x="0" y="4"/>
                  </a:cxn>
                  <a:cxn ang="0">
                    <a:pos x="5" y="0"/>
                  </a:cxn>
                  <a:cxn ang="0">
                    <a:pos x="191" y="0"/>
                  </a:cxn>
                  <a:cxn ang="0">
                    <a:pos x="189" y="4"/>
                  </a:cxn>
                </a:cxnLst>
                <a:rect l="0" t="0" r="r" b="b"/>
                <a:pathLst>
                  <a:path w="191" h="4">
                    <a:moveTo>
                      <a:pt x="189" y="4"/>
                    </a:moveTo>
                    <a:lnTo>
                      <a:pt x="0" y="4"/>
                    </a:lnTo>
                    <a:lnTo>
                      <a:pt x="5" y="0"/>
                    </a:lnTo>
                    <a:lnTo>
                      <a:pt x="191" y="0"/>
                    </a:lnTo>
                    <a:lnTo>
                      <a:pt x="189" y="4"/>
                    </a:lnTo>
                    <a:close/>
                  </a:path>
                </a:pathLst>
              </a:custGeom>
              <a:solidFill>
                <a:srgbClr val="717A7D"/>
              </a:solidFill>
              <a:ln w="9525">
                <a:noFill/>
                <a:round/>
                <a:headEnd/>
                <a:tailEnd/>
              </a:ln>
            </p:spPr>
            <p:txBody>
              <a:bodyPr/>
              <a:lstStyle/>
              <a:p>
                <a:endParaRPr lang="es-ES"/>
              </a:p>
            </p:txBody>
          </p:sp>
          <p:sp>
            <p:nvSpPr>
              <p:cNvPr id="99592" name="Freeform 264"/>
              <p:cNvSpPr>
                <a:spLocks/>
              </p:cNvSpPr>
              <p:nvPr/>
            </p:nvSpPr>
            <p:spPr bwMode="auto">
              <a:xfrm>
                <a:off x="2122" y="2607"/>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727B7E"/>
              </a:solidFill>
              <a:ln w="9525">
                <a:noFill/>
                <a:round/>
                <a:headEnd/>
                <a:tailEnd/>
              </a:ln>
            </p:spPr>
            <p:txBody>
              <a:bodyPr/>
              <a:lstStyle/>
              <a:p>
                <a:endParaRPr lang="es-ES"/>
              </a:p>
            </p:txBody>
          </p:sp>
          <p:sp>
            <p:nvSpPr>
              <p:cNvPr id="99593" name="Freeform 265"/>
              <p:cNvSpPr>
                <a:spLocks/>
              </p:cNvSpPr>
              <p:nvPr/>
            </p:nvSpPr>
            <p:spPr bwMode="auto">
              <a:xfrm>
                <a:off x="2125" y="2605"/>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27B7E"/>
              </a:solidFill>
              <a:ln w="9525">
                <a:noFill/>
                <a:round/>
                <a:headEnd/>
                <a:tailEnd/>
              </a:ln>
            </p:spPr>
            <p:txBody>
              <a:bodyPr/>
              <a:lstStyle/>
              <a:p>
                <a:endParaRPr lang="es-ES"/>
              </a:p>
            </p:txBody>
          </p:sp>
          <p:sp>
            <p:nvSpPr>
              <p:cNvPr id="99594" name="Freeform 266"/>
              <p:cNvSpPr>
                <a:spLocks/>
              </p:cNvSpPr>
              <p:nvPr/>
            </p:nvSpPr>
            <p:spPr bwMode="auto">
              <a:xfrm>
                <a:off x="2125" y="2603"/>
                <a:ext cx="191" cy="4"/>
              </a:xfrm>
              <a:custGeom>
                <a:avLst/>
                <a:gdLst/>
                <a:ahLst/>
                <a:cxnLst>
                  <a:cxn ang="0">
                    <a:pos x="188" y="4"/>
                  </a:cxn>
                  <a:cxn ang="0">
                    <a:pos x="0" y="4"/>
                  </a:cxn>
                  <a:cxn ang="0">
                    <a:pos x="4" y="0"/>
                  </a:cxn>
                  <a:cxn ang="0">
                    <a:pos x="191" y="0"/>
                  </a:cxn>
                  <a:cxn ang="0">
                    <a:pos x="188" y="4"/>
                  </a:cxn>
                </a:cxnLst>
                <a:rect l="0" t="0" r="r" b="b"/>
                <a:pathLst>
                  <a:path w="191" h="4">
                    <a:moveTo>
                      <a:pt x="188" y="4"/>
                    </a:moveTo>
                    <a:lnTo>
                      <a:pt x="0" y="4"/>
                    </a:lnTo>
                    <a:lnTo>
                      <a:pt x="4" y="0"/>
                    </a:lnTo>
                    <a:lnTo>
                      <a:pt x="191" y="0"/>
                    </a:lnTo>
                    <a:lnTo>
                      <a:pt x="188" y="4"/>
                    </a:lnTo>
                    <a:close/>
                  </a:path>
                </a:pathLst>
              </a:custGeom>
              <a:solidFill>
                <a:srgbClr val="727B7E"/>
              </a:solidFill>
              <a:ln w="9525">
                <a:noFill/>
                <a:round/>
                <a:headEnd/>
                <a:tailEnd/>
              </a:ln>
            </p:spPr>
            <p:txBody>
              <a:bodyPr/>
              <a:lstStyle/>
              <a:p>
                <a:endParaRPr lang="es-ES"/>
              </a:p>
            </p:txBody>
          </p:sp>
          <p:sp>
            <p:nvSpPr>
              <p:cNvPr id="99595" name="Freeform 267"/>
              <p:cNvSpPr>
                <a:spLocks/>
              </p:cNvSpPr>
              <p:nvPr/>
            </p:nvSpPr>
            <p:spPr bwMode="auto">
              <a:xfrm>
                <a:off x="2127" y="2601"/>
                <a:ext cx="191" cy="4"/>
              </a:xfrm>
              <a:custGeom>
                <a:avLst/>
                <a:gdLst/>
                <a:ahLst/>
                <a:cxnLst>
                  <a:cxn ang="0">
                    <a:pos x="186" y="4"/>
                  </a:cxn>
                  <a:cxn ang="0">
                    <a:pos x="0" y="4"/>
                  </a:cxn>
                  <a:cxn ang="0">
                    <a:pos x="2" y="0"/>
                  </a:cxn>
                  <a:cxn ang="0">
                    <a:pos x="191" y="0"/>
                  </a:cxn>
                  <a:cxn ang="0">
                    <a:pos x="186" y="4"/>
                  </a:cxn>
                </a:cxnLst>
                <a:rect l="0" t="0" r="r" b="b"/>
                <a:pathLst>
                  <a:path w="191" h="4">
                    <a:moveTo>
                      <a:pt x="186" y="4"/>
                    </a:moveTo>
                    <a:lnTo>
                      <a:pt x="0" y="4"/>
                    </a:lnTo>
                    <a:lnTo>
                      <a:pt x="2" y="0"/>
                    </a:lnTo>
                    <a:lnTo>
                      <a:pt x="191" y="0"/>
                    </a:lnTo>
                    <a:lnTo>
                      <a:pt x="186" y="4"/>
                    </a:lnTo>
                    <a:close/>
                  </a:path>
                </a:pathLst>
              </a:custGeom>
              <a:solidFill>
                <a:srgbClr val="737C7F"/>
              </a:solidFill>
              <a:ln w="9525">
                <a:noFill/>
                <a:round/>
                <a:headEnd/>
                <a:tailEnd/>
              </a:ln>
            </p:spPr>
            <p:txBody>
              <a:bodyPr/>
              <a:lstStyle/>
              <a:p>
                <a:endParaRPr lang="es-ES"/>
              </a:p>
            </p:txBody>
          </p:sp>
          <p:sp>
            <p:nvSpPr>
              <p:cNvPr id="99596" name="Freeform 268"/>
              <p:cNvSpPr>
                <a:spLocks/>
              </p:cNvSpPr>
              <p:nvPr/>
            </p:nvSpPr>
            <p:spPr bwMode="auto">
              <a:xfrm>
                <a:off x="2129" y="2598"/>
                <a:ext cx="189" cy="5"/>
              </a:xfrm>
              <a:custGeom>
                <a:avLst/>
                <a:gdLst/>
                <a:ahLst/>
                <a:cxnLst>
                  <a:cxn ang="0">
                    <a:pos x="187" y="5"/>
                  </a:cxn>
                  <a:cxn ang="0">
                    <a:pos x="0" y="5"/>
                  </a:cxn>
                  <a:cxn ang="0">
                    <a:pos x="2" y="0"/>
                  </a:cxn>
                  <a:cxn ang="0">
                    <a:pos x="189" y="0"/>
                  </a:cxn>
                  <a:cxn ang="0">
                    <a:pos x="187" y="5"/>
                  </a:cxn>
                </a:cxnLst>
                <a:rect l="0" t="0" r="r" b="b"/>
                <a:pathLst>
                  <a:path w="189" h="5">
                    <a:moveTo>
                      <a:pt x="187" y="5"/>
                    </a:moveTo>
                    <a:lnTo>
                      <a:pt x="0" y="5"/>
                    </a:lnTo>
                    <a:lnTo>
                      <a:pt x="2" y="0"/>
                    </a:lnTo>
                    <a:lnTo>
                      <a:pt x="189" y="0"/>
                    </a:lnTo>
                    <a:lnTo>
                      <a:pt x="187" y="5"/>
                    </a:lnTo>
                    <a:close/>
                  </a:path>
                </a:pathLst>
              </a:custGeom>
              <a:solidFill>
                <a:srgbClr val="737C7F"/>
              </a:solidFill>
              <a:ln w="9525">
                <a:noFill/>
                <a:round/>
                <a:headEnd/>
                <a:tailEnd/>
              </a:ln>
            </p:spPr>
            <p:txBody>
              <a:bodyPr/>
              <a:lstStyle/>
              <a:p>
                <a:endParaRPr lang="es-ES"/>
              </a:p>
            </p:txBody>
          </p:sp>
          <p:sp>
            <p:nvSpPr>
              <p:cNvPr id="99597" name="Freeform 269"/>
              <p:cNvSpPr>
                <a:spLocks/>
              </p:cNvSpPr>
              <p:nvPr/>
            </p:nvSpPr>
            <p:spPr bwMode="auto">
              <a:xfrm>
                <a:off x="2129" y="2596"/>
                <a:ext cx="191" cy="5"/>
              </a:xfrm>
              <a:custGeom>
                <a:avLst/>
                <a:gdLst/>
                <a:ahLst/>
                <a:cxnLst>
                  <a:cxn ang="0">
                    <a:pos x="189" y="5"/>
                  </a:cxn>
                  <a:cxn ang="0">
                    <a:pos x="0" y="5"/>
                  </a:cxn>
                  <a:cxn ang="0">
                    <a:pos x="5" y="0"/>
                  </a:cxn>
                  <a:cxn ang="0">
                    <a:pos x="191" y="0"/>
                  </a:cxn>
                  <a:cxn ang="0">
                    <a:pos x="189" y="5"/>
                  </a:cxn>
                </a:cxnLst>
                <a:rect l="0" t="0" r="r" b="b"/>
                <a:pathLst>
                  <a:path w="191" h="5">
                    <a:moveTo>
                      <a:pt x="189" y="5"/>
                    </a:moveTo>
                    <a:lnTo>
                      <a:pt x="0" y="5"/>
                    </a:lnTo>
                    <a:lnTo>
                      <a:pt x="5" y="0"/>
                    </a:lnTo>
                    <a:lnTo>
                      <a:pt x="191" y="0"/>
                    </a:lnTo>
                    <a:lnTo>
                      <a:pt x="189" y="5"/>
                    </a:lnTo>
                    <a:close/>
                  </a:path>
                </a:pathLst>
              </a:custGeom>
              <a:solidFill>
                <a:srgbClr val="737C7F"/>
              </a:solidFill>
              <a:ln w="9525">
                <a:noFill/>
                <a:round/>
                <a:headEnd/>
                <a:tailEnd/>
              </a:ln>
            </p:spPr>
            <p:txBody>
              <a:bodyPr/>
              <a:lstStyle/>
              <a:p>
                <a:endParaRPr lang="es-ES"/>
              </a:p>
            </p:txBody>
          </p:sp>
          <p:sp>
            <p:nvSpPr>
              <p:cNvPr id="99598" name="Freeform 270"/>
              <p:cNvSpPr>
                <a:spLocks/>
              </p:cNvSpPr>
              <p:nvPr/>
            </p:nvSpPr>
            <p:spPr bwMode="auto">
              <a:xfrm>
                <a:off x="2131" y="2594"/>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47D80"/>
              </a:solidFill>
              <a:ln w="9525">
                <a:noFill/>
                <a:round/>
                <a:headEnd/>
                <a:tailEnd/>
              </a:ln>
            </p:spPr>
            <p:txBody>
              <a:bodyPr/>
              <a:lstStyle/>
              <a:p>
                <a:endParaRPr lang="es-ES"/>
              </a:p>
            </p:txBody>
          </p:sp>
          <p:sp>
            <p:nvSpPr>
              <p:cNvPr id="99599" name="Freeform 271"/>
              <p:cNvSpPr>
                <a:spLocks/>
              </p:cNvSpPr>
              <p:nvPr/>
            </p:nvSpPr>
            <p:spPr bwMode="auto">
              <a:xfrm>
                <a:off x="2134" y="2592"/>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47D80"/>
              </a:solidFill>
              <a:ln w="9525">
                <a:noFill/>
                <a:round/>
                <a:headEnd/>
                <a:tailEnd/>
              </a:ln>
            </p:spPr>
            <p:txBody>
              <a:bodyPr/>
              <a:lstStyle/>
              <a:p>
                <a:endParaRPr lang="es-ES"/>
              </a:p>
            </p:txBody>
          </p:sp>
          <p:sp>
            <p:nvSpPr>
              <p:cNvPr id="99600" name="Freeform 272"/>
              <p:cNvSpPr>
                <a:spLocks/>
              </p:cNvSpPr>
              <p:nvPr/>
            </p:nvSpPr>
            <p:spPr bwMode="auto">
              <a:xfrm>
                <a:off x="2134" y="2590"/>
                <a:ext cx="190" cy="4"/>
              </a:xfrm>
              <a:custGeom>
                <a:avLst/>
                <a:gdLst/>
                <a:ahLst/>
                <a:cxnLst>
                  <a:cxn ang="0">
                    <a:pos x="186" y="4"/>
                  </a:cxn>
                  <a:cxn ang="0">
                    <a:pos x="0" y="4"/>
                  </a:cxn>
                  <a:cxn ang="0">
                    <a:pos x="4" y="0"/>
                  </a:cxn>
                  <a:cxn ang="0">
                    <a:pos x="190" y="0"/>
                  </a:cxn>
                  <a:cxn ang="0">
                    <a:pos x="186" y="4"/>
                  </a:cxn>
                </a:cxnLst>
                <a:rect l="0" t="0" r="r" b="b"/>
                <a:pathLst>
                  <a:path w="190" h="4">
                    <a:moveTo>
                      <a:pt x="186" y="4"/>
                    </a:moveTo>
                    <a:lnTo>
                      <a:pt x="0" y="4"/>
                    </a:lnTo>
                    <a:lnTo>
                      <a:pt x="4" y="0"/>
                    </a:lnTo>
                    <a:lnTo>
                      <a:pt x="190" y="0"/>
                    </a:lnTo>
                    <a:lnTo>
                      <a:pt x="186" y="4"/>
                    </a:lnTo>
                    <a:close/>
                  </a:path>
                </a:pathLst>
              </a:custGeom>
              <a:solidFill>
                <a:srgbClr val="747D80"/>
              </a:solidFill>
              <a:ln w="9525">
                <a:noFill/>
                <a:round/>
                <a:headEnd/>
                <a:tailEnd/>
              </a:ln>
            </p:spPr>
            <p:txBody>
              <a:bodyPr/>
              <a:lstStyle/>
              <a:p>
                <a:endParaRPr lang="es-ES"/>
              </a:p>
            </p:txBody>
          </p:sp>
          <p:sp>
            <p:nvSpPr>
              <p:cNvPr id="99601" name="Freeform 273"/>
              <p:cNvSpPr>
                <a:spLocks/>
              </p:cNvSpPr>
              <p:nvPr/>
            </p:nvSpPr>
            <p:spPr bwMode="auto">
              <a:xfrm>
                <a:off x="2136" y="2587"/>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57E81"/>
              </a:solidFill>
              <a:ln w="9525">
                <a:noFill/>
                <a:round/>
                <a:headEnd/>
                <a:tailEnd/>
              </a:ln>
            </p:spPr>
            <p:txBody>
              <a:bodyPr/>
              <a:lstStyle/>
              <a:p>
                <a:endParaRPr lang="es-ES"/>
              </a:p>
            </p:txBody>
          </p:sp>
          <p:sp>
            <p:nvSpPr>
              <p:cNvPr id="99602" name="Freeform 274"/>
              <p:cNvSpPr>
                <a:spLocks/>
              </p:cNvSpPr>
              <p:nvPr/>
            </p:nvSpPr>
            <p:spPr bwMode="auto">
              <a:xfrm>
                <a:off x="2138" y="2585"/>
                <a:ext cx="189" cy="5"/>
              </a:xfrm>
              <a:custGeom>
                <a:avLst/>
                <a:gdLst/>
                <a:ahLst/>
                <a:cxnLst>
                  <a:cxn ang="0">
                    <a:pos x="186" y="5"/>
                  </a:cxn>
                  <a:cxn ang="0">
                    <a:pos x="0" y="5"/>
                  </a:cxn>
                  <a:cxn ang="0">
                    <a:pos x="2" y="0"/>
                  </a:cxn>
                  <a:cxn ang="0">
                    <a:pos x="189" y="0"/>
                  </a:cxn>
                  <a:cxn ang="0">
                    <a:pos x="186" y="5"/>
                  </a:cxn>
                </a:cxnLst>
                <a:rect l="0" t="0" r="r" b="b"/>
                <a:pathLst>
                  <a:path w="189" h="5">
                    <a:moveTo>
                      <a:pt x="186" y="5"/>
                    </a:moveTo>
                    <a:lnTo>
                      <a:pt x="0" y="5"/>
                    </a:lnTo>
                    <a:lnTo>
                      <a:pt x="2" y="0"/>
                    </a:lnTo>
                    <a:lnTo>
                      <a:pt x="189" y="0"/>
                    </a:lnTo>
                    <a:lnTo>
                      <a:pt x="186" y="5"/>
                    </a:lnTo>
                    <a:close/>
                  </a:path>
                </a:pathLst>
              </a:custGeom>
              <a:solidFill>
                <a:srgbClr val="757E81"/>
              </a:solidFill>
              <a:ln w="9525">
                <a:noFill/>
                <a:round/>
                <a:headEnd/>
                <a:tailEnd/>
              </a:ln>
            </p:spPr>
            <p:txBody>
              <a:bodyPr/>
              <a:lstStyle/>
              <a:p>
                <a:endParaRPr lang="es-ES"/>
              </a:p>
            </p:txBody>
          </p:sp>
          <p:sp>
            <p:nvSpPr>
              <p:cNvPr id="99603" name="Freeform 275"/>
              <p:cNvSpPr>
                <a:spLocks/>
              </p:cNvSpPr>
              <p:nvPr/>
            </p:nvSpPr>
            <p:spPr bwMode="auto">
              <a:xfrm>
                <a:off x="2138" y="2583"/>
                <a:ext cx="189" cy="4"/>
              </a:xfrm>
              <a:custGeom>
                <a:avLst/>
                <a:gdLst/>
                <a:ahLst/>
                <a:cxnLst>
                  <a:cxn ang="0">
                    <a:pos x="186" y="4"/>
                  </a:cxn>
                  <a:cxn ang="0">
                    <a:pos x="0" y="4"/>
                  </a:cxn>
                  <a:cxn ang="0">
                    <a:pos x="4" y="0"/>
                  </a:cxn>
                  <a:cxn ang="0">
                    <a:pos x="189" y="0"/>
                  </a:cxn>
                  <a:cxn ang="0">
                    <a:pos x="186" y="4"/>
                  </a:cxn>
                </a:cxnLst>
                <a:rect l="0" t="0" r="r" b="b"/>
                <a:pathLst>
                  <a:path w="189" h="4">
                    <a:moveTo>
                      <a:pt x="186" y="4"/>
                    </a:moveTo>
                    <a:lnTo>
                      <a:pt x="0" y="4"/>
                    </a:lnTo>
                    <a:lnTo>
                      <a:pt x="4" y="0"/>
                    </a:lnTo>
                    <a:lnTo>
                      <a:pt x="189" y="0"/>
                    </a:lnTo>
                    <a:lnTo>
                      <a:pt x="186" y="4"/>
                    </a:lnTo>
                    <a:close/>
                  </a:path>
                </a:pathLst>
              </a:custGeom>
              <a:solidFill>
                <a:srgbClr val="767E81"/>
              </a:solidFill>
              <a:ln w="9525">
                <a:noFill/>
                <a:round/>
                <a:headEnd/>
                <a:tailEnd/>
              </a:ln>
            </p:spPr>
            <p:txBody>
              <a:bodyPr/>
              <a:lstStyle/>
              <a:p>
                <a:endParaRPr lang="es-ES"/>
              </a:p>
            </p:txBody>
          </p:sp>
          <p:sp>
            <p:nvSpPr>
              <p:cNvPr id="99604" name="Freeform 276"/>
              <p:cNvSpPr>
                <a:spLocks/>
              </p:cNvSpPr>
              <p:nvPr/>
            </p:nvSpPr>
            <p:spPr bwMode="auto">
              <a:xfrm>
                <a:off x="2140" y="2581"/>
                <a:ext cx="189" cy="4"/>
              </a:xfrm>
              <a:custGeom>
                <a:avLst/>
                <a:gdLst/>
                <a:ahLst/>
                <a:cxnLst>
                  <a:cxn ang="0">
                    <a:pos x="187" y="4"/>
                  </a:cxn>
                  <a:cxn ang="0">
                    <a:pos x="0" y="4"/>
                  </a:cxn>
                  <a:cxn ang="0">
                    <a:pos x="2" y="0"/>
                  </a:cxn>
                  <a:cxn ang="0">
                    <a:pos x="189" y="0"/>
                  </a:cxn>
                  <a:cxn ang="0">
                    <a:pos x="187" y="4"/>
                  </a:cxn>
                </a:cxnLst>
                <a:rect l="0" t="0" r="r" b="b"/>
                <a:pathLst>
                  <a:path w="189" h="4">
                    <a:moveTo>
                      <a:pt x="187" y="4"/>
                    </a:moveTo>
                    <a:lnTo>
                      <a:pt x="0" y="4"/>
                    </a:lnTo>
                    <a:lnTo>
                      <a:pt x="2" y="0"/>
                    </a:lnTo>
                    <a:lnTo>
                      <a:pt x="189" y="0"/>
                    </a:lnTo>
                    <a:lnTo>
                      <a:pt x="187" y="4"/>
                    </a:lnTo>
                    <a:close/>
                  </a:path>
                </a:pathLst>
              </a:custGeom>
              <a:solidFill>
                <a:srgbClr val="767E81"/>
              </a:solidFill>
              <a:ln w="9525">
                <a:noFill/>
                <a:round/>
                <a:headEnd/>
                <a:tailEnd/>
              </a:ln>
            </p:spPr>
            <p:txBody>
              <a:bodyPr/>
              <a:lstStyle/>
              <a:p>
                <a:endParaRPr lang="es-ES"/>
              </a:p>
            </p:txBody>
          </p:sp>
          <p:sp>
            <p:nvSpPr>
              <p:cNvPr id="99605" name="Freeform 277"/>
              <p:cNvSpPr>
                <a:spLocks/>
              </p:cNvSpPr>
              <p:nvPr/>
            </p:nvSpPr>
            <p:spPr bwMode="auto">
              <a:xfrm>
                <a:off x="2142" y="2579"/>
                <a:ext cx="187" cy="4"/>
              </a:xfrm>
              <a:custGeom>
                <a:avLst/>
                <a:gdLst/>
                <a:ahLst/>
                <a:cxnLst>
                  <a:cxn ang="0">
                    <a:pos x="185" y="4"/>
                  </a:cxn>
                  <a:cxn ang="0">
                    <a:pos x="0" y="4"/>
                  </a:cxn>
                  <a:cxn ang="0">
                    <a:pos x="3" y="0"/>
                  </a:cxn>
                  <a:cxn ang="0">
                    <a:pos x="187" y="0"/>
                  </a:cxn>
                  <a:cxn ang="0">
                    <a:pos x="185" y="4"/>
                  </a:cxn>
                </a:cxnLst>
                <a:rect l="0" t="0" r="r" b="b"/>
                <a:pathLst>
                  <a:path w="187" h="4">
                    <a:moveTo>
                      <a:pt x="185" y="4"/>
                    </a:moveTo>
                    <a:lnTo>
                      <a:pt x="0" y="4"/>
                    </a:lnTo>
                    <a:lnTo>
                      <a:pt x="3" y="0"/>
                    </a:lnTo>
                    <a:lnTo>
                      <a:pt x="187" y="0"/>
                    </a:lnTo>
                    <a:lnTo>
                      <a:pt x="185" y="4"/>
                    </a:lnTo>
                    <a:close/>
                  </a:path>
                </a:pathLst>
              </a:custGeom>
              <a:solidFill>
                <a:srgbClr val="767E81"/>
              </a:solidFill>
              <a:ln w="9525">
                <a:noFill/>
                <a:round/>
                <a:headEnd/>
                <a:tailEnd/>
              </a:ln>
            </p:spPr>
            <p:txBody>
              <a:bodyPr/>
              <a:lstStyle/>
              <a:p>
                <a:endParaRPr lang="es-ES"/>
              </a:p>
            </p:txBody>
          </p:sp>
          <p:sp>
            <p:nvSpPr>
              <p:cNvPr id="99606" name="Freeform 278"/>
              <p:cNvSpPr>
                <a:spLocks/>
              </p:cNvSpPr>
              <p:nvPr/>
            </p:nvSpPr>
            <p:spPr bwMode="auto">
              <a:xfrm>
                <a:off x="2142" y="2576"/>
                <a:ext cx="189" cy="5"/>
              </a:xfrm>
              <a:custGeom>
                <a:avLst/>
                <a:gdLst/>
                <a:ahLst/>
                <a:cxnLst>
                  <a:cxn ang="0">
                    <a:pos x="187" y="5"/>
                  </a:cxn>
                  <a:cxn ang="0">
                    <a:pos x="0" y="5"/>
                  </a:cxn>
                  <a:cxn ang="0">
                    <a:pos x="5" y="0"/>
                  </a:cxn>
                  <a:cxn ang="0">
                    <a:pos x="189" y="0"/>
                  </a:cxn>
                  <a:cxn ang="0">
                    <a:pos x="187" y="5"/>
                  </a:cxn>
                </a:cxnLst>
                <a:rect l="0" t="0" r="r" b="b"/>
                <a:pathLst>
                  <a:path w="189" h="5">
                    <a:moveTo>
                      <a:pt x="187" y="5"/>
                    </a:moveTo>
                    <a:lnTo>
                      <a:pt x="0" y="5"/>
                    </a:lnTo>
                    <a:lnTo>
                      <a:pt x="5" y="0"/>
                    </a:lnTo>
                    <a:lnTo>
                      <a:pt x="189" y="0"/>
                    </a:lnTo>
                    <a:lnTo>
                      <a:pt x="187" y="5"/>
                    </a:lnTo>
                    <a:close/>
                  </a:path>
                </a:pathLst>
              </a:custGeom>
              <a:solidFill>
                <a:srgbClr val="777F82"/>
              </a:solidFill>
              <a:ln w="9525">
                <a:noFill/>
                <a:round/>
                <a:headEnd/>
                <a:tailEnd/>
              </a:ln>
            </p:spPr>
            <p:txBody>
              <a:bodyPr/>
              <a:lstStyle/>
              <a:p>
                <a:endParaRPr lang="es-ES"/>
              </a:p>
            </p:txBody>
          </p:sp>
          <p:sp>
            <p:nvSpPr>
              <p:cNvPr id="99607" name="Freeform 279"/>
              <p:cNvSpPr>
                <a:spLocks/>
              </p:cNvSpPr>
              <p:nvPr/>
            </p:nvSpPr>
            <p:spPr bwMode="auto">
              <a:xfrm>
                <a:off x="2145" y="2574"/>
                <a:ext cx="188" cy="5"/>
              </a:xfrm>
              <a:custGeom>
                <a:avLst/>
                <a:gdLst/>
                <a:ahLst/>
                <a:cxnLst>
                  <a:cxn ang="0">
                    <a:pos x="184" y="5"/>
                  </a:cxn>
                  <a:cxn ang="0">
                    <a:pos x="0" y="5"/>
                  </a:cxn>
                  <a:cxn ang="0">
                    <a:pos x="2" y="0"/>
                  </a:cxn>
                  <a:cxn ang="0">
                    <a:pos x="188" y="0"/>
                  </a:cxn>
                  <a:cxn ang="0">
                    <a:pos x="184" y="5"/>
                  </a:cxn>
                </a:cxnLst>
                <a:rect l="0" t="0" r="r" b="b"/>
                <a:pathLst>
                  <a:path w="188" h="5">
                    <a:moveTo>
                      <a:pt x="184" y="5"/>
                    </a:moveTo>
                    <a:lnTo>
                      <a:pt x="0" y="5"/>
                    </a:lnTo>
                    <a:lnTo>
                      <a:pt x="2" y="0"/>
                    </a:lnTo>
                    <a:lnTo>
                      <a:pt x="188" y="0"/>
                    </a:lnTo>
                    <a:lnTo>
                      <a:pt x="184" y="5"/>
                    </a:lnTo>
                    <a:close/>
                  </a:path>
                </a:pathLst>
              </a:custGeom>
              <a:solidFill>
                <a:srgbClr val="777F82"/>
              </a:solidFill>
              <a:ln w="9525">
                <a:noFill/>
                <a:round/>
                <a:headEnd/>
                <a:tailEnd/>
              </a:ln>
            </p:spPr>
            <p:txBody>
              <a:bodyPr/>
              <a:lstStyle/>
              <a:p>
                <a:endParaRPr lang="es-ES"/>
              </a:p>
            </p:txBody>
          </p:sp>
          <p:sp>
            <p:nvSpPr>
              <p:cNvPr id="99608" name="Freeform 280"/>
              <p:cNvSpPr>
                <a:spLocks/>
              </p:cNvSpPr>
              <p:nvPr/>
            </p:nvSpPr>
            <p:spPr bwMode="auto">
              <a:xfrm>
                <a:off x="2147" y="2572"/>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77F82"/>
              </a:solidFill>
              <a:ln w="9525">
                <a:noFill/>
                <a:round/>
                <a:headEnd/>
                <a:tailEnd/>
              </a:ln>
            </p:spPr>
            <p:txBody>
              <a:bodyPr/>
              <a:lstStyle/>
              <a:p>
                <a:endParaRPr lang="es-ES"/>
              </a:p>
            </p:txBody>
          </p:sp>
          <p:sp>
            <p:nvSpPr>
              <p:cNvPr id="99609" name="Freeform 281"/>
              <p:cNvSpPr>
                <a:spLocks/>
              </p:cNvSpPr>
              <p:nvPr/>
            </p:nvSpPr>
            <p:spPr bwMode="auto">
              <a:xfrm>
                <a:off x="2147" y="2570"/>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88083"/>
              </a:solidFill>
              <a:ln w="9525">
                <a:noFill/>
                <a:round/>
                <a:headEnd/>
                <a:tailEnd/>
              </a:ln>
            </p:spPr>
            <p:txBody>
              <a:bodyPr/>
              <a:lstStyle/>
              <a:p>
                <a:endParaRPr lang="es-ES"/>
              </a:p>
            </p:txBody>
          </p:sp>
          <p:sp>
            <p:nvSpPr>
              <p:cNvPr id="99610" name="Freeform 282"/>
              <p:cNvSpPr>
                <a:spLocks/>
              </p:cNvSpPr>
              <p:nvPr/>
            </p:nvSpPr>
            <p:spPr bwMode="auto">
              <a:xfrm>
                <a:off x="2149" y="2567"/>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88083"/>
              </a:solidFill>
              <a:ln w="9525">
                <a:noFill/>
                <a:round/>
                <a:headEnd/>
                <a:tailEnd/>
              </a:ln>
            </p:spPr>
            <p:txBody>
              <a:bodyPr/>
              <a:lstStyle/>
              <a:p>
                <a:endParaRPr lang="es-ES"/>
              </a:p>
            </p:txBody>
          </p:sp>
          <p:sp>
            <p:nvSpPr>
              <p:cNvPr id="99611" name="Freeform 283"/>
              <p:cNvSpPr>
                <a:spLocks/>
              </p:cNvSpPr>
              <p:nvPr/>
            </p:nvSpPr>
            <p:spPr bwMode="auto">
              <a:xfrm>
                <a:off x="2149" y="2565"/>
                <a:ext cx="189" cy="5"/>
              </a:xfrm>
              <a:custGeom>
                <a:avLst/>
                <a:gdLst/>
                <a:ahLst/>
                <a:cxnLst>
                  <a:cxn ang="0">
                    <a:pos x="186" y="5"/>
                  </a:cxn>
                  <a:cxn ang="0">
                    <a:pos x="0" y="5"/>
                  </a:cxn>
                  <a:cxn ang="0">
                    <a:pos x="5" y="0"/>
                  </a:cxn>
                  <a:cxn ang="0">
                    <a:pos x="189" y="0"/>
                  </a:cxn>
                  <a:cxn ang="0">
                    <a:pos x="186" y="5"/>
                  </a:cxn>
                </a:cxnLst>
                <a:rect l="0" t="0" r="r" b="b"/>
                <a:pathLst>
                  <a:path w="189" h="5">
                    <a:moveTo>
                      <a:pt x="186" y="5"/>
                    </a:moveTo>
                    <a:lnTo>
                      <a:pt x="0" y="5"/>
                    </a:lnTo>
                    <a:lnTo>
                      <a:pt x="5" y="0"/>
                    </a:lnTo>
                    <a:lnTo>
                      <a:pt x="189" y="0"/>
                    </a:lnTo>
                    <a:lnTo>
                      <a:pt x="186" y="5"/>
                    </a:lnTo>
                    <a:close/>
                  </a:path>
                </a:pathLst>
              </a:custGeom>
              <a:solidFill>
                <a:srgbClr val="788083"/>
              </a:solidFill>
              <a:ln w="9525">
                <a:noFill/>
                <a:round/>
                <a:headEnd/>
                <a:tailEnd/>
              </a:ln>
            </p:spPr>
            <p:txBody>
              <a:bodyPr/>
              <a:lstStyle/>
              <a:p>
                <a:endParaRPr lang="es-ES"/>
              </a:p>
            </p:txBody>
          </p:sp>
          <p:sp>
            <p:nvSpPr>
              <p:cNvPr id="99612" name="Freeform 284"/>
              <p:cNvSpPr>
                <a:spLocks/>
              </p:cNvSpPr>
              <p:nvPr/>
            </p:nvSpPr>
            <p:spPr bwMode="auto">
              <a:xfrm>
                <a:off x="2151" y="2563"/>
                <a:ext cx="189" cy="4"/>
              </a:xfrm>
              <a:custGeom>
                <a:avLst/>
                <a:gdLst/>
                <a:ahLst/>
                <a:cxnLst>
                  <a:cxn ang="0">
                    <a:pos x="184" y="4"/>
                  </a:cxn>
                  <a:cxn ang="0">
                    <a:pos x="0" y="4"/>
                  </a:cxn>
                  <a:cxn ang="0">
                    <a:pos x="3" y="0"/>
                  </a:cxn>
                  <a:cxn ang="0">
                    <a:pos x="189" y="0"/>
                  </a:cxn>
                  <a:cxn ang="0">
                    <a:pos x="184" y="4"/>
                  </a:cxn>
                </a:cxnLst>
                <a:rect l="0" t="0" r="r" b="b"/>
                <a:pathLst>
                  <a:path w="189" h="4">
                    <a:moveTo>
                      <a:pt x="184" y="4"/>
                    </a:moveTo>
                    <a:lnTo>
                      <a:pt x="0" y="4"/>
                    </a:lnTo>
                    <a:lnTo>
                      <a:pt x="3" y="0"/>
                    </a:lnTo>
                    <a:lnTo>
                      <a:pt x="189" y="0"/>
                    </a:lnTo>
                    <a:lnTo>
                      <a:pt x="184" y="4"/>
                    </a:lnTo>
                    <a:close/>
                  </a:path>
                </a:pathLst>
              </a:custGeom>
              <a:solidFill>
                <a:srgbClr val="798184"/>
              </a:solidFill>
              <a:ln w="9525">
                <a:noFill/>
                <a:round/>
                <a:headEnd/>
                <a:tailEnd/>
              </a:ln>
            </p:spPr>
            <p:txBody>
              <a:bodyPr/>
              <a:lstStyle/>
              <a:p>
                <a:endParaRPr lang="es-ES"/>
              </a:p>
            </p:txBody>
          </p:sp>
          <p:sp>
            <p:nvSpPr>
              <p:cNvPr id="99613" name="Freeform 285"/>
              <p:cNvSpPr>
                <a:spLocks/>
              </p:cNvSpPr>
              <p:nvPr/>
            </p:nvSpPr>
            <p:spPr bwMode="auto">
              <a:xfrm>
                <a:off x="2154" y="2561"/>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98184"/>
              </a:solidFill>
              <a:ln w="9525">
                <a:noFill/>
                <a:round/>
                <a:headEnd/>
                <a:tailEnd/>
              </a:ln>
            </p:spPr>
            <p:txBody>
              <a:bodyPr/>
              <a:lstStyle/>
              <a:p>
                <a:endParaRPr lang="es-ES"/>
              </a:p>
            </p:txBody>
          </p:sp>
          <p:sp>
            <p:nvSpPr>
              <p:cNvPr id="99614" name="Freeform 286"/>
              <p:cNvSpPr>
                <a:spLocks/>
              </p:cNvSpPr>
              <p:nvPr/>
            </p:nvSpPr>
            <p:spPr bwMode="auto">
              <a:xfrm>
                <a:off x="2154" y="2559"/>
                <a:ext cx="188" cy="4"/>
              </a:xfrm>
              <a:custGeom>
                <a:avLst/>
                <a:gdLst/>
                <a:ahLst/>
                <a:cxnLst>
                  <a:cxn ang="0">
                    <a:pos x="186" y="4"/>
                  </a:cxn>
                  <a:cxn ang="0">
                    <a:pos x="0" y="4"/>
                  </a:cxn>
                  <a:cxn ang="0">
                    <a:pos x="4" y="0"/>
                  </a:cxn>
                  <a:cxn ang="0">
                    <a:pos x="188" y="0"/>
                  </a:cxn>
                  <a:cxn ang="0">
                    <a:pos x="186" y="4"/>
                  </a:cxn>
                </a:cxnLst>
                <a:rect l="0" t="0" r="r" b="b"/>
                <a:pathLst>
                  <a:path w="188" h="4">
                    <a:moveTo>
                      <a:pt x="186" y="4"/>
                    </a:moveTo>
                    <a:lnTo>
                      <a:pt x="0" y="4"/>
                    </a:lnTo>
                    <a:lnTo>
                      <a:pt x="4" y="0"/>
                    </a:lnTo>
                    <a:lnTo>
                      <a:pt x="188" y="0"/>
                    </a:lnTo>
                    <a:lnTo>
                      <a:pt x="186" y="4"/>
                    </a:lnTo>
                    <a:close/>
                  </a:path>
                </a:pathLst>
              </a:custGeom>
              <a:solidFill>
                <a:srgbClr val="7A8285"/>
              </a:solidFill>
              <a:ln w="9525">
                <a:noFill/>
                <a:round/>
                <a:headEnd/>
                <a:tailEnd/>
              </a:ln>
            </p:spPr>
            <p:txBody>
              <a:bodyPr/>
              <a:lstStyle/>
              <a:p>
                <a:endParaRPr lang="es-ES"/>
              </a:p>
            </p:txBody>
          </p:sp>
          <p:sp>
            <p:nvSpPr>
              <p:cNvPr id="99615" name="Freeform 287"/>
              <p:cNvSpPr>
                <a:spLocks/>
              </p:cNvSpPr>
              <p:nvPr/>
            </p:nvSpPr>
            <p:spPr bwMode="auto">
              <a:xfrm>
                <a:off x="2156" y="2556"/>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99616" name="Freeform 288"/>
              <p:cNvSpPr>
                <a:spLocks/>
              </p:cNvSpPr>
              <p:nvPr/>
            </p:nvSpPr>
            <p:spPr bwMode="auto">
              <a:xfrm>
                <a:off x="2158" y="2554"/>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99617" name="Freeform 289"/>
              <p:cNvSpPr>
                <a:spLocks/>
              </p:cNvSpPr>
              <p:nvPr/>
            </p:nvSpPr>
            <p:spPr bwMode="auto">
              <a:xfrm>
                <a:off x="2158" y="2552"/>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B8386"/>
              </a:solidFill>
              <a:ln w="9525">
                <a:noFill/>
                <a:round/>
                <a:headEnd/>
                <a:tailEnd/>
              </a:ln>
            </p:spPr>
            <p:txBody>
              <a:bodyPr/>
              <a:lstStyle/>
              <a:p>
                <a:endParaRPr lang="es-ES"/>
              </a:p>
            </p:txBody>
          </p:sp>
          <p:sp>
            <p:nvSpPr>
              <p:cNvPr id="99618" name="Freeform 290"/>
              <p:cNvSpPr>
                <a:spLocks/>
              </p:cNvSpPr>
              <p:nvPr/>
            </p:nvSpPr>
            <p:spPr bwMode="auto">
              <a:xfrm>
                <a:off x="2160" y="2550"/>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B8386"/>
              </a:solidFill>
              <a:ln w="9525">
                <a:noFill/>
                <a:round/>
                <a:headEnd/>
                <a:tailEnd/>
              </a:ln>
            </p:spPr>
            <p:txBody>
              <a:bodyPr/>
              <a:lstStyle/>
              <a:p>
                <a:endParaRPr lang="es-ES"/>
              </a:p>
            </p:txBody>
          </p:sp>
          <p:sp>
            <p:nvSpPr>
              <p:cNvPr id="99619" name="Freeform 291"/>
              <p:cNvSpPr>
                <a:spLocks/>
              </p:cNvSpPr>
              <p:nvPr/>
            </p:nvSpPr>
            <p:spPr bwMode="auto">
              <a:xfrm>
                <a:off x="2162" y="2547"/>
                <a:ext cx="187" cy="5"/>
              </a:xfrm>
              <a:custGeom>
                <a:avLst/>
                <a:gdLst/>
                <a:ahLst/>
                <a:cxnLst>
                  <a:cxn ang="0">
                    <a:pos x="182" y="5"/>
                  </a:cxn>
                  <a:cxn ang="0">
                    <a:pos x="0" y="5"/>
                  </a:cxn>
                  <a:cxn ang="0">
                    <a:pos x="3" y="0"/>
                  </a:cxn>
                  <a:cxn ang="0">
                    <a:pos x="187" y="0"/>
                  </a:cxn>
                  <a:cxn ang="0">
                    <a:pos x="182" y="5"/>
                  </a:cxn>
                </a:cxnLst>
                <a:rect l="0" t="0" r="r" b="b"/>
                <a:pathLst>
                  <a:path w="187" h="5">
                    <a:moveTo>
                      <a:pt x="182" y="5"/>
                    </a:moveTo>
                    <a:lnTo>
                      <a:pt x="0" y="5"/>
                    </a:lnTo>
                    <a:lnTo>
                      <a:pt x="3" y="0"/>
                    </a:lnTo>
                    <a:lnTo>
                      <a:pt x="187" y="0"/>
                    </a:lnTo>
                    <a:lnTo>
                      <a:pt x="182" y="5"/>
                    </a:lnTo>
                    <a:close/>
                  </a:path>
                </a:pathLst>
              </a:custGeom>
              <a:solidFill>
                <a:srgbClr val="7B8386"/>
              </a:solidFill>
              <a:ln w="9525">
                <a:noFill/>
                <a:round/>
                <a:headEnd/>
                <a:tailEnd/>
              </a:ln>
            </p:spPr>
            <p:txBody>
              <a:bodyPr/>
              <a:lstStyle/>
              <a:p>
                <a:endParaRPr lang="es-ES"/>
              </a:p>
            </p:txBody>
          </p:sp>
          <p:sp>
            <p:nvSpPr>
              <p:cNvPr id="99620" name="Freeform 292"/>
              <p:cNvSpPr>
                <a:spLocks/>
              </p:cNvSpPr>
              <p:nvPr/>
            </p:nvSpPr>
            <p:spPr bwMode="auto">
              <a:xfrm>
                <a:off x="2162" y="2545"/>
                <a:ext cx="187" cy="5"/>
              </a:xfrm>
              <a:custGeom>
                <a:avLst/>
                <a:gdLst/>
                <a:ahLst/>
                <a:cxnLst>
                  <a:cxn ang="0">
                    <a:pos x="185" y="5"/>
                  </a:cxn>
                  <a:cxn ang="0">
                    <a:pos x="0" y="5"/>
                  </a:cxn>
                  <a:cxn ang="0">
                    <a:pos x="5" y="0"/>
                  </a:cxn>
                  <a:cxn ang="0">
                    <a:pos x="187" y="0"/>
                  </a:cxn>
                  <a:cxn ang="0">
                    <a:pos x="185" y="5"/>
                  </a:cxn>
                </a:cxnLst>
                <a:rect l="0" t="0" r="r" b="b"/>
                <a:pathLst>
                  <a:path w="187" h="5">
                    <a:moveTo>
                      <a:pt x="185" y="5"/>
                    </a:moveTo>
                    <a:lnTo>
                      <a:pt x="0" y="5"/>
                    </a:lnTo>
                    <a:lnTo>
                      <a:pt x="5" y="0"/>
                    </a:lnTo>
                    <a:lnTo>
                      <a:pt x="187" y="0"/>
                    </a:lnTo>
                    <a:lnTo>
                      <a:pt x="185" y="5"/>
                    </a:lnTo>
                    <a:close/>
                  </a:path>
                </a:pathLst>
              </a:custGeom>
              <a:solidFill>
                <a:srgbClr val="7C8487"/>
              </a:solidFill>
              <a:ln w="9525">
                <a:noFill/>
                <a:round/>
                <a:headEnd/>
                <a:tailEnd/>
              </a:ln>
            </p:spPr>
            <p:txBody>
              <a:bodyPr/>
              <a:lstStyle/>
              <a:p>
                <a:endParaRPr lang="es-ES"/>
              </a:p>
            </p:txBody>
          </p:sp>
          <p:sp>
            <p:nvSpPr>
              <p:cNvPr id="99621" name="Freeform 293"/>
              <p:cNvSpPr>
                <a:spLocks/>
              </p:cNvSpPr>
              <p:nvPr/>
            </p:nvSpPr>
            <p:spPr bwMode="auto">
              <a:xfrm>
                <a:off x="2165" y="2543"/>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C8487"/>
              </a:solidFill>
              <a:ln w="9525">
                <a:noFill/>
                <a:round/>
                <a:headEnd/>
                <a:tailEnd/>
              </a:ln>
            </p:spPr>
            <p:txBody>
              <a:bodyPr/>
              <a:lstStyle/>
              <a:p>
                <a:endParaRPr lang="es-ES"/>
              </a:p>
            </p:txBody>
          </p:sp>
          <p:sp>
            <p:nvSpPr>
              <p:cNvPr id="99622" name="Freeform 294"/>
              <p:cNvSpPr>
                <a:spLocks/>
              </p:cNvSpPr>
              <p:nvPr/>
            </p:nvSpPr>
            <p:spPr bwMode="auto">
              <a:xfrm>
                <a:off x="2167" y="2541"/>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C8487"/>
              </a:solidFill>
              <a:ln w="9525">
                <a:noFill/>
                <a:round/>
                <a:headEnd/>
                <a:tailEnd/>
              </a:ln>
            </p:spPr>
            <p:txBody>
              <a:bodyPr/>
              <a:lstStyle/>
              <a:p>
                <a:endParaRPr lang="es-ES"/>
              </a:p>
            </p:txBody>
          </p:sp>
          <p:sp>
            <p:nvSpPr>
              <p:cNvPr id="99623" name="Freeform 295"/>
              <p:cNvSpPr>
                <a:spLocks/>
              </p:cNvSpPr>
              <p:nvPr/>
            </p:nvSpPr>
            <p:spPr bwMode="auto">
              <a:xfrm>
                <a:off x="2167" y="2539"/>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D8588"/>
              </a:solidFill>
              <a:ln w="9525">
                <a:noFill/>
                <a:round/>
                <a:headEnd/>
                <a:tailEnd/>
              </a:ln>
            </p:spPr>
            <p:txBody>
              <a:bodyPr/>
              <a:lstStyle/>
              <a:p>
                <a:endParaRPr lang="es-ES"/>
              </a:p>
            </p:txBody>
          </p:sp>
          <p:sp>
            <p:nvSpPr>
              <p:cNvPr id="99624" name="Freeform 296"/>
              <p:cNvSpPr>
                <a:spLocks/>
              </p:cNvSpPr>
              <p:nvPr/>
            </p:nvSpPr>
            <p:spPr bwMode="auto">
              <a:xfrm>
                <a:off x="2169" y="2536"/>
                <a:ext cx="186" cy="5"/>
              </a:xfrm>
              <a:custGeom>
                <a:avLst/>
                <a:gdLst/>
                <a:ahLst/>
                <a:cxnLst>
                  <a:cxn ang="0">
                    <a:pos x="182" y="5"/>
                  </a:cxn>
                  <a:cxn ang="0">
                    <a:pos x="0" y="5"/>
                  </a:cxn>
                  <a:cxn ang="0">
                    <a:pos x="2" y="0"/>
                  </a:cxn>
                  <a:cxn ang="0">
                    <a:pos x="186" y="0"/>
                  </a:cxn>
                  <a:cxn ang="0">
                    <a:pos x="182" y="5"/>
                  </a:cxn>
                </a:cxnLst>
                <a:rect l="0" t="0" r="r" b="b"/>
                <a:pathLst>
                  <a:path w="186" h="5">
                    <a:moveTo>
                      <a:pt x="182" y="5"/>
                    </a:moveTo>
                    <a:lnTo>
                      <a:pt x="0" y="5"/>
                    </a:lnTo>
                    <a:lnTo>
                      <a:pt x="2" y="0"/>
                    </a:lnTo>
                    <a:lnTo>
                      <a:pt x="186" y="0"/>
                    </a:lnTo>
                    <a:lnTo>
                      <a:pt x="182" y="5"/>
                    </a:lnTo>
                    <a:close/>
                  </a:path>
                </a:pathLst>
              </a:custGeom>
              <a:solidFill>
                <a:srgbClr val="7D8588"/>
              </a:solidFill>
              <a:ln w="9525">
                <a:noFill/>
                <a:round/>
                <a:headEnd/>
                <a:tailEnd/>
              </a:ln>
            </p:spPr>
            <p:txBody>
              <a:bodyPr/>
              <a:lstStyle/>
              <a:p>
                <a:endParaRPr lang="es-ES"/>
              </a:p>
            </p:txBody>
          </p:sp>
          <p:sp>
            <p:nvSpPr>
              <p:cNvPr id="99625" name="Freeform 297"/>
              <p:cNvSpPr>
                <a:spLocks/>
              </p:cNvSpPr>
              <p:nvPr/>
            </p:nvSpPr>
            <p:spPr bwMode="auto">
              <a:xfrm>
                <a:off x="2171" y="2534"/>
                <a:ext cx="184" cy="5"/>
              </a:xfrm>
              <a:custGeom>
                <a:avLst/>
                <a:gdLst/>
                <a:ahLst/>
                <a:cxnLst>
                  <a:cxn ang="0">
                    <a:pos x="182" y="5"/>
                  </a:cxn>
                  <a:cxn ang="0">
                    <a:pos x="0" y="5"/>
                  </a:cxn>
                  <a:cxn ang="0">
                    <a:pos x="3" y="0"/>
                  </a:cxn>
                  <a:cxn ang="0">
                    <a:pos x="184" y="0"/>
                  </a:cxn>
                  <a:cxn ang="0">
                    <a:pos x="182" y="5"/>
                  </a:cxn>
                </a:cxnLst>
                <a:rect l="0" t="0" r="r" b="b"/>
                <a:pathLst>
                  <a:path w="184" h="5">
                    <a:moveTo>
                      <a:pt x="182" y="5"/>
                    </a:moveTo>
                    <a:lnTo>
                      <a:pt x="0" y="5"/>
                    </a:lnTo>
                    <a:lnTo>
                      <a:pt x="3" y="0"/>
                    </a:lnTo>
                    <a:lnTo>
                      <a:pt x="184" y="0"/>
                    </a:lnTo>
                    <a:lnTo>
                      <a:pt x="182" y="5"/>
                    </a:lnTo>
                    <a:close/>
                  </a:path>
                </a:pathLst>
              </a:custGeom>
              <a:solidFill>
                <a:srgbClr val="7F8589"/>
              </a:solidFill>
              <a:ln w="9525">
                <a:noFill/>
                <a:round/>
                <a:headEnd/>
                <a:tailEnd/>
              </a:ln>
            </p:spPr>
            <p:txBody>
              <a:bodyPr/>
              <a:lstStyle/>
              <a:p>
                <a:endParaRPr lang="es-ES"/>
              </a:p>
            </p:txBody>
          </p:sp>
          <p:sp>
            <p:nvSpPr>
              <p:cNvPr id="99626" name="Freeform 298"/>
              <p:cNvSpPr>
                <a:spLocks/>
              </p:cNvSpPr>
              <p:nvPr/>
            </p:nvSpPr>
            <p:spPr bwMode="auto">
              <a:xfrm>
                <a:off x="2171" y="2532"/>
                <a:ext cx="187" cy="4"/>
              </a:xfrm>
              <a:custGeom>
                <a:avLst/>
                <a:gdLst/>
                <a:ahLst/>
                <a:cxnLst>
                  <a:cxn ang="0">
                    <a:pos x="184" y="4"/>
                  </a:cxn>
                  <a:cxn ang="0">
                    <a:pos x="0" y="4"/>
                  </a:cxn>
                  <a:cxn ang="0">
                    <a:pos x="5" y="0"/>
                  </a:cxn>
                  <a:cxn ang="0">
                    <a:pos x="187" y="0"/>
                  </a:cxn>
                  <a:cxn ang="0">
                    <a:pos x="184" y="4"/>
                  </a:cxn>
                </a:cxnLst>
                <a:rect l="0" t="0" r="r" b="b"/>
                <a:pathLst>
                  <a:path w="187" h="4">
                    <a:moveTo>
                      <a:pt x="184" y="4"/>
                    </a:moveTo>
                    <a:lnTo>
                      <a:pt x="0" y="4"/>
                    </a:lnTo>
                    <a:lnTo>
                      <a:pt x="5" y="0"/>
                    </a:lnTo>
                    <a:lnTo>
                      <a:pt x="187" y="0"/>
                    </a:lnTo>
                    <a:lnTo>
                      <a:pt x="184" y="4"/>
                    </a:lnTo>
                    <a:close/>
                  </a:path>
                </a:pathLst>
              </a:custGeom>
              <a:solidFill>
                <a:srgbClr val="7F8589"/>
              </a:solidFill>
              <a:ln w="9525">
                <a:noFill/>
                <a:round/>
                <a:headEnd/>
                <a:tailEnd/>
              </a:ln>
            </p:spPr>
            <p:txBody>
              <a:bodyPr/>
              <a:lstStyle/>
              <a:p>
                <a:endParaRPr lang="es-ES"/>
              </a:p>
            </p:txBody>
          </p:sp>
          <p:sp>
            <p:nvSpPr>
              <p:cNvPr id="99627" name="Freeform 299"/>
              <p:cNvSpPr>
                <a:spLocks/>
              </p:cNvSpPr>
              <p:nvPr/>
            </p:nvSpPr>
            <p:spPr bwMode="auto">
              <a:xfrm>
                <a:off x="2174" y="2530"/>
                <a:ext cx="184" cy="4"/>
              </a:xfrm>
              <a:custGeom>
                <a:avLst/>
                <a:gdLst/>
                <a:ahLst/>
                <a:cxnLst>
                  <a:cxn ang="0">
                    <a:pos x="181" y="4"/>
                  </a:cxn>
                  <a:cxn ang="0">
                    <a:pos x="0" y="4"/>
                  </a:cxn>
                  <a:cxn ang="0">
                    <a:pos x="2" y="0"/>
                  </a:cxn>
                  <a:cxn ang="0">
                    <a:pos x="184" y="0"/>
                  </a:cxn>
                  <a:cxn ang="0">
                    <a:pos x="181" y="4"/>
                  </a:cxn>
                </a:cxnLst>
                <a:rect l="0" t="0" r="r" b="b"/>
                <a:pathLst>
                  <a:path w="184" h="4">
                    <a:moveTo>
                      <a:pt x="181" y="4"/>
                    </a:moveTo>
                    <a:lnTo>
                      <a:pt x="0" y="4"/>
                    </a:lnTo>
                    <a:lnTo>
                      <a:pt x="2" y="0"/>
                    </a:lnTo>
                    <a:lnTo>
                      <a:pt x="184" y="0"/>
                    </a:lnTo>
                    <a:lnTo>
                      <a:pt x="181" y="4"/>
                    </a:lnTo>
                    <a:close/>
                  </a:path>
                </a:pathLst>
              </a:custGeom>
              <a:solidFill>
                <a:srgbClr val="7F8589"/>
              </a:solidFill>
              <a:ln w="9525">
                <a:noFill/>
                <a:round/>
                <a:headEnd/>
                <a:tailEnd/>
              </a:ln>
            </p:spPr>
            <p:txBody>
              <a:bodyPr/>
              <a:lstStyle/>
              <a:p>
                <a:endParaRPr lang="es-ES"/>
              </a:p>
            </p:txBody>
          </p:sp>
          <p:sp>
            <p:nvSpPr>
              <p:cNvPr id="99628" name="Freeform 300"/>
              <p:cNvSpPr>
                <a:spLocks/>
              </p:cNvSpPr>
              <p:nvPr/>
            </p:nvSpPr>
            <p:spPr bwMode="auto">
              <a:xfrm>
                <a:off x="2176" y="2527"/>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80868A"/>
              </a:solidFill>
              <a:ln w="9525">
                <a:noFill/>
                <a:round/>
                <a:headEnd/>
                <a:tailEnd/>
              </a:ln>
            </p:spPr>
            <p:txBody>
              <a:bodyPr/>
              <a:lstStyle/>
              <a:p>
                <a:endParaRPr lang="es-ES"/>
              </a:p>
            </p:txBody>
          </p:sp>
          <p:sp>
            <p:nvSpPr>
              <p:cNvPr id="99629" name="Freeform 301"/>
              <p:cNvSpPr>
                <a:spLocks/>
              </p:cNvSpPr>
              <p:nvPr/>
            </p:nvSpPr>
            <p:spPr bwMode="auto">
              <a:xfrm>
                <a:off x="2176" y="2525"/>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0868A"/>
              </a:solidFill>
              <a:ln w="9525">
                <a:noFill/>
                <a:round/>
                <a:headEnd/>
                <a:tailEnd/>
              </a:ln>
            </p:spPr>
            <p:txBody>
              <a:bodyPr/>
              <a:lstStyle/>
              <a:p>
                <a:endParaRPr lang="es-ES"/>
              </a:p>
            </p:txBody>
          </p:sp>
          <p:sp>
            <p:nvSpPr>
              <p:cNvPr id="99630" name="Freeform 302"/>
              <p:cNvSpPr>
                <a:spLocks/>
              </p:cNvSpPr>
              <p:nvPr/>
            </p:nvSpPr>
            <p:spPr bwMode="auto">
              <a:xfrm>
                <a:off x="2178" y="2523"/>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0868A"/>
              </a:solidFill>
              <a:ln w="9525">
                <a:noFill/>
                <a:round/>
                <a:headEnd/>
                <a:tailEnd/>
              </a:ln>
            </p:spPr>
            <p:txBody>
              <a:bodyPr/>
              <a:lstStyle/>
              <a:p>
                <a:endParaRPr lang="es-ES"/>
              </a:p>
            </p:txBody>
          </p:sp>
          <p:sp>
            <p:nvSpPr>
              <p:cNvPr id="99631" name="Freeform 303"/>
              <p:cNvSpPr>
                <a:spLocks/>
              </p:cNvSpPr>
              <p:nvPr/>
            </p:nvSpPr>
            <p:spPr bwMode="auto">
              <a:xfrm>
                <a:off x="2180" y="2521"/>
                <a:ext cx="184" cy="4"/>
              </a:xfrm>
              <a:custGeom>
                <a:avLst/>
                <a:gdLst/>
                <a:ahLst/>
                <a:cxnLst>
                  <a:cxn ang="0">
                    <a:pos x="180" y="4"/>
                  </a:cxn>
                  <a:cxn ang="0">
                    <a:pos x="0" y="4"/>
                  </a:cxn>
                  <a:cxn ang="0">
                    <a:pos x="2" y="0"/>
                  </a:cxn>
                  <a:cxn ang="0">
                    <a:pos x="184" y="0"/>
                  </a:cxn>
                  <a:cxn ang="0">
                    <a:pos x="180" y="4"/>
                  </a:cxn>
                </a:cxnLst>
                <a:rect l="0" t="0" r="r" b="b"/>
                <a:pathLst>
                  <a:path w="184" h="4">
                    <a:moveTo>
                      <a:pt x="180" y="4"/>
                    </a:moveTo>
                    <a:lnTo>
                      <a:pt x="0" y="4"/>
                    </a:lnTo>
                    <a:lnTo>
                      <a:pt x="2" y="0"/>
                    </a:lnTo>
                    <a:lnTo>
                      <a:pt x="184" y="0"/>
                    </a:lnTo>
                    <a:lnTo>
                      <a:pt x="180" y="4"/>
                    </a:lnTo>
                    <a:close/>
                  </a:path>
                </a:pathLst>
              </a:custGeom>
              <a:solidFill>
                <a:srgbClr val="81878B"/>
              </a:solidFill>
              <a:ln w="9525">
                <a:noFill/>
                <a:round/>
                <a:headEnd/>
                <a:tailEnd/>
              </a:ln>
            </p:spPr>
            <p:txBody>
              <a:bodyPr/>
              <a:lstStyle/>
              <a:p>
                <a:endParaRPr lang="es-ES"/>
              </a:p>
            </p:txBody>
          </p:sp>
          <p:sp>
            <p:nvSpPr>
              <p:cNvPr id="99632" name="Freeform 304"/>
              <p:cNvSpPr>
                <a:spLocks/>
              </p:cNvSpPr>
              <p:nvPr/>
            </p:nvSpPr>
            <p:spPr bwMode="auto">
              <a:xfrm>
                <a:off x="2180" y="2519"/>
                <a:ext cx="184" cy="4"/>
              </a:xfrm>
              <a:custGeom>
                <a:avLst/>
                <a:gdLst/>
                <a:ahLst/>
                <a:cxnLst>
                  <a:cxn ang="0">
                    <a:pos x="182" y="4"/>
                  </a:cxn>
                  <a:cxn ang="0">
                    <a:pos x="0" y="4"/>
                  </a:cxn>
                  <a:cxn ang="0">
                    <a:pos x="5" y="0"/>
                  </a:cxn>
                  <a:cxn ang="0">
                    <a:pos x="184" y="0"/>
                  </a:cxn>
                  <a:cxn ang="0">
                    <a:pos x="182" y="4"/>
                  </a:cxn>
                </a:cxnLst>
                <a:rect l="0" t="0" r="r" b="b"/>
                <a:pathLst>
                  <a:path w="184" h="4">
                    <a:moveTo>
                      <a:pt x="182" y="4"/>
                    </a:moveTo>
                    <a:lnTo>
                      <a:pt x="0" y="4"/>
                    </a:lnTo>
                    <a:lnTo>
                      <a:pt x="5" y="0"/>
                    </a:lnTo>
                    <a:lnTo>
                      <a:pt x="184" y="0"/>
                    </a:lnTo>
                    <a:lnTo>
                      <a:pt x="182" y="4"/>
                    </a:lnTo>
                    <a:close/>
                  </a:path>
                </a:pathLst>
              </a:custGeom>
              <a:solidFill>
                <a:srgbClr val="81878B"/>
              </a:solidFill>
              <a:ln w="9525">
                <a:noFill/>
                <a:round/>
                <a:headEnd/>
                <a:tailEnd/>
              </a:ln>
            </p:spPr>
            <p:txBody>
              <a:bodyPr/>
              <a:lstStyle/>
              <a:p>
                <a:endParaRPr lang="es-ES"/>
              </a:p>
            </p:txBody>
          </p:sp>
          <p:sp>
            <p:nvSpPr>
              <p:cNvPr id="99633" name="Freeform 305"/>
              <p:cNvSpPr>
                <a:spLocks/>
              </p:cNvSpPr>
              <p:nvPr/>
            </p:nvSpPr>
            <p:spPr bwMode="auto">
              <a:xfrm>
                <a:off x="2182" y="2516"/>
                <a:ext cx="185" cy="5"/>
              </a:xfrm>
              <a:custGeom>
                <a:avLst/>
                <a:gdLst/>
                <a:ahLst/>
                <a:cxnLst>
                  <a:cxn ang="0">
                    <a:pos x="182" y="5"/>
                  </a:cxn>
                  <a:cxn ang="0">
                    <a:pos x="0" y="5"/>
                  </a:cxn>
                  <a:cxn ang="0">
                    <a:pos x="3" y="0"/>
                  </a:cxn>
                  <a:cxn ang="0">
                    <a:pos x="185" y="0"/>
                  </a:cxn>
                  <a:cxn ang="0">
                    <a:pos x="182" y="5"/>
                  </a:cxn>
                </a:cxnLst>
                <a:rect l="0" t="0" r="r" b="b"/>
                <a:pathLst>
                  <a:path w="185" h="5">
                    <a:moveTo>
                      <a:pt x="182" y="5"/>
                    </a:moveTo>
                    <a:lnTo>
                      <a:pt x="0" y="5"/>
                    </a:lnTo>
                    <a:lnTo>
                      <a:pt x="3" y="0"/>
                    </a:lnTo>
                    <a:lnTo>
                      <a:pt x="185" y="0"/>
                    </a:lnTo>
                    <a:lnTo>
                      <a:pt x="182" y="5"/>
                    </a:lnTo>
                    <a:close/>
                  </a:path>
                </a:pathLst>
              </a:custGeom>
              <a:solidFill>
                <a:srgbClr val="81878B"/>
              </a:solidFill>
              <a:ln w="9525">
                <a:noFill/>
                <a:round/>
                <a:headEnd/>
                <a:tailEnd/>
              </a:ln>
            </p:spPr>
            <p:txBody>
              <a:bodyPr/>
              <a:lstStyle/>
              <a:p>
                <a:endParaRPr lang="es-ES"/>
              </a:p>
            </p:txBody>
          </p:sp>
          <p:sp>
            <p:nvSpPr>
              <p:cNvPr id="99634" name="Freeform 306"/>
              <p:cNvSpPr>
                <a:spLocks/>
              </p:cNvSpPr>
              <p:nvPr/>
            </p:nvSpPr>
            <p:spPr bwMode="auto">
              <a:xfrm>
                <a:off x="2185" y="2514"/>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2888C"/>
              </a:solidFill>
              <a:ln w="9525">
                <a:noFill/>
                <a:round/>
                <a:headEnd/>
                <a:tailEnd/>
              </a:ln>
            </p:spPr>
            <p:txBody>
              <a:bodyPr/>
              <a:lstStyle/>
              <a:p>
                <a:endParaRPr lang="es-ES"/>
              </a:p>
            </p:txBody>
          </p:sp>
          <p:sp>
            <p:nvSpPr>
              <p:cNvPr id="99635" name="Freeform 307"/>
              <p:cNvSpPr>
                <a:spLocks/>
              </p:cNvSpPr>
              <p:nvPr/>
            </p:nvSpPr>
            <p:spPr bwMode="auto">
              <a:xfrm>
                <a:off x="2185" y="2512"/>
                <a:ext cx="184" cy="4"/>
              </a:xfrm>
              <a:custGeom>
                <a:avLst/>
                <a:gdLst/>
                <a:ahLst/>
                <a:cxnLst>
                  <a:cxn ang="0">
                    <a:pos x="182" y="4"/>
                  </a:cxn>
                  <a:cxn ang="0">
                    <a:pos x="0" y="4"/>
                  </a:cxn>
                  <a:cxn ang="0">
                    <a:pos x="4" y="0"/>
                  </a:cxn>
                  <a:cxn ang="0">
                    <a:pos x="184" y="0"/>
                  </a:cxn>
                  <a:cxn ang="0">
                    <a:pos x="182" y="4"/>
                  </a:cxn>
                </a:cxnLst>
                <a:rect l="0" t="0" r="r" b="b"/>
                <a:pathLst>
                  <a:path w="184" h="4">
                    <a:moveTo>
                      <a:pt x="182" y="4"/>
                    </a:moveTo>
                    <a:lnTo>
                      <a:pt x="0" y="4"/>
                    </a:lnTo>
                    <a:lnTo>
                      <a:pt x="4" y="0"/>
                    </a:lnTo>
                    <a:lnTo>
                      <a:pt x="184" y="0"/>
                    </a:lnTo>
                    <a:lnTo>
                      <a:pt x="182" y="4"/>
                    </a:lnTo>
                    <a:close/>
                  </a:path>
                </a:pathLst>
              </a:custGeom>
              <a:solidFill>
                <a:srgbClr val="82888C"/>
              </a:solidFill>
              <a:ln w="9525">
                <a:noFill/>
                <a:round/>
                <a:headEnd/>
                <a:tailEnd/>
              </a:ln>
            </p:spPr>
            <p:txBody>
              <a:bodyPr/>
              <a:lstStyle/>
              <a:p>
                <a:endParaRPr lang="es-ES"/>
              </a:p>
            </p:txBody>
          </p:sp>
          <p:sp>
            <p:nvSpPr>
              <p:cNvPr id="99636" name="Freeform 308"/>
              <p:cNvSpPr>
                <a:spLocks/>
              </p:cNvSpPr>
              <p:nvPr/>
            </p:nvSpPr>
            <p:spPr bwMode="auto">
              <a:xfrm>
                <a:off x="2187" y="2510"/>
                <a:ext cx="184" cy="4"/>
              </a:xfrm>
              <a:custGeom>
                <a:avLst/>
                <a:gdLst/>
                <a:ahLst/>
                <a:cxnLst>
                  <a:cxn ang="0">
                    <a:pos x="180" y="4"/>
                  </a:cxn>
                  <a:cxn ang="0">
                    <a:pos x="0" y="4"/>
                  </a:cxn>
                  <a:cxn ang="0">
                    <a:pos x="2" y="0"/>
                  </a:cxn>
                  <a:cxn ang="0">
                    <a:pos x="184" y="0"/>
                  </a:cxn>
                  <a:cxn ang="0">
                    <a:pos x="180" y="4"/>
                  </a:cxn>
                </a:cxnLst>
                <a:rect l="0" t="0" r="r" b="b"/>
                <a:pathLst>
                  <a:path w="184" h="4">
                    <a:moveTo>
                      <a:pt x="180" y="4"/>
                    </a:moveTo>
                    <a:lnTo>
                      <a:pt x="0" y="4"/>
                    </a:lnTo>
                    <a:lnTo>
                      <a:pt x="2" y="0"/>
                    </a:lnTo>
                    <a:lnTo>
                      <a:pt x="184" y="0"/>
                    </a:lnTo>
                    <a:lnTo>
                      <a:pt x="180" y="4"/>
                    </a:lnTo>
                    <a:close/>
                  </a:path>
                </a:pathLst>
              </a:custGeom>
              <a:solidFill>
                <a:srgbClr val="83898D"/>
              </a:solidFill>
              <a:ln w="9525">
                <a:noFill/>
                <a:round/>
                <a:headEnd/>
                <a:tailEnd/>
              </a:ln>
            </p:spPr>
            <p:txBody>
              <a:bodyPr/>
              <a:lstStyle/>
              <a:p>
                <a:endParaRPr lang="es-ES"/>
              </a:p>
            </p:txBody>
          </p:sp>
          <p:sp>
            <p:nvSpPr>
              <p:cNvPr id="99637" name="Freeform 309"/>
              <p:cNvSpPr>
                <a:spLocks/>
              </p:cNvSpPr>
              <p:nvPr/>
            </p:nvSpPr>
            <p:spPr bwMode="auto">
              <a:xfrm>
                <a:off x="2189" y="2507"/>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3898D"/>
              </a:solidFill>
              <a:ln w="9525">
                <a:noFill/>
                <a:round/>
                <a:headEnd/>
                <a:tailEnd/>
              </a:ln>
            </p:spPr>
            <p:txBody>
              <a:bodyPr/>
              <a:lstStyle/>
              <a:p>
                <a:endParaRPr lang="es-ES"/>
              </a:p>
            </p:txBody>
          </p:sp>
          <p:sp>
            <p:nvSpPr>
              <p:cNvPr id="99638" name="Freeform 310"/>
              <p:cNvSpPr>
                <a:spLocks/>
              </p:cNvSpPr>
              <p:nvPr/>
            </p:nvSpPr>
            <p:spPr bwMode="auto">
              <a:xfrm>
                <a:off x="2189" y="2505"/>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3898D"/>
              </a:solidFill>
              <a:ln w="9525">
                <a:noFill/>
                <a:round/>
                <a:headEnd/>
                <a:tailEnd/>
              </a:ln>
            </p:spPr>
            <p:txBody>
              <a:bodyPr/>
              <a:lstStyle/>
              <a:p>
                <a:endParaRPr lang="es-ES"/>
              </a:p>
            </p:txBody>
          </p:sp>
          <p:sp>
            <p:nvSpPr>
              <p:cNvPr id="99639" name="Freeform 311"/>
              <p:cNvSpPr>
                <a:spLocks/>
              </p:cNvSpPr>
              <p:nvPr/>
            </p:nvSpPr>
            <p:spPr bwMode="auto">
              <a:xfrm>
                <a:off x="2191" y="2503"/>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48A8E"/>
              </a:solidFill>
              <a:ln w="9525">
                <a:noFill/>
                <a:round/>
                <a:headEnd/>
                <a:tailEnd/>
              </a:ln>
            </p:spPr>
            <p:txBody>
              <a:bodyPr/>
              <a:lstStyle/>
              <a:p>
                <a:endParaRPr lang="es-ES"/>
              </a:p>
            </p:txBody>
          </p:sp>
          <p:sp>
            <p:nvSpPr>
              <p:cNvPr id="99640" name="Freeform 312"/>
              <p:cNvSpPr>
                <a:spLocks/>
              </p:cNvSpPr>
              <p:nvPr/>
            </p:nvSpPr>
            <p:spPr bwMode="auto">
              <a:xfrm>
                <a:off x="2193" y="2501"/>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48A8E"/>
              </a:solidFill>
              <a:ln w="9525">
                <a:noFill/>
                <a:round/>
                <a:headEnd/>
                <a:tailEnd/>
              </a:ln>
            </p:spPr>
            <p:txBody>
              <a:bodyPr/>
              <a:lstStyle/>
              <a:p>
                <a:endParaRPr lang="es-ES"/>
              </a:p>
            </p:txBody>
          </p:sp>
          <p:sp>
            <p:nvSpPr>
              <p:cNvPr id="99641" name="Freeform 313"/>
              <p:cNvSpPr>
                <a:spLocks/>
              </p:cNvSpPr>
              <p:nvPr/>
            </p:nvSpPr>
            <p:spPr bwMode="auto">
              <a:xfrm>
                <a:off x="2193" y="2499"/>
                <a:ext cx="185" cy="4"/>
              </a:xfrm>
              <a:custGeom>
                <a:avLst/>
                <a:gdLst/>
                <a:ahLst/>
                <a:cxnLst>
                  <a:cxn ang="0">
                    <a:pos x="180" y="4"/>
                  </a:cxn>
                  <a:cxn ang="0">
                    <a:pos x="0" y="4"/>
                  </a:cxn>
                  <a:cxn ang="0">
                    <a:pos x="3" y="0"/>
                  </a:cxn>
                  <a:cxn ang="0">
                    <a:pos x="185" y="0"/>
                  </a:cxn>
                  <a:cxn ang="0">
                    <a:pos x="180" y="4"/>
                  </a:cxn>
                </a:cxnLst>
                <a:rect l="0" t="0" r="r" b="b"/>
                <a:pathLst>
                  <a:path w="185" h="4">
                    <a:moveTo>
                      <a:pt x="180" y="4"/>
                    </a:moveTo>
                    <a:lnTo>
                      <a:pt x="0" y="4"/>
                    </a:lnTo>
                    <a:lnTo>
                      <a:pt x="3" y="0"/>
                    </a:lnTo>
                    <a:lnTo>
                      <a:pt x="185" y="0"/>
                    </a:lnTo>
                    <a:lnTo>
                      <a:pt x="180" y="4"/>
                    </a:lnTo>
                    <a:close/>
                  </a:path>
                </a:pathLst>
              </a:custGeom>
              <a:solidFill>
                <a:srgbClr val="848A8E"/>
              </a:solidFill>
              <a:ln w="9525">
                <a:noFill/>
                <a:round/>
                <a:headEnd/>
                <a:tailEnd/>
              </a:ln>
            </p:spPr>
            <p:txBody>
              <a:bodyPr/>
              <a:lstStyle/>
              <a:p>
                <a:endParaRPr lang="es-ES"/>
              </a:p>
            </p:txBody>
          </p:sp>
          <p:sp>
            <p:nvSpPr>
              <p:cNvPr id="99642" name="Freeform 314"/>
              <p:cNvSpPr>
                <a:spLocks/>
              </p:cNvSpPr>
              <p:nvPr/>
            </p:nvSpPr>
            <p:spPr bwMode="auto">
              <a:xfrm>
                <a:off x="2196" y="2496"/>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58A8F"/>
              </a:solidFill>
              <a:ln w="9525">
                <a:noFill/>
                <a:round/>
                <a:headEnd/>
                <a:tailEnd/>
              </a:ln>
            </p:spPr>
            <p:txBody>
              <a:bodyPr/>
              <a:lstStyle/>
              <a:p>
                <a:endParaRPr lang="es-ES"/>
              </a:p>
            </p:txBody>
          </p:sp>
          <p:sp>
            <p:nvSpPr>
              <p:cNvPr id="99643" name="Freeform 315"/>
              <p:cNvSpPr>
                <a:spLocks/>
              </p:cNvSpPr>
              <p:nvPr/>
            </p:nvSpPr>
            <p:spPr bwMode="auto">
              <a:xfrm>
                <a:off x="2196" y="2494"/>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58A8F"/>
              </a:solidFill>
              <a:ln w="9525">
                <a:noFill/>
                <a:round/>
                <a:headEnd/>
                <a:tailEnd/>
              </a:ln>
            </p:spPr>
            <p:txBody>
              <a:bodyPr/>
              <a:lstStyle/>
              <a:p>
                <a:endParaRPr lang="es-ES"/>
              </a:p>
            </p:txBody>
          </p:sp>
          <p:sp>
            <p:nvSpPr>
              <p:cNvPr id="99644" name="Freeform 316"/>
              <p:cNvSpPr>
                <a:spLocks/>
              </p:cNvSpPr>
              <p:nvPr/>
            </p:nvSpPr>
            <p:spPr bwMode="auto">
              <a:xfrm>
                <a:off x="2198" y="2492"/>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58A8F"/>
              </a:solidFill>
              <a:ln w="9525">
                <a:noFill/>
                <a:round/>
                <a:headEnd/>
                <a:tailEnd/>
              </a:ln>
            </p:spPr>
            <p:txBody>
              <a:bodyPr/>
              <a:lstStyle/>
              <a:p>
                <a:endParaRPr lang="es-ES"/>
              </a:p>
            </p:txBody>
          </p:sp>
          <p:sp>
            <p:nvSpPr>
              <p:cNvPr id="99645" name="Freeform 317"/>
              <p:cNvSpPr>
                <a:spLocks/>
              </p:cNvSpPr>
              <p:nvPr/>
            </p:nvSpPr>
            <p:spPr bwMode="auto">
              <a:xfrm>
                <a:off x="2200" y="2490"/>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78B90"/>
              </a:solidFill>
              <a:ln w="9525">
                <a:noFill/>
                <a:round/>
                <a:headEnd/>
                <a:tailEnd/>
              </a:ln>
            </p:spPr>
            <p:txBody>
              <a:bodyPr/>
              <a:lstStyle/>
              <a:p>
                <a:endParaRPr lang="es-ES"/>
              </a:p>
            </p:txBody>
          </p:sp>
          <p:sp>
            <p:nvSpPr>
              <p:cNvPr id="99646" name="Freeform 318"/>
              <p:cNvSpPr>
                <a:spLocks/>
              </p:cNvSpPr>
              <p:nvPr/>
            </p:nvSpPr>
            <p:spPr bwMode="auto">
              <a:xfrm>
                <a:off x="2200" y="2488"/>
                <a:ext cx="182" cy="4"/>
              </a:xfrm>
              <a:custGeom>
                <a:avLst/>
                <a:gdLst/>
                <a:ahLst/>
                <a:cxnLst>
                  <a:cxn ang="0">
                    <a:pos x="180" y="4"/>
                  </a:cxn>
                  <a:cxn ang="0">
                    <a:pos x="0" y="4"/>
                  </a:cxn>
                  <a:cxn ang="0">
                    <a:pos x="5" y="0"/>
                  </a:cxn>
                  <a:cxn ang="0">
                    <a:pos x="182" y="0"/>
                  </a:cxn>
                  <a:cxn ang="0">
                    <a:pos x="180" y="4"/>
                  </a:cxn>
                </a:cxnLst>
                <a:rect l="0" t="0" r="r" b="b"/>
                <a:pathLst>
                  <a:path w="182" h="4">
                    <a:moveTo>
                      <a:pt x="180" y="4"/>
                    </a:moveTo>
                    <a:lnTo>
                      <a:pt x="0" y="4"/>
                    </a:lnTo>
                    <a:lnTo>
                      <a:pt x="5" y="0"/>
                    </a:lnTo>
                    <a:lnTo>
                      <a:pt x="182" y="0"/>
                    </a:lnTo>
                    <a:lnTo>
                      <a:pt x="180" y="4"/>
                    </a:lnTo>
                    <a:close/>
                  </a:path>
                </a:pathLst>
              </a:custGeom>
              <a:solidFill>
                <a:srgbClr val="878B90"/>
              </a:solidFill>
              <a:ln w="9525">
                <a:noFill/>
                <a:round/>
                <a:headEnd/>
                <a:tailEnd/>
              </a:ln>
            </p:spPr>
            <p:txBody>
              <a:bodyPr/>
              <a:lstStyle/>
              <a:p>
                <a:endParaRPr lang="es-ES"/>
              </a:p>
            </p:txBody>
          </p:sp>
          <p:sp>
            <p:nvSpPr>
              <p:cNvPr id="99647" name="Freeform 319"/>
              <p:cNvSpPr>
                <a:spLocks/>
              </p:cNvSpPr>
              <p:nvPr/>
            </p:nvSpPr>
            <p:spPr bwMode="auto">
              <a:xfrm>
                <a:off x="2202" y="2485"/>
                <a:ext cx="182" cy="5"/>
              </a:xfrm>
              <a:custGeom>
                <a:avLst/>
                <a:gdLst/>
                <a:ahLst/>
                <a:cxnLst>
                  <a:cxn ang="0">
                    <a:pos x="180" y="5"/>
                  </a:cxn>
                  <a:cxn ang="0">
                    <a:pos x="0" y="5"/>
                  </a:cxn>
                  <a:cxn ang="0">
                    <a:pos x="3" y="0"/>
                  </a:cxn>
                  <a:cxn ang="0">
                    <a:pos x="182" y="0"/>
                  </a:cxn>
                  <a:cxn ang="0">
                    <a:pos x="180" y="5"/>
                  </a:cxn>
                </a:cxnLst>
                <a:rect l="0" t="0" r="r" b="b"/>
                <a:pathLst>
                  <a:path w="182" h="5">
                    <a:moveTo>
                      <a:pt x="180" y="5"/>
                    </a:moveTo>
                    <a:lnTo>
                      <a:pt x="0" y="5"/>
                    </a:lnTo>
                    <a:lnTo>
                      <a:pt x="3" y="0"/>
                    </a:lnTo>
                    <a:lnTo>
                      <a:pt x="182" y="0"/>
                    </a:lnTo>
                    <a:lnTo>
                      <a:pt x="180" y="5"/>
                    </a:lnTo>
                    <a:close/>
                  </a:path>
                </a:pathLst>
              </a:custGeom>
              <a:solidFill>
                <a:srgbClr val="888C90"/>
              </a:solidFill>
              <a:ln w="9525">
                <a:noFill/>
                <a:round/>
                <a:headEnd/>
                <a:tailEnd/>
              </a:ln>
            </p:spPr>
            <p:txBody>
              <a:bodyPr/>
              <a:lstStyle/>
              <a:p>
                <a:endParaRPr lang="es-ES"/>
              </a:p>
            </p:txBody>
          </p:sp>
          <p:sp>
            <p:nvSpPr>
              <p:cNvPr id="99648" name="Freeform 320"/>
              <p:cNvSpPr>
                <a:spLocks/>
              </p:cNvSpPr>
              <p:nvPr/>
            </p:nvSpPr>
            <p:spPr bwMode="auto">
              <a:xfrm>
                <a:off x="2205" y="2483"/>
                <a:ext cx="182" cy="5"/>
              </a:xfrm>
              <a:custGeom>
                <a:avLst/>
                <a:gdLst/>
                <a:ahLst/>
                <a:cxnLst>
                  <a:cxn ang="0">
                    <a:pos x="177" y="5"/>
                  </a:cxn>
                  <a:cxn ang="0">
                    <a:pos x="0" y="5"/>
                  </a:cxn>
                  <a:cxn ang="0">
                    <a:pos x="2" y="0"/>
                  </a:cxn>
                  <a:cxn ang="0">
                    <a:pos x="182" y="0"/>
                  </a:cxn>
                  <a:cxn ang="0">
                    <a:pos x="177" y="5"/>
                  </a:cxn>
                </a:cxnLst>
                <a:rect l="0" t="0" r="r" b="b"/>
                <a:pathLst>
                  <a:path w="182" h="5">
                    <a:moveTo>
                      <a:pt x="177" y="5"/>
                    </a:moveTo>
                    <a:lnTo>
                      <a:pt x="0" y="5"/>
                    </a:lnTo>
                    <a:lnTo>
                      <a:pt x="2" y="0"/>
                    </a:lnTo>
                    <a:lnTo>
                      <a:pt x="182" y="0"/>
                    </a:lnTo>
                    <a:lnTo>
                      <a:pt x="177" y="5"/>
                    </a:lnTo>
                    <a:close/>
                  </a:path>
                </a:pathLst>
              </a:custGeom>
              <a:solidFill>
                <a:srgbClr val="888C90"/>
              </a:solidFill>
              <a:ln w="9525">
                <a:noFill/>
                <a:round/>
                <a:headEnd/>
                <a:tailEnd/>
              </a:ln>
            </p:spPr>
            <p:txBody>
              <a:bodyPr/>
              <a:lstStyle/>
              <a:p>
                <a:endParaRPr lang="es-ES"/>
              </a:p>
            </p:txBody>
          </p:sp>
          <p:sp>
            <p:nvSpPr>
              <p:cNvPr id="99649" name="Freeform 321"/>
              <p:cNvSpPr>
                <a:spLocks/>
              </p:cNvSpPr>
              <p:nvPr/>
            </p:nvSpPr>
            <p:spPr bwMode="auto">
              <a:xfrm>
                <a:off x="2205" y="2481"/>
                <a:ext cx="182" cy="4"/>
              </a:xfrm>
              <a:custGeom>
                <a:avLst/>
                <a:gdLst/>
                <a:ahLst/>
                <a:cxnLst>
                  <a:cxn ang="0">
                    <a:pos x="179" y="4"/>
                  </a:cxn>
                  <a:cxn ang="0">
                    <a:pos x="0" y="4"/>
                  </a:cxn>
                  <a:cxn ang="0">
                    <a:pos x="4" y="0"/>
                  </a:cxn>
                  <a:cxn ang="0">
                    <a:pos x="182" y="0"/>
                  </a:cxn>
                  <a:cxn ang="0">
                    <a:pos x="179" y="4"/>
                  </a:cxn>
                </a:cxnLst>
                <a:rect l="0" t="0" r="r" b="b"/>
                <a:pathLst>
                  <a:path w="182" h="4">
                    <a:moveTo>
                      <a:pt x="179" y="4"/>
                    </a:moveTo>
                    <a:lnTo>
                      <a:pt x="0" y="4"/>
                    </a:lnTo>
                    <a:lnTo>
                      <a:pt x="4" y="0"/>
                    </a:lnTo>
                    <a:lnTo>
                      <a:pt x="182" y="0"/>
                    </a:lnTo>
                    <a:lnTo>
                      <a:pt x="179" y="4"/>
                    </a:lnTo>
                    <a:close/>
                  </a:path>
                </a:pathLst>
              </a:custGeom>
              <a:solidFill>
                <a:srgbClr val="888C90"/>
              </a:solidFill>
              <a:ln w="9525">
                <a:noFill/>
                <a:round/>
                <a:headEnd/>
                <a:tailEnd/>
              </a:ln>
            </p:spPr>
            <p:txBody>
              <a:bodyPr/>
              <a:lstStyle/>
              <a:p>
                <a:endParaRPr lang="es-ES"/>
              </a:p>
            </p:txBody>
          </p:sp>
          <p:sp>
            <p:nvSpPr>
              <p:cNvPr id="99650" name="Freeform 322"/>
              <p:cNvSpPr>
                <a:spLocks/>
              </p:cNvSpPr>
              <p:nvPr/>
            </p:nvSpPr>
            <p:spPr bwMode="auto">
              <a:xfrm>
                <a:off x="2207" y="2479"/>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88E91"/>
              </a:solidFill>
              <a:ln w="9525">
                <a:noFill/>
                <a:round/>
                <a:headEnd/>
                <a:tailEnd/>
              </a:ln>
            </p:spPr>
            <p:txBody>
              <a:bodyPr/>
              <a:lstStyle/>
              <a:p>
                <a:endParaRPr lang="es-ES"/>
              </a:p>
            </p:txBody>
          </p:sp>
          <p:sp>
            <p:nvSpPr>
              <p:cNvPr id="99651" name="Freeform 323"/>
              <p:cNvSpPr>
                <a:spLocks/>
              </p:cNvSpPr>
              <p:nvPr/>
            </p:nvSpPr>
            <p:spPr bwMode="auto">
              <a:xfrm>
                <a:off x="2209" y="2476"/>
                <a:ext cx="180" cy="5"/>
              </a:xfrm>
              <a:custGeom>
                <a:avLst/>
                <a:gdLst/>
                <a:ahLst/>
                <a:cxnLst>
                  <a:cxn ang="0">
                    <a:pos x="178" y="5"/>
                  </a:cxn>
                  <a:cxn ang="0">
                    <a:pos x="0" y="5"/>
                  </a:cxn>
                  <a:cxn ang="0">
                    <a:pos x="2" y="0"/>
                  </a:cxn>
                  <a:cxn ang="0">
                    <a:pos x="180" y="0"/>
                  </a:cxn>
                  <a:cxn ang="0">
                    <a:pos x="178" y="5"/>
                  </a:cxn>
                </a:cxnLst>
                <a:rect l="0" t="0" r="r" b="b"/>
                <a:pathLst>
                  <a:path w="180" h="5">
                    <a:moveTo>
                      <a:pt x="178" y="5"/>
                    </a:moveTo>
                    <a:lnTo>
                      <a:pt x="0" y="5"/>
                    </a:lnTo>
                    <a:lnTo>
                      <a:pt x="2" y="0"/>
                    </a:lnTo>
                    <a:lnTo>
                      <a:pt x="180" y="0"/>
                    </a:lnTo>
                    <a:lnTo>
                      <a:pt x="178" y="5"/>
                    </a:lnTo>
                    <a:close/>
                  </a:path>
                </a:pathLst>
              </a:custGeom>
              <a:solidFill>
                <a:srgbClr val="888E91"/>
              </a:solidFill>
              <a:ln w="9525">
                <a:noFill/>
                <a:round/>
                <a:headEnd/>
                <a:tailEnd/>
              </a:ln>
            </p:spPr>
            <p:txBody>
              <a:bodyPr/>
              <a:lstStyle/>
              <a:p>
                <a:endParaRPr lang="es-ES"/>
              </a:p>
            </p:txBody>
          </p:sp>
          <p:sp>
            <p:nvSpPr>
              <p:cNvPr id="99652" name="Freeform 324"/>
              <p:cNvSpPr>
                <a:spLocks/>
              </p:cNvSpPr>
              <p:nvPr/>
            </p:nvSpPr>
            <p:spPr bwMode="auto">
              <a:xfrm>
                <a:off x="2209" y="2474"/>
                <a:ext cx="182" cy="5"/>
              </a:xfrm>
              <a:custGeom>
                <a:avLst/>
                <a:gdLst/>
                <a:ahLst/>
                <a:cxnLst>
                  <a:cxn ang="0">
                    <a:pos x="180" y="5"/>
                  </a:cxn>
                  <a:cxn ang="0">
                    <a:pos x="0" y="5"/>
                  </a:cxn>
                  <a:cxn ang="0">
                    <a:pos x="4" y="0"/>
                  </a:cxn>
                  <a:cxn ang="0">
                    <a:pos x="182" y="0"/>
                  </a:cxn>
                  <a:cxn ang="0">
                    <a:pos x="180" y="5"/>
                  </a:cxn>
                </a:cxnLst>
                <a:rect l="0" t="0" r="r" b="b"/>
                <a:pathLst>
                  <a:path w="182" h="5">
                    <a:moveTo>
                      <a:pt x="180" y="5"/>
                    </a:moveTo>
                    <a:lnTo>
                      <a:pt x="0" y="5"/>
                    </a:lnTo>
                    <a:lnTo>
                      <a:pt x="4" y="0"/>
                    </a:lnTo>
                    <a:lnTo>
                      <a:pt x="182" y="0"/>
                    </a:lnTo>
                    <a:lnTo>
                      <a:pt x="180" y="5"/>
                    </a:lnTo>
                    <a:close/>
                  </a:path>
                </a:pathLst>
              </a:custGeom>
              <a:solidFill>
                <a:srgbClr val="888E91"/>
              </a:solidFill>
              <a:ln w="9525">
                <a:noFill/>
                <a:round/>
                <a:headEnd/>
                <a:tailEnd/>
              </a:ln>
            </p:spPr>
            <p:txBody>
              <a:bodyPr/>
              <a:lstStyle/>
              <a:p>
                <a:endParaRPr lang="es-ES"/>
              </a:p>
            </p:txBody>
          </p:sp>
          <p:sp>
            <p:nvSpPr>
              <p:cNvPr id="99653" name="Freeform 325"/>
              <p:cNvSpPr>
                <a:spLocks/>
              </p:cNvSpPr>
              <p:nvPr/>
            </p:nvSpPr>
            <p:spPr bwMode="auto">
              <a:xfrm>
                <a:off x="2211" y="2472"/>
                <a:ext cx="182" cy="4"/>
              </a:xfrm>
              <a:custGeom>
                <a:avLst/>
                <a:gdLst/>
                <a:ahLst/>
                <a:cxnLst>
                  <a:cxn ang="0">
                    <a:pos x="178" y="4"/>
                  </a:cxn>
                  <a:cxn ang="0">
                    <a:pos x="0" y="4"/>
                  </a:cxn>
                  <a:cxn ang="0">
                    <a:pos x="2" y="0"/>
                  </a:cxn>
                  <a:cxn ang="0">
                    <a:pos x="182" y="0"/>
                  </a:cxn>
                  <a:cxn ang="0">
                    <a:pos x="178" y="4"/>
                  </a:cxn>
                </a:cxnLst>
                <a:rect l="0" t="0" r="r" b="b"/>
                <a:pathLst>
                  <a:path w="182" h="4">
                    <a:moveTo>
                      <a:pt x="178" y="4"/>
                    </a:moveTo>
                    <a:lnTo>
                      <a:pt x="0" y="4"/>
                    </a:lnTo>
                    <a:lnTo>
                      <a:pt x="2" y="0"/>
                    </a:lnTo>
                    <a:lnTo>
                      <a:pt x="182" y="0"/>
                    </a:lnTo>
                    <a:lnTo>
                      <a:pt x="178" y="4"/>
                    </a:lnTo>
                    <a:close/>
                  </a:path>
                </a:pathLst>
              </a:custGeom>
              <a:solidFill>
                <a:srgbClr val="898F92"/>
              </a:solidFill>
              <a:ln w="9525">
                <a:noFill/>
                <a:round/>
                <a:headEnd/>
                <a:tailEnd/>
              </a:ln>
            </p:spPr>
            <p:txBody>
              <a:bodyPr/>
              <a:lstStyle/>
              <a:p>
                <a:endParaRPr lang="es-ES"/>
              </a:p>
            </p:txBody>
          </p:sp>
          <p:sp>
            <p:nvSpPr>
              <p:cNvPr id="99654" name="Freeform 326"/>
              <p:cNvSpPr>
                <a:spLocks/>
              </p:cNvSpPr>
              <p:nvPr/>
            </p:nvSpPr>
            <p:spPr bwMode="auto">
              <a:xfrm>
                <a:off x="2213" y="2470"/>
                <a:ext cx="180" cy="4"/>
              </a:xfrm>
              <a:custGeom>
                <a:avLst/>
                <a:gdLst/>
                <a:ahLst/>
                <a:cxnLst>
                  <a:cxn ang="0">
                    <a:pos x="178" y="4"/>
                  </a:cxn>
                  <a:cxn ang="0">
                    <a:pos x="0" y="4"/>
                  </a:cxn>
                  <a:cxn ang="0">
                    <a:pos x="3" y="0"/>
                  </a:cxn>
                  <a:cxn ang="0">
                    <a:pos x="180" y="0"/>
                  </a:cxn>
                  <a:cxn ang="0">
                    <a:pos x="178" y="4"/>
                  </a:cxn>
                </a:cxnLst>
                <a:rect l="0" t="0" r="r" b="b"/>
                <a:pathLst>
                  <a:path w="180" h="4">
                    <a:moveTo>
                      <a:pt x="178" y="4"/>
                    </a:moveTo>
                    <a:lnTo>
                      <a:pt x="0" y="4"/>
                    </a:lnTo>
                    <a:lnTo>
                      <a:pt x="3" y="0"/>
                    </a:lnTo>
                    <a:lnTo>
                      <a:pt x="180" y="0"/>
                    </a:lnTo>
                    <a:lnTo>
                      <a:pt x="178" y="4"/>
                    </a:lnTo>
                    <a:close/>
                  </a:path>
                </a:pathLst>
              </a:custGeom>
              <a:solidFill>
                <a:srgbClr val="898F92"/>
              </a:solidFill>
              <a:ln w="9525">
                <a:noFill/>
                <a:round/>
                <a:headEnd/>
                <a:tailEnd/>
              </a:ln>
            </p:spPr>
            <p:txBody>
              <a:bodyPr/>
              <a:lstStyle/>
              <a:p>
                <a:endParaRPr lang="es-ES"/>
              </a:p>
            </p:txBody>
          </p:sp>
          <p:sp>
            <p:nvSpPr>
              <p:cNvPr id="99655" name="Freeform 327"/>
              <p:cNvSpPr>
                <a:spLocks/>
              </p:cNvSpPr>
              <p:nvPr/>
            </p:nvSpPr>
            <p:spPr bwMode="auto">
              <a:xfrm>
                <a:off x="2213" y="2468"/>
                <a:ext cx="182" cy="4"/>
              </a:xfrm>
              <a:custGeom>
                <a:avLst/>
                <a:gdLst/>
                <a:ahLst/>
                <a:cxnLst>
                  <a:cxn ang="0">
                    <a:pos x="180" y="4"/>
                  </a:cxn>
                  <a:cxn ang="0">
                    <a:pos x="0" y="4"/>
                  </a:cxn>
                  <a:cxn ang="0">
                    <a:pos x="5" y="0"/>
                  </a:cxn>
                  <a:cxn ang="0">
                    <a:pos x="182" y="0"/>
                  </a:cxn>
                  <a:cxn ang="0">
                    <a:pos x="180" y="4"/>
                  </a:cxn>
                </a:cxnLst>
                <a:rect l="0" t="0" r="r" b="b"/>
                <a:pathLst>
                  <a:path w="182" h="4">
                    <a:moveTo>
                      <a:pt x="180" y="4"/>
                    </a:moveTo>
                    <a:lnTo>
                      <a:pt x="0" y="4"/>
                    </a:lnTo>
                    <a:lnTo>
                      <a:pt x="5" y="0"/>
                    </a:lnTo>
                    <a:lnTo>
                      <a:pt x="182" y="0"/>
                    </a:lnTo>
                    <a:lnTo>
                      <a:pt x="180" y="4"/>
                    </a:lnTo>
                    <a:close/>
                  </a:path>
                </a:pathLst>
              </a:custGeom>
              <a:solidFill>
                <a:srgbClr val="898F92"/>
              </a:solidFill>
              <a:ln w="9525">
                <a:noFill/>
                <a:round/>
                <a:headEnd/>
                <a:tailEnd/>
              </a:ln>
            </p:spPr>
            <p:txBody>
              <a:bodyPr/>
              <a:lstStyle/>
              <a:p>
                <a:endParaRPr lang="es-ES"/>
              </a:p>
            </p:txBody>
          </p:sp>
          <p:sp>
            <p:nvSpPr>
              <p:cNvPr id="99656" name="Freeform 328"/>
              <p:cNvSpPr>
                <a:spLocks/>
              </p:cNvSpPr>
              <p:nvPr/>
            </p:nvSpPr>
            <p:spPr bwMode="auto">
              <a:xfrm>
                <a:off x="2216" y="2465"/>
                <a:ext cx="179" cy="5"/>
              </a:xfrm>
              <a:custGeom>
                <a:avLst/>
                <a:gdLst/>
                <a:ahLst/>
                <a:cxnLst>
                  <a:cxn ang="0">
                    <a:pos x="177" y="5"/>
                  </a:cxn>
                  <a:cxn ang="0">
                    <a:pos x="0" y="5"/>
                  </a:cxn>
                  <a:cxn ang="0">
                    <a:pos x="2" y="0"/>
                  </a:cxn>
                  <a:cxn ang="0">
                    <a:pos x="179" y="0"/>
                  </a:cxn>
                  <a:cxn ang="0">
                    <a:pos x="177" y="5"/>
                  </a:cxn>
                </a:cxnLst>
                <a:rect l="0" t="0" r="r" b="b"/>
                <a:pathLst>
                  <a:path w="179" h="5">
                    <a:moveTo>
                      <a:pt x="177" y="5"/>
                    </a:moveTo>
                    <a:lnTo>
                      <a:pt x="0" y="5"/>
                    </a:lnTo>
                    <a:lnTo>
                      <a:pt x="2" y="0"/>
                    </a:lnTo>
                    <a:lnTo>
                      <a:pt x="179" y="0"/>
                    </a:lnTo>
                    <a:lnTo>
                      <a:pt x="177" y="5"/>
                    </a:lnTo>
                    <a:close/>
                  </a:path>
                </a:pathLst>
              </a:custGeom>
              <a:solidFill>
                <a:srgbClr val="8A9093"/>
              </a:solidFill>
              <a:ln w="9525">
                <a:noFill/>
                <a:round/>
                <a:headEnd/>
                <a:tailEnd/>
              </a:ln>
            </p:spPr>
            <p:txBody>
              <a:bodyPr/>
              <a:lstStyle/>
              <a:p>
                <a:endParaRPr lang="es-ES"/>
              </a:p>
            </p:txBody>
          </p:sp>
          <p:sp>
            <p:nvSpPr>
              <p:cNvPr id="99657" name="Freeform 329"/>
              <p:cNvSpPr>
                <a:spLocks/>
              </p:cNvSpPr>
              <p:nvPr/>
            </p:nvSpPr>
            <p:spPr bwMode="auto">
              <a:xfrm>
                <a:off x="2218" y="2463"/>
                <a:ext cx="180" cy="5"/>
              </a:xfrm>
              <a:custGeom>
                <a:avLst/>
                <a:gdLst/>
                <a:ahLst/>
                <a:cxnLst>
                  <a:cxn ang="0">
                    <a:pos x="177" y="5"/>
                  </a:cxn>
                  <a:cxn ang="0">
                    <a:pos x="0" y="5"/>
                  </a:cxn>
                  <a:cxn ang="0">
                    <a:pos x="2" y="0"/>
                  </a:cxn>
                  <a:cxn ang="0">
                    <a:pos x="180" y="0"/>
                  </a:cxn>
                  <a:cxn ang="0">
                    <a:pos x="177" y="5"/>
                  </a:cxn>
                </a:cxnLst>
                <a:rect l="0" t="0" r="r" b="b"/>
                <a:pathLst>
                  <a:path w="180" h="5">
                    <a:moveTo>
                      <a:pt x="177" y="5"/>
                    </a:moveTo>
                    <a:lnTo>
                      <a:pt x="0" y="5"/>
                    </a:lnTo>
                    <a:lnTo>
                      <a:pt x="2" y="0"/>
                    </a:lnTo>
                    <a:lnTo>
                      <a:pt x="180" y="0"/>
                    </a:lnTo>
                    <a:lnTo>
                      <a:pt x="177" y="5"/>
                    </a:lnTo>
                    <a:close/>
                  </a:path>
                </a:pathLst>
              </a:custGeom>
              <a:solidFill>
                <a:srgbClr val="8A9093"/>
              </a:solidFill>
              <a:ln w="9525">
                <a:noFill/>
                <a:round/>
                <a:headEnd/>
                <a:tailEnd/>
              </a:ln>
            </p:spPr>
            <p:txBody>
              <a:bodyPr/>
              <a:lstStyle/>
              <a:p>
                <a:endParaRPr lang="es-ES"/>
              </a:p>
            </p:txBody>
          </p:sp>
          <p:sp>
            <p:nvSpPr>
              <p:cNvPr id="99658" name="Freeform 330"/>
              <p:cNvSpPr>
                <a:spLocks/>
              </p:cNvSpPr>
              <p:nvPr/>
            </p:nvSpPr>
            <p:spPr bwMode="auto">
              <a:xfrm>
                <a:off x="2218" y="2461"/>
                <a:ext cx="180" cy="4"/>
              </a:xfrm>
              <a:custGeom>
                <a:avLst/>
                <a:gdLst/>
                <a:ahLst/>
                <a:cxnLst>
                  <a:cxn ang="0">
                    <a:pos x="177" y="4"/>
                  </a:cxn>
                  <a:cxn ang="0">
                    <a:pos x="0" y="4"/>
                  </a:cxn>
                  <a:cxn ang="0">
                    <a:pos x="4" y="0"/>
                  </a:cxn>
                  <a:cxn ang="0">
                    <a:pos x="180" y="0"/>
                  </a:cxn>
                  <a:cxn ang="0">
                    <a:pos x="177" y="4"/>
                  </a:cxn>
                </a:cxnLst>
                <a:rect l="0" t="0" r="r" b="b"/>
                <a:pathLst>
                  <a:path w="180" h="4">
                    <a:moveTo>
                      <a:pt x="177" y="4"/>
                    </a:moveTo>
                    <a:lnTo>
                      <a:pt x="0" y="4"/>
                    </a:lnTo>
                    <a:lnTo>
                      <a:pt x="4" y="0"/>
                    </a:lnTo>
                    <a:lnTo>
                      <a:pt x="180" y="0"/>
                    </a:lnTo>
                    <a:lnTo>
                      <a:pt x="177" y="4"/>
                    </a:lnTo>
                    <a:close/>
                  </a:path>
                </a:pathLst>
              </a:custGeom>
              <a:solidFill>
                <a:srgbClr val="8B9194"/>
              </a:solidFill>
              <a:ln w="9525">
                <a:noFill/>
                <a:round/>
                <a:headEnd/>
                <a:tailEnd/>
              </a:ln>
            </p:spPr>
            <p:txBody>
              <a:bodyPr/>
              <a:lstStyle/>
              <a:p>
                <a:endParaRPr lang="es-ES"/>
              </a:p>
            </p:txBody>
          </p:sp>
          <p:sp>
            <p:nvSpPr>
              <p:cNvPr id="99659" name="Freeform 331"/>
              <p:cNvSpPr>
                <a:spLocks/>
              </p:cNvSpPr>
              <p:nvPr/>
            </p:nvSpPr>
            <p:spPr bwMode="auto">
              <a:xfrm>
                <a:off x="2220" y="2459"/>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B9194"/>
              </a:solidFill>
              <a:ln w="9525">
                <a:noFill/>
                <a:round/>
                <a:headEnd/>
                <a:tailEnd/>
              </a:ln>
            </p:spPr>
            <p:txBody>
              <a:bodyPr/>
              <a:lstStyle/>
              <a:p>
                <a:endParaRPr lang="es-ES"/>
              </a:p>
            </p:txBody>
          </p:sp>
          <p:sp>
            <p:nvSpPr>
              <p:cNvPr id="99660" name="Freeform 332"/>
              <p:cNvSpPr>
                <a:spLocks/>
              </p:cNvSpPr>
              <p:nvPr/>
            </p:nvSpPr>
            <p:spPr bwMode="auto">
              <a:xfrm>
                <a:off x="2222" y="2456"/>
                <a:ext cx="180" cy="5"/>
              </a:xfrm>
              <a:custGeom>
                <a:avLst/>
                <a:gdLst/>
                <a:ahLst/>
                <a:cxnLst>
                  <a:cxn ang="0">
                    <a:pos x="176" y="5"/>
                  </a:cxn>
                  <a:cxn ang="0">
                    <a:pos x="0" y="5"/>
                  </a:cxn>
                  <a:cxn ang="0">
                    <a:pos x="3" y="0"/>
                  </a:cxn>
                  <a:cxn ang="0">
                    <a:pos x="180" y="0"/>
                  </a:cxn>
                  <a:cxn ang="0">
                    <a:pos x="176" y="5"/>
                  </a:cxn>
                </a:cxnLst>
                <a:rect l="0" t="0" r="r" b="b"/>
                <a:pathLst>
                  <a:path w="180" h="5">
                    <a:moveTo>
                      <a:pt x="176" y="5"/>
                    </a:moveTo>
                    <a:lnTo>
                      <a:pt x="0" y="5"/>
                    </a:lnTo>
                    <a:lnTo>
                      <a:pt x="3" y="0"/>
                    </a:lnTo>
                    <a:lnTo>
                      <a:pt x="180" y="0"/>
                    </a:lnTo>
                    <a:lnTo>
                      <a:pt x="176" y="5"/>
                    </a:lnTo>
                    <a:close/>
                  </a:path>
                </a:pathLst>
              </a:custGeom>
              <a:solidFill>
                <a:srgbClr val="8B9194"/>
              </a:solidFill>
              <a:ln w="9525">
                <a:noFill/>
                <a:round/>
                <a:headEnd/>
                <a:tailEnd/>
              </a:ln>
            </p:spPr>
            <p:txBody>
              <a:bodyPr/>
              <a:lstStyle/>
              <a:p>
                <a:endParaRPr lang="es-ES"/>
              </a:p>
            </p:txBody>
          </p:sp>
          <p:sp>
            <p:nvSpPr>
              <p:cNvPr id="99661" name="Freeform 333"/>
              <p:cNvSpPr>
                <a:spLocks/>
              </p:cNvSpPr>
              <p:nvPr/>
            </p:nvSpPr>
            <p:spPr bwMode="auto">
              <a:xfrm>
                <a:off x="2222" y="2454"/>
                <a:ext cx="180" cy="5"/>
              </a:xfrm>
              <a:custGeom>
                <a:avLst/>
                <a:gdLst/>
                <a:ahLst/>
                <a:cxnLst>
                  <a:cxn ang="0">
                    <a:pos x="178" y="5"/>
                  </a:cxn>
                  <a:cxn ang="0">
                    <a:pos x="0" y="5"/>
                  </a:cxn>
                  <a:cxn ang="0">
                    <a:pos x="5" y="0"/>
                  </a:cxn>
                  <a:cxn ang="0">
                    <a:pos x="180" y="0"/>
                  </a:cxn>
                  <a:cxn ang="0">
                    <a:pos x="178" y="5"/>
                  </a:cxn>
                </a:cxnLst>
                <a:rect l="0" t="0" r="r" b="b"/>
                <a:pathLst>
                  <a:path w="180" h="5">
                    <a:moveTo>
                      <a:pt x="178" y="5"/>
                    </a:moveTo>
                    <a:lnTo>
                      <a:pt x="0" y="5"/>
                    </a:lnTo>
                    <a:lnTo>
                      <a:pt x="5" y="0"/>
                    </a:lnTo>
                    <a:lnTo>
                      <a:pt x="180" y="0"/>
                    </a:lnTo>
                    <a:lnTo>
                      <a:pt x="178" y="5"/>
                    </a:lnTo>
                    <a:close/>
                  </a:path>
                </a:pathLst>
              </a:custGeom>
              <a:solidFill>
                <a:srgbClr val="8C9295"/>
              </a:solidFill>
              <a:ln w="9525">
                <a:noFill/>
                <a:round/>
                <a:headEnd/>
                <a:tailEnd/>
              </a:ln>
            </p:spPr>
            <p:txBody>
              <a:bodyPr/>
              <a:lstStyle/>
              <a:p>
                <a:endParaRPr lang="es-ES"/>
              </a:p>
            </p:txBody>
          </p:sp>
          <p:sp>
            <p:nvSpPr>
              <p:cNvPr id="99662" name="Freeform 334"/>
              <p:cNvSpPr>
                <a:spLocks/>
              </p:cNvSpPr>
              <p:nvPr/>
            </p:nvSpPr>
            <p:spPr bwMode="auto">
              <a:xfrm>
                <a:off x="2225" y="2452"/>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C9295"/>
              </a:solidFill>
              <a:ln w="9525">
                <a:noFill/>
                <a:round/>
                <a:headEnd/>
                <a:tailEnd/>
              </a:ln>
            </p:spPr>
            <p:txBody>
              <a:bodyPr/>
              <a:lstStyle/>
              <a:p>
                <a:endParaRPr lang="es-ES"/>
              </a:p>
            </p:txBody>
          </p:sp>
          <p:sp>
            <p:nvSpPr>
              <p:cNvPr id="99663" name="Freeform 335"/>
              <p:cNvSpPr>
                <a:spLocks/>
              </p:cNvSpPr>
              <p:nvPr/>
            </p:nvSpPr>
            <p:spPr bwMode="auto">
              <a:xfrm>
                <a:off x="2227" y="2450"/>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C9295"/>
              </a:solidFill>
              <a:ln w="9525">
                <a:noFill/>
                <a:round/>
                <a:headEnd/>
                <a:tailEnd/>
              </a:ln>
            </p:spPr>
            <p:txBody>
              <a:bodyPr/>
              <a:lstStyle/>
              <a:p>
                <a:endParaRPr lang="es-ES"/>
              </a:p>
            </p:txBody>
          </p:sp>
          <p:sp>
            <p:nvSpPr>
              <p:cNvPr id="99664" name="Freeform 336"/>
              <p:cNvSpPr>
                <a:spLocks/>
              </p:cNvSpPr>
              <p:nvPr/>
            </p:nvSpPr>
            <p:spPr bwMode="auto">
              <a:xfrm>
                <a:off x="2227" y="2448"/>
                <a:ext cx="179" cy="4"/>
              </a:xfrm>
              <a:custGeom>
                <a:avLst/>
                <a:gdLst/>
                <a:ahLst/>
                <a:cxnLst>
                  <a:cxn ang="0">
                    <a:pos x="177" y="4"/>
                  </a:cxn>
                  <a:cxn ang="0">
                    <a:pos x="0" y="4"/>
                  </a:cxn>
                  <a:cxn ang="0">
                    <a:pos x="4" y="0"/>
                  </a:cxn>
                  <a:cxn ang="0">
                    <a:pos x="179" y="0"/>
                  </a:cxn>
                  <a:cxn ang="0">
                    <a:pos x="177" y="4"/>
                  </a:cxn>
                </a:cxnLst>
                <a:rect l="0" t="0" r="r" b="b"/>
                <a:pathLst>
                  <a:path w="179" h="4">
                    <a:moveTo>
                      <a:pt x="177" y="4"/>
                    </a:moveTo>
                    <a:lnTo>
                      <a:pt x="0" y="4"/>
                    </a:lnTo>
                    <a:lnTo>
                      <a:pt x="4" y="0"/>
                    </a:lnTo>
                    <a:lnTo>
                      <a:pt x="179" y="0"/>
                    </a:lnTo>
                    <a:lnTo>
                      <a:pt x="177" y="4"/>
                    </a:lnTo>
                    <a:close/>
                  </a:path>
                </a:pathLst>
              </a:custGeom>
              <a:solidFill>
                <a:srgbClr val="8D9396"/>
              </a:solidFill>
              <a:ln w="9525">
                <a:noFill/>
                <a:round/>
                <a:headEnd/>
                <a:tailEnd/>
              </a:ln>
            </p:spPr>
            <p:txBody>
              <a:bodyPr/>
              <a:lstStyle/>
              <a:p>
                <a:endParaRPr lang="es-ES"/>
              </a:p>
            </p:txBody>
          </p:sp>
          <p:sp>
            <p:nvSpPr>
              <p:cNvPr id="99665" name="Freeform 337"/>
              <p:cNvSpPr>
                <a:spLocks/>
              </p:cNvSpPr>
              <p:nvPr/>
            </p:nvSpPr>
            <p:spPr bwMode="auto">
              <a:xfrm>
                <a:off x="2229" y="2445"/>
                <a:ext cx="180" cy="5"/>
              </a:xfrm>
              <a:custGeom>
                <a:avLst/>
                <a:gdLst/>
                <a:ahLst/>
                <a:cxnLst>
                  <a:cxn ang="0">
                    <a:pos x="175" y="5"/>
                  </a:cxn>
                  <a:cxn ang="0">
                    <a:pos x="0" y="5"/>
                  </a:cxn>
                  <a:cxn ang="0">
                    <a:pos x="2" y="0"/>
                  </a:cxn>
                  <a:cxn ang="0">
                    <a:pos x="180" y="0"/>
                  </a:cxn>
                  <a:cxn ang="0">
                    <a:pos x="175" y="5"/>
                  </a:cxn>
                </a:cxnLst>
                <a:rect l="0" t="0" r="r" b="b"/>
                <a:pathLst>
                  <a:path w="180" h="5">
                    <a:moveTo>
                      <a:pt x="175" y="5"/>
                    </a:moveTo>
                    <a:lnTo>
                      <a:pt x="0" y="5"/>
                    </a:lnTo>
                    <a:lnTo>
                      <a:pt x="2" y="0"/>
                    </a:lnTo>
                    <a:lnTo>
                      <a:pt x="180" y="0"/>
                    </a:lnTo>
                    <a:lnTo>
                      <a:pt x="175" y="5"/>
                    </a:lnTo>
                    <a:close/>
                  </a:path>
                </a:pathLst>
              </a:custGeom>
              <a:solidFill>
                <a:srgbClr val="8D9396"/>
              </a:solidFill>
              <a:ln w="9525">
                <a:noFill/>
                <a:round/>
                <a:headEnd/>
                <a:tailEnd/>
              </a:ln>
            </p:spPr>
            <p:txBody>
              <a:bodyPr/>
              <a:lstStyle/>
              <a:p>
                <a:endParaRPr lang="es-ES"/>
              </a:p>
            </p:txBody>
          </p:sp>
          <p:sp>
            <p:nvSpPr>
              <p:cNvPr id="99666" name="Freeform 338"/>
              <p:cNvSpPr>
                <a:spLocks/>
              </p:cNvSpPr>
              <p:nvPr/>
            </p:nvSpPr>
            <p:spPr bwMode="auto">
              <a:xfrm>
                <a:off x="2231" y="2443"/>
                <a:ext cx="178" cy="5"/>
              </a:xfrm>
              <a:custGeom>
                <a:avLst/>
                <a:gdLst/>
                <a:ahLst/>
                <a:cxnLst>
                  <a:cxn ang="0">
                    <a:pos x="175" y="5"/>
                  </a:cxn>
                  <a:cxn ang="0">
                    <a:pos x="0" y="5"/>
                  </a:cxn>
                  <a:cxn ang="0">
                    <a:pos x="2" y="0"/>
                  </a:cxn>
                  <a:cxn ang="0">
                    <a:pos x="178" y="0"/>
                  </a:cxn>
                  <a:cxn ang="0">
                    <a:pos x="175" y="5"/>
                  </a:cxn>
                </a:cxnLst>
                <a:rect l="0" t="0" r="r" b="b"/>
                <a:pathLst>
                  <a:path w="178" h="5">
                    <a:moveTo>
                      <a:pt x="175" y="5"/>
                    </a:moveTo>
                    <a:lnTo>
                      <a:pt x="0" y="5"/>
                    </a:lnTo>
                    <a:lnTo>
                      <a:pt x="2" y="0"/>
                    </a:lnTo>
                    <a:lnTo>
                      <a:pt x="178" y="0"/>
                    </a:lnTo>
                    <a:lnTo>
                      <a:pt x="175" y="5"/>
                    </a:lnTo>
                    <a:close/>
                  </a:path>
                </a:pathLst>
              </a:custGeom>
              <a:solidFill>
                <a:srgbClr val="8D9396"/>
              </a:solidFill>
              <a:ln w="9525">
                <a:noFill/>
                <a:round/>
                <a:headEnd/>
                <a:tailEnd/>
              </a:ln>
            </p:spPr>
            <p:txBody>
              <a:bodyPr/>
              <a:lstStyle/>
              <a:p>
                <a:endParaRPr lang="es-ES"/>
              </a:p>
            </p:txBody>
          </p:sp>
          <p:sp>
            <p:nvSpPr>
              <p:cNvPr id="99667" name="Freeform 339"/>
              <p:cNvSpPr>
                <a:spLocks/>
              </p:cNvSpPr>
              <p:nvPr/>
            </p:nvSpPr>
            <p:spPr bwMode="auto">
              <a:xfrm>
                <a:off x="2231" y="2441"/>
                <a:ext cx="180" cy="4"/>
              </a:xfrm>
              <a:custGeom>
                <a:avLst/>
                <a:gdLst/>
                <a:ahLst/>
                <a:cxnLst>
                  <a:cxn ang="0">
                    <a:pos x="178" y="4"/>
                  </a:cxn>
                  <a:cxn ang="0">
                    <a:pos x="0" y="4"/>
                  </a:cxn>
                  <a:cxn ang="0">
                    <a:pos x="5" y="0"/>
                  </a:cxn>
                  <a:cxn ang="0">
                    <a:pos x="180" y="0"/>
                  </a:cxn>
                  <a:cxn ang="0">
                    <a:pos x="178" y="4"/>
                  </a:cxn>
                </a:cxnLst>
                <a:rect l="0" t="0" r="r" b="b"/>
                <a:pathLst>
                  <a:path w="180" h="4">
                    <a:moveTo>
                      <a:pt x="178" y="4"/>
                    </a:moveTo>
                    <a:lnTo>
                      <a:pt x="0" y="4"/>
                    </a:lnTo>
                    <a:lnTo>
                      <a:pt x="5" y="0"/>
                    </a:lnTo>
                    <a:lnTo>
                      <a:pt x="180" y="0"/>
                    </a:lnTo>
                    <a:lnTo>
                      <a:pt x="178" y="4"/>
                    </a:lnTo>
                    <a:close/>
                  </a:path>
                </a:pathLst>
              </a:custGeom>
              <a:solidFill>
                <a:srgbClr val="8E9597"/>
              </a:solidFill>
              <a:ln w="9525">
                <a:noFill/>
                <a:round/>
                <a:headEnd/>
                <a:tailEnd/>
              </a:ln>
            </p:spPr>
            <p:txBody>
              <a:bodyPr/>
              <a:lstStyle/>
              <a:p>
                <a:endParaRPr lang="es-ES"/>
              </a:p>
            </p:txBody>
          </p:sp>
          <p:sp>
            <p:nvSpPr>
              <p:cNvPr id="99668" name="Freeform 340"/>
              <p:cNvSpPr>
                <a:spLocks/>
              </p:cNvSpPr>
              <p:nvPr/>
            </p:nvSpPr>
            <p:spPr bwMode="auto">
              <a:xfrm>
                <a:off x="2233" y="2439"/>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8E9597"/>
              </a:solidFill>
              <a:ln w="9525">
                <a:noFill/>
                <a:round/>
                <a:headEnd/>
                <a:tailEnd/>
              </a:ln>
            </p:spPr>
            <p:txBody>
              <a:bodyPr/>
              <a:lstStyle/>
              <a:p>
                <a:endParaRPr lang="es-ES"/>
              </a:p>
            </p:txBody>
          </p:sp>
          <p:sp>
            <p:nvSpPr>
              <p:cNvPr id="99669" name="Freeform 341"/>
              <p:cNvSpPr>
                <a:spLocks/>
              </p:cNvSpPr>
              <p:nvPr/>
            </p:nvSpPr>
            <p:spPr bwMode="auto">
              <a:xfrm>
                <a:off x="2236" y="2436"/>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F9698"/>
              </a:solidFill>
              <a:ln w="9525">
                <a:noFill/>
                <a:round/>
                <a:headEnd/>
                <a:tailEnd/>
              </a:ln>
            </p:spPr>
            <p:txBody>
              <a:bodyPr/>
              <a:lstStyle/>
              <a:p>
                <a:endParaRPr lang="es-ES"/>
              </a:p>
            </p:txBody>
          </p:sp>
          <p:sp>
            <p:nvSpPr>
              <p:cNvPr id="99670" name="Freeform 342"/>
              <p:cNvSpPr>
                <a:spLocks/>
              </p:cNvSpPr>
              <p:nvPr/>
            </p:nvSpPr>
            <p:spPr bwMode="auto">
              <a:xfrm>
                <a:off x="2236" y="2434"/>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8F9698"/>
              </a:solidFill>
              <a:ln w="9525">
                <a:noFill/>
                <a:round/>
                <a:headEnd/>
                <a:tailEnd/>
              </a:ln>
            </p:spPr>
            <p:txBody>
              <a:bodyPr/>
              <a:lstStyle/>
              <a:p>
                <a:endParaRPr lang="es-ES"/>
              </a:p>
            </p:txBody>
          </p:sp>
          <p:sp>
            <p:nvSpPr>
              <p:cNvPr id="99671" name="Freeform 343"/>
              <p:cNvSpPr>
                <a:spLocks/>
              </p:cNvSpPr>
              <p:nvPr/>
            </p:nvSpPr>
            <p:spPr bwMode="auto">
              <a:xfrm>
                <a:off x="2238" y="2432"/>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F9698"/>
              </a:solidFill>
              <a:ln w="9525">
                <a:noFill/>
                <a:round/>
                <a:headEnd/>
                <a:tailEnd/>
              </a:ln>
            </p:spPr>
            <p:txBody>
              <a:bodyPr/>
              <a:lstStyle/>
              <a:p>
                <a:endParaRPr lang="es-ES"/>
              </a:p>
            </p:txBody>
          </p:sp>
          <p:sp>
            <p:nvSpPr>
              <p:cNvPr id="99672" name="Freeform 344"/>
              <p:cNvSpPr>
                <a:spLocks/>
              </p:cNvSpPr>
              <p:nvPr/>
            </p:nvSpPr>
            <p:spPr bwMode="auto">
              <a:xfrm>
                <a:off x="2240" y="2430"/>
                <a:ext cx="178" cy="4"/>
              </a:xfrm>
              <a:custGeom>
                <a:avLst/>
                <a:gdLst/>
                <a:ahLst/>
                <a:cxnLst>
                  <a:cxn ang="0">
                    <a:pos x="173" y="4"/>
                  </a:cxn>
                  <a:cxn ang="0">
                    <a:pos x="0" y="4"/>
                  </a:cxn>
                  <a:cxn ang="0">
                    <a:pos x="2" y="0"/>
                  </a:cxn>
                  <a:cxn ang="0">
                    <a:pos x="178" y="0"/>
                  </a:cxn>
                  <a:cxn ang="0">
                    <a:pos x="173" y="4"/>
                  </a:cxn>
                </a:cxnLst>
                <a:rect l="0" t="0" r="r" b="b"/>
                <a:pathLst>
                  <a:path w="178" h="4">
                    <a:moveTo>
                      <a:pt x="173" y="4"/>
                    </a:moveTo>
                    <a:lnTo>
                      <a:pt x="0" y="4"/>
                    </a:lnTo>
                    <a:lnTo>
                      <a:pt x="2" y="0"/>
                    </a:lnTo>
                    <a:lnTo>
                      <a:pt x="178" y="0"/>
                    </a:lnTo>
                    <a:lnTo>
                      <a:pt x="173" y="4"/>
                    </a:lnTo>
                    <a:close/>
                  </a:path>
                </a:pathLst>
              </a:custGeom>
              <a:solidFill>
                <a:srgbClr val="909799"/>
              </a:solidFill>
              <a:ln w="9525">
                <a:noFill/>
                <a:round/>
                <a:headEnd/>
                <a:tailEnd/>
              </a:ln>
            </p:spPr>
            <p:txBody>
              <a:bodyPr/>
              <a:lstStyle/>
              <a:p>
                <a:endParaRPr lang="es-ES"/>
              </a:p>
            </p:txBody>
          </p:sp>
          <p:sp>
            <p:nvSpPr>
              <p:cNvPr id="99673" name="Freeform 345"/>
              <p:cNvSpPr>
                <a:spLocks/>
              </p:cNvSpPr>
              <p:nvPr/>
            </p:nvSpPr>
            <p:spPr bwMode="auto">
              <a:xfrm>
                <a:off x="2240" y="2428"/>
                <a:ext cx="178" cy="4"/>
              </a:xfrm>
              <a:custGeom>
                <a:avLst/>
                <a:gdLst/>
                <a:ahLst/>
                <a:cxnLst>
                  <a:cxn ang="0">
                    <a:pos x="175" y="4"/>
                  </a:cxn>
                  <a:cxn ang="0">
                    <a:pos x="0" y="4"/>
                  </a:cxn>
                  <a:cxn ang="0">
                    <a:pos x="2" y="0"/>
                  </a:cxn>
                  <a:cxn ang="0">
                    <a:pos x="178" y="0"/>
                  </a:cxn>
                  <a:cxn ang="0">
                    <a:pos x="175" y="4"/>
                  </a:cxn>
                </a:cxnLst>
                <a:rect l="0" t="0" r="r" b="b"/>
                <a:pathLst>
                  <a:path w="178" h="4">
                    <a:moveTo>
                      <a:pt x="175" y="4"/>
                    </a:moveTo>
                    <a:lnTo>
                      <a:pt x="0" y="4"/>
                    </a:lnTo>
                    <a:lnTo>
                      <a:pt x="2" y="0"/>
                    </a:lnTo>
                    <a:lnTo>
                      <a:pt x="178" y="0"/>
                    </a:lnTo>
                    <a:lnTo>
                      <a:pt x="175" y="4"/>
                    </a:lnTo>
                    <a:close/>
                  </a:path>
                </a:pathLst>
              </a:custGeom>
              <a:solidFill>
                <a:srgbClr val="909799"/>
              </a:solidFill>
              <a:ln w="9525">
                <a:noFill/>
                <a:round/>
                <a:headEnd/>
                <a:tailEnd/>
              </a:ln>
            </p:spPr>
            <p:txBody>
              <a:bodyPr/>
              <a:lstStyle/>
              <a:p>
                <a:endParaRPr lang="es-ES"/>
              </a:p>
            </p:txBody>
          </p:sp>
          <p:sp>
            <p:nvSpPr>
              <p:cNvPr id="99674" name="Freeform 346"/>
              <p:cNvSpPr>
                <a:spLocks/>
              </p:cNvSpPr>
              <p:nvPr/>
            </p:nvSpPr>
            <p:spPr bwMode="auto">
              <a:xfrm>
                <a:off x="2242" y="2425"/>
                <a:ext cx="178" cy="5"/>
              </a:xfrm>
              <a:custGeom>
                <a:avLst/>
                <a:gdLst/>
                <a:ahLst/>
                <a:cxnLst>
                  <a:cxn ang="0">
                    <a:pos x="176" y="5"/>
                  </a:cxn>
                  <a:cxn ang="0">
                    <a:pos x="0" y="5"/>
                  </a:cxn>
                  <a:cxn ang="0">
                    <a:pos x="3" y="0"/>
                  </a:cxn>
                  <a:cxn ang="0">
                    <a:pos x="178" y="0"/>
                  </a:cxn>
                  <a:cxn ang="0">
                    <a:pos x="176" y="5"/>
                  </a:cxn>
                </a:cxnLst>
                <a:rect l="0" t="0" r="r" b="b"/>
                <a:pathLst>
                  <a:path w="178" h="5">
                    <a:moveTo>
                      <a:pt x="176" y="5"/>
                    </a:moveTo>
                    <a:lnTo>
                      <a:pt x="0" y="5"/>
                    </a:lnTo>
                    <a:lnTo>
                      <a:pt x="3" y="0"/>
                    </a:lnTo>
                    <a:lnTo>
                      <a:pt x="178" y="0"/>
                    </a:lnTo>
                    <a:lnTo>
                      <a:pt x="176" y="5"/>
                    </a:lnTo>
                    <a:close/>
                  </a:path>
                </a:pathLst>
              </a:custGeom>
              <a:solidFill>
                <a:srgbClr val="909799"/>
              </a:solidFill>
              <a:ln w="9525">
                <a:noFill/>
                <a:round/>
                <a:headEnd/>
                <a:tailEnd/>
              </a:ln>
            </p:spPr>
            <p:txBody>
              <a:bodyPr/>
              <a:lstStyle/>
              <a:p>
                <a:endParaRPr lang="es-ES"/>
              </a:p>
            </p:txBody>
          </p:sp>
          <p:sp>
            <p:nvSpPr>
              <p:cNvPr id="99675" name="Freeform 347"/>
              <p:cNvSpPr>
                <a:spLocks/>
              </p:cNvSpPr>
              <p:nvPr/>
            </p:nvSpPr>
            <p:spPr bwMode="auto">
              <a:xfrm>
                <a:off x="2242" y="2423"/>
                <a:ext cx="178" cy="5"/>
              </a:xfrm>
              <a:custGeom>
                <a:avLst/>
                <a:gdLst/>
                <a:ahLst/>
                <a:cxnLst>
                  <a:cxn ang="0">
                    <a:pos x="176" y="5"/>
                  </a:cxn>
                  <a:cxn ang="0">
                    <a:pos x="0" y="5"/>
                  </a:cxn>
                  <a:cxn ang="0">
                    <a:pos x="5" y="0"/>
                  </a:cxn>
                  <a:cxn ang="0">
                    <a:pos x="178" y="0"/>
                  </a:cxn>
                  <a:cxn ang="0">
                    <a:pos x="176" y="5"/>
                  </a:cxn>
                </a:cxnLst>
                <a:rect l="0" t="0" r="r" b="b"/>
                <a:pathLst>
                  <a:path w="178" h="5">
                    <a:moveTo>
                      <a:pt x="176" y="5"/>
                    </a:moveTo>
                    <a:lnTo>
                      <a:pt x="0" y="5"/>
                    </a:lnTo>
                    <a:lnTo>
                      <a:pt x="5" y="0"/>
                    </a:lnTo>
                    <a:lnTo>
                      <a:pt x="178" y="0"/>
                    </a:lnTo>
                    <a:lnTo>
                      <a:pt x="176" y="5"/>
                    </a:lnTo>
                    <a:close/>
                  </a:path>
                </a:pathLst>
              </a:custGeom>
              <a:solidFill>
                <a:srgbClr val="91989A"/>
              </a:solidFill>
              <a:ln w="9525">
                <a:noFill/>
                <a:round/>
                <a:headEnd/>
                <a:tailEnd/>
              </a:ln>
            </p:spPr>
            <p:txBody>
              <a:bodyPr/>
              <a:lstStyle/>
              <a:p>
                <a:endParaRPr lang="es-ES"/>
              </a:p>
            </p:txBody>
          </p:sp>
          <p:sp>
            <p:nvSpPr>
              <p:cNvPr id="99676" name="Freeform 348"/>
              <p:cNvSpPr>
                <a:spLocks/>
              </p:cNvSpPr>
              <p:nvPr/>
            </p:nvSpPr>
            <p:spPr bwMode="auto">
              <a:xfrm>
                <a:off x="2245" y="2421"/>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91989A"/>
              </a:solidFill>
              <a:ln w="9525">
                <a:noFill/>
                <a:round/>
                <a:headEnd/>
                <a:tailEnd/>
              </a:ln>
            </p:spPr>
            <p:txBody>
              <a:bodyPr/>
              <a:lstStyle/>
              <a:p>
                <a:endParaRPr lang="es-ES"/>
              </a:p>
            </p:txBody>
          </p:sp>
          <p:sp>
            <p:nvSpPr>
              <p:cNvPr id="99677" name="Freeform 349"/>
              <p:cNvSpPr>
                <a:spLocks/>
              </p:cNvSpPr>
              <p:nvPr/>
            </p:nvSpPr>
            <p:spPr bwMode="auto">
              <a:xfrm>
                <a:off x="2247" y="2419"/>
                <a:ext cx="177" cy="4"/>
              </a:xfrm>
              <a:custGeom>
                <a:avLst/>
                <a:gdLst/>
                <a:ahLst/>
                <a:cxnLst>
                  <a:cxn ang="0">
                    <a:pos x="173" y="4"/>
                  </a:cxn>
                  <a:cxn ang="0">
                    <a:pos x="0" y="4"/>
                  </a:cxn>
                  <a:cxn ang="0">
                    <a:pos x="2" y="0"/>
                  </a:cxn>
                  <a:cxn ang="0">
                    <a:pos x="177" y="0"/>
                  </a:cxn>
                  <a:cxn ang="0">
                    <a:pos x="173" y="4"/>
                  </a:cxn>
                </a:cxnLst>
                <a:rect l="0" t="0" r="r" b="b"/>
                <a:pathLst>
                  <a:path w="177" h="4">
                    <a:moveTo>
                      <a:pt x="173" y="4"/>
                    </a:moveTo>
                    <a:lnTo>
                      <a:pt x="0" y="4"/>
                    </a:lnTo>
                    <a:lnTo>
                      <a:pt x="2" y="0"/>
                    </a:lnTo>
                    <a:lnTo>
                      <a:pt x="177" y="0"/>
                    </a:lnTo>
                    <a:lnTo>
                      <a:pt x="173" y="4"/>
                    </a:lnTo>
                    <a:close/>
                  </a:path>
                </a:pathLst>
              </a:custGeom>
              <a:solidFill>
                <a:srgbClr val="91989A"/>
              </a:solidFill>
              <a:ln w="9525">
                <a:noFill/>
                <a:round/>
                <a:headEnd/>
                <a:tailEnd/>
              </a:ln>
            </p:spPr>
            <p:txBody>
              <a:bodyPr/>
              <a:lstStyle/>
              <a:p>
                <a:endParaRPr lang="es-ES"/>
              </a:p>
            </p:txBody>
          </p:sp>
          <p:sp>
            <p:nvSpPr>
              <p:cNvPr id="99678" name="Freeform 350"/>
              <p:cNvSpPr>
                <a:spLocks/>
              </p:cNvSpPr>
              <p:nvPr/>
            </p:nvSpPr>
            <p:spPr bwMode="auto">
              <a:xfrm>
                <a:off x="2247" y="2416"/>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92999B"/>
              </a:solidFill>
              <a:ln w="9525">
                <a:noFill/>
                <a:round/>
                <a:headEnd/>
                <a:tailEnd/>
              </a:ln>
            </p:spPr>
            <p:txBody>
              <a:bodyPr/>
              <a:lstStyle/>
              <a:p>
                <a:endParaRPr lang="es-ES"/>
              </a:p>
            </p:txBody>
          </p:sp>
          <p:sp>
            <p:nvSpPr>
              <p:cNvPr id="99679" name="Freeform 351"/>
              <p:cNvSpPr>
                <a:spLocks/>
              </p:cNvSpPr>
              <p:nvPr/>
            </p:nvSpPr>
            <p:spPr bwMode="auto">
              <a:xfrm>
                <a:off x="2249" y="2414"/>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92999B"/>
              </a:solidFill>
              <a:ln w="9525">
                <a:noFill/>
                <a:round/>
                <a:headEnd/>
                <a:tailEnd/>
              </a:ln>
            </p:spPr>
            <p:txBody>
              <a:bodyPr/>
              <a:lstStyle/>
              <a:p>
                <a:endParaRPr lang="es-ES"/>
              </a:p>
            </p:txBody>
          </p:sp>
          <p:sp>
            <p:nvSpPr>
              <p:cNvPr id="99680" name="Freeform 352"/>
              <p:cNvSpPr>
                <a:spLocks/>
              </p:cNvSpPr>
              <p:nvPr/>
            </p:nvSpPr>
            <p:spPr bwMode="auto">
              <a:xfrm>
                <a:off x="2251" y="2412"/>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39A9C"/>
              </a:solidFill>
              <a:ln w="9525">
                <a:noFill/>
                <a:round/>
                <a:headEnd/>
                <a:tailEnd/>
              </a:ln>
            </p:spPr>
            <p:txBody>
              <a:bodyPr/>
              <a:lstStyle/>
              <a:p>
                <a:endParaRPr lang="es-ES"/>
              </a:p>
            </p:txBody>
          </p:sp>
          <p:sp>
            <p:nvSpPr>
              <p:cNvPr id="99681" name="Freeform 353"/>
              <p:cNvSpPr>
                <a:spLocks/>
              </p:cNvSpPr>
              <p:nvPr/>
            </p:nvSpPr>
            <p:spPr bwMode="auto">
              <a:xfrm>
                <a:off x="2251" y="2410"/>
                <a:ext cx="178" cy="4"/>
              </a:xfrm>
              <a:custGeom>
                <a:avLst/>
                <a:gdLst/>
                <a:ahLst/>
                <a:cxnLst>
                  <a:cxn ang="0">
                    <a:pos x="175" y="4"/>
                  </a:cxn>
                  <a:cxn ang="0">
                    <a:pos x="0" y="4"/>
                  </a:cxn>
                  <a:cxn ang="0">
                    <a:pos x="5" y="0"/>
                  </a:cxn>
                  <a:cxn ang="0">
                    <a:pos x="178" y="0"/>
                  </a:cxn>
                  <a:cxn ang="0">
                    <a:pos x="175" y="4"/>
                  </a:cxn>
                </a:cxnLst>
                <a:rect l="0" t="0" r="r" b="b"/>
                <a:pathLst>
                  <a:path w="178" h="4">
                    <a:moveTo>
                      <a:pt x="175" y="4"/>
                    </a:moveTo>
                    <a:lnTo>
                      <a:pt x="0" y="4"/>
                    </a:lnTo>
                    <a:lnTo>
                      <a:pt x="5" y="0"/>
                    </a:lnTo>
                    <a:lnTo>
                      <a:pt x="178" y="0"/>
                    </a:lnTo>
                    <a:lnTo>
                      <a:pt x="175" y="4"/>
                    </a:lnTo>
                    <a:close/>
                  </a:path>
                </a:pathLst>
              </a:custGeom>
              <a:solidFill>
                <a:srgbClr val="939A9C"/>
              </a:solidFill>
              <a:ln w="9525">
                <a:noFill/>
                <a:round/>
                <a:headEnd/>
                <a:tailEnd/>
              </a:ln>
            </p:spPr>
            <p:txBody>
              <a:bodyPr/>
              <a:lstStyle/>
              <a:p>
                <a:endParaRPr lang="es-ES"/>
              </a:p>
            </p:txBody>
          </p:sp>
          <p:sp>
            <p:nvSpPr>
              <p:cNvPr id="99682" name="Freeform 354"/>
              <p:cNvSpPr>
                <a:spLocks/>
              </p:cNvSpPr>
              <p:nvPr/>
            </p:nvSpPr>
            <p:spPr bwMode="auto">
              <a:xfrm>
                <a:off x="2253" y="2408"/>
                <a:ext cx="178" cy="4"/>
              </a:xfrm>
              <a:custGeom>
                <a:avLst/>
                <a:gdLst/>
                <a:ahLst/>
                <a:cxnLst>
                  <a:cxn ang="0">
                    <a:pos x="173" y="4"/>
                  </a:cxn>
                  <a:cxn ang="0">
                    <a:pos x="0" y="4"/>
                  </a:cxn>
                  <a:cxn ang="0">
                    <a:pos x="3" y="0"/>
                  </a:cxn>
                  <a:cxn ang="0">
                    <a:pos x="178" y="0"/>
                  </a:cxn>
                  <a:cxn ang="0">
                    <a:pos x="173" y="4"/>
                  </a:cxn>
                </a:cxnLst>
                <a:rect l="0" t="0" r="r" b="b"/>
                <a:pathLst>
                  <a:path w="178" h="4">
                    <a:moveTo>
                      <a:pt x="173" y="4"/>
                    </a:moveTo>
                    <a:lnTo>
                      <a:pt x="0" y="4"/>
                    </a:lnTo>
                    <a:lnTo>
                      <a:pt x="3" y="0"/>
                    </a:lnTo>
                    <a:lnTo>
                      <a:pt x="178" y="0"/>
                    </a:lnTo>
                    <a:lnTo>
                      <a:pt x="173" y="4"/>
                    </a:lnTo>
                    <a:close/>
                  </a:path>
                </a:pathLst>
              </a:custGeom>
              <a:solidFill>
                <a:srgbClr val="939A9C"/>
              </a:solidFill>
              <a:ln w="9525">
                <a:noFill/>
                <a:round/>
                <a:headEnd/>
                <a:tailEnd/>
              </a:ln>
            </p:spPr>
            <p:txBody>
              <a:bodyPr/>
              <a:lstStyle/>
              <a:p>
                <a:endParaRPr lang="es-ES"/>
              </a:p>
            </p:txBody>
          </p:sp>
          <p:sp>
            <p:nvSpPr>
              <p:cNvPr id="99683" name="Freeform 355"/>
              <p:cNvSpPr>
                <a:spLocks/>
              </p:cNvSpPr>
              <p:nvPr/>
            </p:nvSpPr>
            <p:spPr bwMode="auto">
              <a:xfrm>
                <a:off x="2256" y="2405"/>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49B9D"/>
              </a:solidFill>
              <a:ln w="9525">
                <a:noFill/>
                <a:round/>
                <a:headEnd/>
                <a:tailEnd/>
              </a:ln>
            </p:spPr>
            <p:txBody>
              <a:bodyPr/>
              <a:lstStyle/>
              <a:p>
                <a:endParaRPr lang="es-ES"/>
              </a:p>
            </p:txBody>
          </p:sp>
          <p:sp>
            <p:nvSpPr>
              <p:cNvPr id="99684" name="Freeform 356"/>
              <p:cNvSpPr>
                <a:spLocks/>
              </p:cNvSpPr>
              <p:nvPr/>
            </p:nvSpPr>
            <p:spPr bwMode="auto">
              <a:xfrm>
                <a:off x="2256" y="2403"/>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949B9D"/>
              </a:solidFill>
              <a:ln w="9525">
                <a:noFill/>
                <a:round/>
                <a:headEnd/>
                <a:tailEnd/>
              </a:ln>
            </p:spPr>
            <p:txBody>
              <a:bodyPr/>
              <a:lstStyle/>
              <a:p>
                <a:endParaRPr lang="es-ES"/>
              </a:p>
            </p:txBody>
          </p:sp>
          <p:sp>
            <p:nvSpPr>
              <p:cNvPr id="99685" name="Freeform 357"/>
              <p:cNvSpPr>
                <a:spLocks/>
              </p:cNvSpPr>
              <p:nvPr/>
            </p:nvSpPr>
            <p:spPr bwMode="auto">
              <a:xfrm>
                <a:off x="2258" y="2401"/>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49B9D"/>
              </a:solidFill>
              <a:ln w="9525">
                <a:noFill/>
                <a:round/>
                <a:headEnd/>
                <a:tailEnd/>
              </a:ln>
            </p:spPr>
            <p:txBody>
              <a:bodyPr/>
              <a:lstStyle/>
              <a:p>
                <a:endParaRPr lang="es-ES"/>
              </a:p>
            </p:txBody>
          </p:sp>
          <p:sp>
            <p:nvSpPr>
              <p:cNvPr id="99686" name="Freeform 358"/>
              <p:cNvSpPr>
                <a:spLocks/>
              </p:cNvSpPr>
              <p:nvPr/>
            </p:nvSpPr>
            <p:spPr bwMode="auto">
              <a:xfrm>
                <a:off x="2260" y="239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59C9E"/>
              </a:solidFill>
              <a:ln w="9525">
                <a:noFill/>
                <a:round/>
                <a:headEnd/>
                <a:tailEnd/>
              </a:ln>
            </p:spPr>
            <p:txBody>
              <a:bodyPr/>
              <a:lstStyle/>
              <a:p>
                <a:endParaRPr lang="es-ES"/>
              </a:p>
            </p:txBody>
          </p:sp>
          <p:sp>
            <p:nvSpPr>
              <p:cNvPr id="99687" name="Freeform 359"/>
              <p:cNvSpPr>
                <a:spLocks/>
              </p:cNvSpPr>
              <p:nvPr/>
            </p:nvSpPr>
            <p:spPr bwMode="auto">
              <a:xfrm>
                <a:off x="2260" y="2396"/>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59C9E"/>
              </a:solidFill>
              <a:ln w="9525">
                <a:noFill/>
                <a:round/>
                <a:headEnd/>
                <a:tailEnd/>
              </a:ln>
            </p:spPr>
            <p:txBody>
              <a:bodyPr/>
              <a:lstStyle/>
              <a:p>
                <a:endParaRPr lang="es-ES"/>
              </a:p>
            </p:txBody>
          </p:sp>
          <p:sp>
            <p:nvSpPr>
              <p:cNvPr id="99688" name="Freeform 360"/>
              <p:cNvSpPr>
                <a:spLocks/>
              </p:cNvSpPr>
              <p:nvPr/>
            </p:nvSpPr>
            <p:spPr bwMode="auto">
              <a:xfrm>
                <a:off x="2262" y="2394"/>
                <a:ext cx="176" cy="5"/>
              </a:xfrm>
              <a:custGeom>
                <a:avLst/>
                <a:gdLst/>
                <a:ahLst/>
                <a:cxnLst>
                  <a:cxn ang="0">
                    <a:pos x="173" y="5"/>
                  </a:cxn>
                  <a:cxn ang="0">
                    <a:pos x="0" y="5"/>
                  </a:cxn>
                  <a:cxn ang="0">
                    <a:pos x="2" y="0"/>
                  </a:cxn>
                  <a:cxn ang="0">
                    <a:pos x="176" y="0"/>
                  </a:cxn>
                  <a:cxn ang="0">
                    <a:pos x="173" y="5"/>
                  </a:cxn>
                </a:cxnLst>
                <a:rect l="0" t="0" r="r" b="b"/>
                <a:pathLst>
                  <a:path w="176" h="5">
                    <a:moveTo>
                      <a:pt x="173" y="5"/>
                    </a:moveTo>
                    <a:lnTo>
                      <a:pt x="0" y="5"/>
                    </a:lnTo>
                    <a:lnTo>
                      <a:pt x="2" y="0"/>
                    </a:lnTo>
                    <a:lnTo>
                      <a:pt x="176" y="0"/>
                    </a:lnTo>
                    <a:lnTo>
                      <a:pt x="173" y="5"/>
                    </a:lnTo>
                    <a:close/>
                  </a:path>
                </a:pathLst>
              </a:custGeom>
              <a:solidFill>
                <a:srgbClr val="959C9E"/>
              </a:solidFill>
              <a:ln w="9525">
                <a:noFill/>
                <a:round/>
                <a:headEnd/>
                <a:tailEnd/>
              </a:ln>
            </p:spPr>
            <p:txBody>
              <a:bodyPr/>
              <a:lstStyle/>
              <a:p>
                <a:endParaRPr lang="es-ES"/>
              </a:p>
            </p:txBody>
          </p:sp>
          <p:sp>
            <p:nvSpPr>
              <p:cNvPr id="99689" name="Freeform 361"/>
              <p:cNvSpPr>
                <a:spLocks/>
              </p:cNvSpPr>
              <p:nvPr/>
            </p:nvSpPr>
            <p:spPr bwMode="auto">
              <a:xfrm>
                <a:off x="2264" y="2392"/>
                <a:ext cx="176" cy="4"/>
              </a:xfrm>
              <a:custGeom>
                <a:avLst/>
                <a:gdLst/>
                <a:ahLst/>
                <a:cxnLst>
                  <a:cxn ang="0">
                    <a:pos x="171" y="4"/>
                  </a:cxn>
                  <a:cxn ang="0">
                    <a:pos x="0" y="4"/>
                  </a:cxn>
                  <a:cxn ang="0">
                    <a:pos x="3" y="0"/>
                  </a:cxn>
                  <a:cxn ang="0">
                    <a:pos x="176" y="0"/>
                  </a:cxn>
                  <a:cxn ang="0">
                    <a:pos x="171" y="4"/>
                  </a:cxn>
                </a:cxnLst>
                <a:rect l="0" t="0" r="r" b="b"/>
                <a:pathLst>
                  <a:path w="176" h="4">
                    <a:moveTo>
                      <a:pt x="171" y="4"/>
                    </a:moveTo>
                    <a:lnTo>
                      <a:pt x="0" y="4"/>
                    </a:lnTo>
                    <a:lnTo>
                      <a:pt x="3" y="0"/>
                    </a:lnTo>
                    <a:lnTo>
                      <a:pt x="176" y="0"/>
                    </a:lnTo>
                    <a:lnTo>
                      <a:pt x="171" y="4"/>
                    </a:lnTo>
                    <a:close/>
                  </a:path>
                </a:pathLst>
              </a:custGeom>
              <a:solidFill>
                <a:srgbClr val="969D9F"/>
              </a:solidFill>
              <a:ln w="9525">
                <a:noFill/>
                <a:round/>
                <a:headEnd/>
                <a:tailEnd/>
              </a:ln>
            </p:spPr>
            <p:txBody>
              <a:bodyPr/>
              <a:lstStyle/>
              <a:p>
                <a:endParaRPr lang="es-ES"/>
              </a:p>
            </p:txBody>
          </p:sp>
          <p:sp>
            <p:nvSpPr>
              <p:cNvPr id="99690" name="Freeform 362"/>
              <p:cNvSpPr>
                <a:spLocks/>
              </p:cNvSpPr>
              <p:nvPr/>
            </p:nvSpPr>
            <p:spPr bwMode="auto">
              <a:xfrm>
                <a:off x="2264" y="2390"/>
                <a:ext cx="176" cy="4"/>
              </a:xfrm>
              <a:custGeom>
                <a:avLst/>
                <a:gdLst/>
                <a:ahLst/>
                <a:cxnLst>
                  <a:cxn ang="0">
                    <a:pos x="174" y="4"/>
                  </a:cxn>
                  <a:cxn ang="0">
                    <a:pos x="0" y="4"/>
                  </a:cxn>
                  <a:cxn ang="0">
                    <a:pos x="5" y="0"/>
                  </a:cxn>
                  <a:cxn ang="0">
                    <a:pos x="176" y="0"/>
                  </a:cxn>
                  <a:cxn ang="0">
                    <a:pos x="174" y="4"/>
                  </a:cxn>
                </a:cxnLst>
                <a:rect l="0" t="0" r="r" b="b"/>
                <a:pathLst>
                  <a:path w="176" h="4">
                    <a:moveTo>
                      <a:pt x="174" y="4"/>
                    </a:moveTo>
                    <a:lnTo>
                      <a:pt x="0" y="4"/>
                    </a:lnTo>
                    <a:lnTo>
                      <a:pt x="5" y="0"/>
                    </a:lnTo>
                    <a:lnTo>
                      <a:pt x="176" y="0"/>
                    </a:lnTo>
                    <a:lnTo>
                      <a:pt x="174" y="4"/>
                    </a:lnTo>
                    <a:close/>
                  </a:path>
                </a:pathLst>
              </a:custGeom>
              <a:solidFill>
                <a:srgbClr val="969D9F"/>
              </a:solidFill>
              <a:ln w="9525">
                <a:noFill/>
                <a:round/>
                <a:headEnd/>
                <a:tailEnd/>
              </a:ln>
            </p:spPr>
            <p:txBody>
              <a:bodyPr/>
              <a:lstStyle/>
              <a:p>
                <a:endParaRPr lang="es-ES"/>
              </a:p>
            </p:txBody>
          </p:sp>
          <p:sp>
            <p:nvSpPr>
              <p:cNvPr id="99691" name="Freeform 363"/>
              <p:cNvSpPr>
                <a:spLocks/>
              </p:cNvSpPr>
              <p:nvPr/>
            </p:nvSpPr>
            <p:spPr bwMode="auto">
              <a:xfrm>
                <a:off x="2267" y="2388"/>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79EA0"/>
              </a:solidFill>
              <a:ln w="9525">
                <a:noFill/>
                <a:round/>
                <a:headEnd/>
                <a:tailEnd/>
              </a:ln>
            </p:spPr>
            <p:txBody>
              <a:bodyPr/>
              <a:lstStyle/>
              <a:p>
                <a:endParaRPr lang="es-ES"/>
              </a:p>
            </p:txBody>
          </p:sp>
          <p:sp>
            <p:nvSpPr>
              <p:cNvPr id="99692" name="Freeform 364"/>
              <p:cNvSpPr>
                <a:spLocks/>
              </p:cNvSpPr>
              <p:nvPr/>
            </p:nvSpPr>
            <p:spPr bwMode="auto">
              <a:xfrm>
                <a:off x="2269" y="2385"/>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79EA0"/>
              </a:solidFill>
              <a:ln w="9525">
                <a:noFill/>
                <a:round/>
                <a:headEnd/>
                <a:tailEnd/>
              </a:ln>
            </p:spPr>
            <p:txBody>
              <a:bodyPr/>
              <a:lstStyle/>
              <a:p>
                <a:endParaRPr lang="es-ES"/>
              </a:p>
            </p:txBody>
          </p:sp>
          <p:sp>
            <p:nvSpPr>
              <p:cNvPr id="99693" name="Freeform 365"/>
              <p:cNvSpPr>
                <a:spLocks/>
              </p:cNvSpPr>
              <p:nvPr/>
            </p:nvSpPr>
            <p:spPr bwMode="auto">
              <a:xfrm>
                <a:off x="2269" y="2383"/>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79EA0"/>
              </a:solidFill>
              <a:ln w="9525">
                <a:noFill/>
                <a:round/>
                <a:headEnd/>
                <a:tailEnd/>
              </a:ln>
            </p:spPr>
            <p:txBody>
              <a:bodyPr/>
              <a:lstStyle/>
              <a:p>
                <a:endParaRPr lang="es-ES"/>
              </a:p>
            </p:txBody>
          </p:sp>
          <p:sp>
            <p:nvSpPr>
              <p:cNvPr id="99694" name="Freeform 366"/>
              <p:cNvSpPr>
                <a:spLocks/>
              </p:cNvSpPr>
              <p:nvPr/>
            </p:nvSpPr>
            <p:spPr bwMode="auto">
              <a:xfrm>
                <a:off x="2271" y="2381"/>
                <a:ext cx="175" cy="4"/>
              </a:xfrm>
              <a:custGeom>
                <a:avLst/>
                <a:gdLst/>
                <a:ahLst/>
                <a:cxnLst>
                  <a:cxn ang="0">
                    <a:pos x="171" y="4"/>
                  </a:cxn>
                  <a:cxn ang="0">
                    <a:pos x="0" y="4"/>
                  </a:cxn>
                  <a:cxn ang="0">
                    <a:pos x="2" y="0"/>
                  </a:cxn>
                  <a:cxn ang="0">
                    <a:pos x="175" y="0"/>
                  </a:cxn>
                  <a:cxn ang="0">
                    <a:pos x="171" y="4"/>
                  </a:cxn>
                </a:cxnLst>
                <a:rect l="0" t="0" r="r" b="b"/>
                <a:pathLst>
                  <a:path w="175" h="4">
                    <a:moveTo>
                      <a:pt x="171" y="4"/>
                    </a:moveTo>
                    <a:lnTo>
                      <a:pt x="0" y="4"/>
                    </a:lnTo>
                    <a:lnTo>
                      <a:pt x="2" y="0"/>
                    </a:lnTo>
                    <a:lnTo>
                      <a:pt x="175" y="0"/>
                    </a:lnTo>
                    <a:lnTo>
                      <a:pt x="171" y="4"/>
                    </a:lnTo>
                    <a:close/>
                  </a:path>
                </a:pathLst>
              </a:custGeom>
              <a:solidFill>
                <a:srgbClr val="989FA1"/>
              </a:solidFill>
              <a:ln w="9525">
                <a:noFill/>
                <a:round/>
                <a:headEnd/>
                <a:tailEnd/>
              </a:ln>
            </p:spPr>
            <p:txBody>
              <a:bodyPr/>
              <a:lstStyle/>
              <a:p>
                <a:endParaRPr lang="es-ES"/>
              </a:p>
            </p:txBody>
          </p:sp>
          <p:sp>
            <p:nvSpPr>
              <p:cNvPr id="99695" name="Freeform 367"/>
              <p:cNvSpPr>
                <a:spLocks/>
              </p:cNvSpPr>
              <p:nvPr/>
            </p:nvSpPr>
            <p:spPr bwMode="auto">
              <a:xfrm>
                <a:off x="2273" y="2379"/>
                <a:ext cx="173" cy="4"/>
              </a:xfrm>
              <a:custGeom>
                <a:avLst/>
                <a:gdLst/>
                <a:ahLst/>
                <a:cxnLst>
                  <a:cxn ang="0">
                    <a:pos x="171" y="4"/>
                  </a:cxn>
                  <a:cxn ang="0">
                    <a:pos x="0" y="4"/>
                  </a:cxn>
                  <a:cxn ang="0">
                    <a:pos x="3" y="0"/>
                  </a:cxn>
                  <a:cxn ang="0">
                    <a:pos x="173" y="0"/>
                  </a:cxn>
                  <a:cxn ang="0">
                    <a:pos x="171" y="4"/>
                  </a:cxn>
                </a:cxnLst>
                <a:rect l="0" t="0" r="r" b="b"/>
                <a:pathLst>
                  <a:path w="173" h="4">
                    <a:moveTo>
                      <a:pt x="171" y="4"/>
                    </a:moveTo>
                    <a:lnTo>
                      <a:pt x="0" y="4"/>
                    </a:lnTo>
                    <a:lnTo>
                      <a:pt x="3" y="0"/>
                    </a:lnTo>
                    <a:lnTo>
                      <a:pt x="173" y="0"/>
                    </a:lnTo>
                    <a:lnTo>
                      <a:pt x="171" y="4"/>
                    </a:lnTo>
                    <a:close/>
                  </a:path>
                </a:pathLst>
              </a:custGeom>
              <a:solidFill>
                <a:srgbClr val="989FA1"/>
              </a:solidFill>
              <a:ln w="9525">
                <a:noFill/>
                <a:round/>
                <a:headEnd/>
                <a:tailEnd/>
              </a:ln>
            </p:spPr>
            <p:txBody>
              <a:bodyPr/>
              <a:lstStyle/>
              <a:p>
                <a:endParaRPr lang="es-ES"/>
              </a:p>
            </p:txBody>
          </p:sp>
          <p:sp>
            <p:nvSpPr>
              <p:cNvPr id="99696" name="Freeform 368"/>
              <p:cNvSpPr>
                <a:spLocks/>
              </p:cNvSpPr>
              <p:nvPr/>
            </p:nvSpPr>
            <p:spPr bwMode="auto">
              <a:xfrm>
                <a:off x="2273" y="2377"/>
                <a:ext cx="176" cy="4"/>
              </a:xfrm>
              <a:custGeom>
                <a:avLst/>
                <a:gdLst/>
                <a:ahLst/>
                <a:cxnLst>
                  <a:cxn ang="0">
                    <a:pos x="173" y="4"/>
                  </a:cxn>
                  <a:cxn ang="0">
                    <a:pos x="0" y="4"/>
                  </a:cxn>
                  <a:cxn ang="0">
                    <a:pos x="5" y="0"/>
                  </a:cxn>
                  <a:cxn ang="0">
                    <a:pos x="176" y="0"/>
                  </a:cxn>
                  <a:cxn ang="0">
                    <a:pos x="173" y="4"/>
                  </a:cxn>
                </a:cxnLst>
                <a:rect l="0" t="0" r="r" b="b"/>
                <a:pathLst>
                  <a:path w="176" h="4">
                    <a:moveTo>
                      <a:pt x="173" y="4"/>
                    </a:moveTo>
                    <a:lnTo>
                      <a:pt x="0" y="4"/>
                    </a:lnTo>
                    <a:lnTo>
                      <a:pt x="5" y="0"/>
                    </a:lnTo>
                    <a:lnTo>
                      <a:pt x="176" y="0"/>
                    </a:lnTo>
                    <a:lnTo>
                      <a:pt x="173" y="4"/>
                    </a:lnTo>
                    <a:close/>
                  </a:path>
                </a:pathLst>
              </a:custGeom>
              <a:solidFill>
                <a:srgbClr val="989FA1"/>
              </a:solidFill>
              <a:ln w="9525">
                <a:noFill/>
                <a:round/>
                <a:headEnd/>
                <a:tailEnd/>
              </a:ln>
            </p:spPr>
            <p:txBody>
              <a:bodyPr/>
              <a:lstStyle/>
              <a:p>
                <a:endParaRPr lang="es-ES"/>
              </a:p>
            </p:txBody>
          </p:sp>
          <p:sp>
            <p:nvSpPr>
              <p:cNvPr id="99697" name="Freeform 369"/>
              <p:cNvSpPr>
                <a:spLocks/>
              </p:cNvSpPr>
              <p:nvPr/>
            </p:nvSpPr>
            <p:spPr bwMode="auto">
              <a:xfrm>
                <a:off x="2276" y="2374"/>
                <a:ext cx="173" cy="5"/>
              </a:xfrm>
              <a:custGeom>
                <a:avLst/>
                <a:gdLst/>
                <a:ahLst/>
                <a:cxnLst>
                  <a:cxn ang="0">
                    <a:pos x="170" y="5"/>
                  </a:cxn>
                  <a:cxn ang="0">
                    <a:pos x="0" y="5"/>
                  </a:cxn>
                  <a:cxn ang="0">
                    <a:pos x="2" y="0"/>
                  </a:cxn>
                  <a:cxn ang="0">
                    <a:pos x="173" y="0"/>
                  </a:cxn>
                  <a:cxn ang="0">
                    <a:pos x="170" y="5"/>
                  </a:cxn>
                </a:cxnLst>
                <a:rect l="0" t="0" r="r" b="b"/>
                <a:pathLst>
                  <a:path w="173" h="5">
                    <a:moveTo>
                      <a:pt x="170" y="5"/>
                    </a:moveTo>
                    <a:lnTo>
                      <a:pt x="0" y="5"/>
                    </a:lnTo>
                    <a:lnTo>
                      <a:pt x="2" y="0"/>
                    </a:lnTo>
                    <a:lnTo>
                      <a:pt x="173" y="0"/>
                    </a:lnTo>
                    <a:lnTo>
                      <a:pt x="170" y="5"/>
                    </a:lnTo>
                    <a:close/>
                  </a:path>
                </a:pathLst>
              </a:custGeom>
              <a:solidFill>
                <a:srgbClr val="99A0A2"/>
              </a:solidFill>
              <a:ln w="9525">
                <a:noFill/>
                <a:round/>
                <a:headEnd/>
                <a:tailEnd/>
              </a:ln>
            </p:spPr>
            <p:txBody>
              <a:bodyPr/>
              <a:lstStyle/>
              <a:p>
                <a:endParaRPr lang="es-ES"/>
              </a:p>
            </p:txBody>
          </p:sp>
          <p:sp>
            <p:nvSpPr>
              <p:cNvPr id="99698" name="Freeform 370"/>
              <p:cNvSpPr>
                <a:spLocks/>
              </p:cNvSpPr>
              <p:nvPr/>
            </p:nvSpPr>
            <p:spPr bwMode="auto">
              <a:xfrm>
                <a:off x="2278" y="2372"/>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9A0A2"/>
              </a:solidFill>
              <a:ln w="9525">
                <a:noFill/>
                <a:round/>
                <a:headEnd/>
                <a:tailEnd/>
              </a:ln>
            </p:spPr>
            <p:txBody>
              <a:bodyPr/>
              <a:lstStyle/>
              <a:p>
                <a:endParaRPr lang="es-ES"/>
              </a:p>
            </p:txBody>
          </p:sp>
          <p:sp>
            <p:nvSpPr>
              <p:cNvPr id="99699" name="Freeform 371"/>
              <p:cNvSpPr>
                <a:spLocks/>
              </p:cNvSpPr>
              <p:nvPr/>
            </p:nvSpPr>
            <p:spPr bwMode="auto">
              <a:xfrm>
                <a:off x="2278" y="2370"/>
                <a:ext cx="173" cy="4"/>
              </a:xfrm>
              <a:custGeom>
                <a:avLst/>
                <a:gdLst/>
                <a:ahLst/>
                <a:cxnLst>
                  <a:cxn ang="0">
                    <a:pos x="171" y="4"/>
                  </a:cxn>
                  <a:cxn ang="0">
                    <a:pos x="0" y="4"/>
                  </a:cxn>
                  <a:cxn ang="0">
                    <a:pos x="4" y="0"/>
                  </a:cxn>
                  <a:cxn ang="0">
                    <a:pos x="173" y="0"/>
                  </a:cxn>
                  <a:cxn ang="0">
                    <a:pos x="171" y="4"/>
                  </a:cxn>
                </a:cxnLst>
                <a:rect l="0" t="0" r="r" b="b"/>
                <a:pathLst>
                  <a:path w="173" h="4">
                    <a:moveTo>
                      <a:pt x="171" y="4"/>
                    </a:moveTo>
                    <a:lnTo>
                      <a:pt x="0" y="4"/>
                    </a:lnTo>
                    <a:lnTo>
                      <a:pt x="4" y="0"/>
                    </a:lnTo>
                    <a:lnTo>
                      <a:pt x="173" y="0"/>
                    </a:lnTo>
                    <a:lnTo>
                      <a:pt x="171" y="4"/>
                    </a:lnTo>
                    <a:close/>
                  </a:path>
                </a:pathLst>
              </a:custGeom>
              <a:solidFill>
                <a:srgbClr val="99A0A2"/>
              </a:solidFill>
              <a:ln w="9525">
                <a:noFill/>
                <a:round/>
                <a:headEnd/>
                <a:tailEnd/>
              </a:ln>
            </p:spPr>
            <p:txBody>
              <a:bodyPr/>
              <a:lstStyle/>
              <a:p>
                <a:endParaRPr lang="es-ES"/>
              </a:p>
            </p:txBody>
          </p:sp>
          <p:sp>
            <p:nvSpPr>
              <p:cNvPr id="99700" name="Freeform 372"/>
              <p:cNvSpPr>
                <a:spLocks/>
              </p:cNvSpPr>
              <p:nvPr/>
            </p:nvSpPr>
            <p:spPr bwMode="auto">
              <a:xfrm>
                <a:off x="2280" y="2368"/>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BA1A3"/>
              </a:solidFill>
              <a:ln w="9525">
                <a:noFill/>
                <a:round/>
                <a:headEnd/>
                <a:tailEnd/>
              </a:ln>
            </p:spPr>
            <p:txBody>
              <a:bodyPr/>
              <a:lstStyle/>
              <a:p>
                <a:endParaRPr lang="es-ES"/>
              </a:p>
            </p:txBody>
          </p:sp>
          <p:sp>
            <p:nvSpPr>
              <p:cNvPr id="99701" name="Freeform 373"/>
              <p:cNvSpPr>
                <a:spLocks/>
              </p:cNvSpPr>
              <p:nvPr/>
            </p:nvSpPr>
            <p:spPr bwMode="auto">
              <a:xfrm>
                <a:off x="2282" y="2365"/>
                <a:ext cx="173" cy="5"/>
              </a:xfrm>
              <a:custGeom>
                <a:avLst/>
                <a:gdLst/>
                <a:ahLst/>
                <a:cxnLst>
                  <a:cxn ang="0">
                    <a:pos x="169" y="5"/>
                  </a:cxn>
                  <a:cxn ang="0">
                    <a:pos x="0" y="5"/>
                  </a:cxn>
                  <a:cxn ang="0">
                    <a:pos x="2" y="0"/>
                  </a:cxn>
                  <a:cxn ang="0">
                    <a:pos x="173" y="0"/>
                  </a:cxn>
                  <a:cxn ang="0">
                    <a:pos x="169" y="5"/>
                  </a:cxn>
                </a:cxnLst>
                <a:rect l="0" t="0" r="r" b="b"/>
                <a:pathLst>
                  <a:path w="173" h="5">
                    <a:moveTo>
                      <a:pt x="169" y="5"/>
                    </a:moveTo>
                    <a:lnTo>
                      <a:pt x="0" y="5"/>
                    </a:lnTo>
                    <a:lnTo>
                      <a:pt x="2" y="0"/>
                    </a:lnTo>
                    <a:lnTo>
                      <a:pt x="173" y="0"/>
                    </a:lnTo>
                    <a:lnTo>
                      <a:pt x="169" y="5"/>
                    </a:lnTo>
                    <a:close/>
                  </a:path>
                </a:pathLst>
              </a:custGeom>
              <a:solidFill>
                <a:srgbClr val="9BA1A3"/>
              </a:solidFill>
              <a:ln w="9525">
                <a:noFill/>
                <a:round/>
                <a:headEnd/>
                <a:tailEnd/>
              </a:ln>
            </p:spPr>
            <p:txBody>
              <a:bodyPr/>
              <a:lstStyle/>
              <a:p>
                <a:endParaRPr lang="es-ES"/>
              </a:p>
            </p:txBody>
          </p:sp>
          <p:sp>
            <p:nvSpPr>
              <p:cNvPr id="99702" name="Freeform 374"/>
              <p:cNvSpPr>
                <a:spLocks/>
              </p:cNvSpPr>
              <p:nvPr/>
            </p:nvSpPr>
            <p:spPr bwMode="auto">
              <a:xfrm>
                <a:off x="2282" y="2363"/>
                <a:ext cx="173" cy="5"/>
              </a:xfrm>
              <a:custGeom>
                <a:avLst/>
                <a:gdLst/>
                <a:ahLst/>
                <a:cxnLst>
                  <a:cxn ang="0">
                    <a:pos x="171" y="5"/>
                  </a:cxn>
                  <a:cxn ang="0">
                    <a:pos x="0" y="5"/>
                  </a:cxn>
                  <a:cxn ang="0">
                    <a:pos x="5" y="0"/>
                  </a:cxn>
                  <a:cxn ang="0">
                    <a:pos x="173" y="0"/>
                  </a:cxn>
                  <a:cxn ang="0">
                    <a:pos x="171" y="5"/>
                  </a:cxn>
                </a:cxnLst>
                <a:rect l="0" t="0" r="r" b="b"/>
                <a:pathLst>
                  <a:path w="173" h="5">
                    <a:moveTo>
                      <a:pt x="171" y="5"/>
                    </a:moveTo>
                    <a:lnTo>
                      <a:pt x="0" y="5"/>
                    </a:lnTo>
                    <a:lnTo>
                      <a:pt x="5" y="0"/>
                    </a:lnTo>
                    <a:lnTo>
                      <a:pt x="173" y="0"/>
                    </a:lnTo>
                    <a:lnTo>
                      <a:pt x="171" y="5"/>
                    </a:lnTo>
                    <a:close/>
                  </a:path>
                </a:pathLst>
              </a:custGeom>
              <a:solidFill>
                <a:srgbClr val="9CA2A3"/>
              </a:solidFill>
              <a:ln w="9525">
                <a:noFill/>
                <a:round/>
                <a:headEnd/>
                <a:tailEnd/>
              </a:ln>
            </p:spPr>
            <p:txBody>
              <a:bodyPr/>
              <a:lstStyle/>
              <a:p>
                <a:endParaRPr lang="es-ES"/>
              </a:p>
            </p:txBody>
          </p:sp>
          <p:sp>
            <p:nvSpPr>
              <p:cNvPr id="99703" name="Freeform 375"/>
              <p:cNvSpPr>
                <a:spLocks/>
              </p:cNvSpPr>
              <p:nvPr/>
            </p:nvSpPr>
            <p:spPr bwMode="auto">
              <a:xfrm>
                <a:off x="2284" y="2361"/>
                <a:ext cx="174" cy="4"/>
              </a:xfrm>
              <a:custGeom>
                <a:avLst/>
                <a:gdLst/>
                <a:ahLst/>
                <a:cxnLst>
                  <a:cxn ang="0">
                    <a:pos x="171" y="4"/>
                  </a:cxn>
                  <a:cxn ang="0">
                    <a:pos x="0" y="4"/>
                  </a:cxn>
                  <a:cxn ang="0">
                    <a:pos x="3" y="0"/>
                  </a:cxn>
                  <a:cxn ang="0">
                    <a:pos x="174" y="0"/>
                  </a:cxn>
                  <a:cxn ang="0">
                    <a:pos x="171" y="4"/>
                  </a:cxn>
                </a:cxnLst>
                <a:rect l="0" t="0" r="r" b="b"/>
                <a:pathLst>
                  <a:path w="174" h="4">
                    <a:moveTo>
                      <a:pt x="171" y="4"/>
                    </a:moveTo>
                    <a:lnTo>
                      <a:pt x="0" y="4"/>
                    </a:lnTo>
                    <a:lnTo>
                      <a:pt x="3" y="0"/>
                    </a:lnTo>
                    <a:lnTo>
                      <a:pt x="174" y="0"/>
                    </a:lnTo>
                    <a:lnTo>
                      <a:pt x="171" y="4"/>
                    </a:lnTo>
                    <a:close/>
                  </a:path>
                </a:pathLst>
              </a:custGeom>
              <a:solidFill>
                <a:srgbClr val="9CA2A3"/>
              </a:solidFill>
              <a:ln w="9525">
                <a:noFill/>
                <a:round/>
                <a:headEnd/>
                <a:tailEnd/>
              </a:ln>
            </p:spPr>
            <p:txBody>
              <a:bodyPr/>
              <a:lstStyle/>
              <a:p>
                <a:endParaRPr lang="es-ES"/>
              </a:p>
            </p:txBody>
          </p:sp>
          <p:sp>
            <p:nvSpPr>
              <p:cNvPr id="99704" name="Freeform 376"/>
              <p:cNvSpPr>
                <a:spLocks/>
              </p:cNvSpPr>
              <p:nvPr/>
            </p:nvSpPr>
            <p:spPr bwMode="auto">
              <a:xfrm>
                <a:off x="2287" y="2359"/>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9CA2A3"/>
              </a:solidFill>
              <a:ln w="9525">
                <a:noFill/>
                <a:round/>
                <a:headEnd/>
                <a:tailEnd/>
              </a:ln>
            </p:spPr>
            <p:txBody>
              <a:bodyPr/>
              <a:lstStyle/>
              <a:p>
                <a:endParaRPr lang="es-ES"/>
              </a:p>
            </p:txBody>
          </p:sp>
          <p:sp>
            <p:nvSpPr>
              <p:cNvPr id="99705" name="Freeform 377"/>
              <p:cNvSpPr>
                <a:spLocks/>
              </p:cNvSpPr>
              <p:nvPr/>
            </p:nvSpPr>
            <p:spPr bwMode="auto">
              <a:xfrm>
                <a:off x="2287" y="2357"/>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DA3A4"/>
              </a:solidFill>
              <a:ln w="9525">
                <a:noFill/>
                <a:round/>
                <a:headEnd/>
                <a:tailEnd/>
              </a:ln>
            </p:spPr>
            <p:txBody>
              <a:bodyPr/>
              <a:lstStyle/>
              <a:p>
                <a:endParaRPr lang="es-ES"/>
              </a:p>
            </p:txBody>
          </p:sp>
          <p:sp>
            <p:nvSpPr>
              <p:cNvPr id="99706" name="Freeform 378"/>
              <p:cNvSpPr>
                <a:spLocks/>
              </p:cNvSpPr>
              <p:nvPr/>
            </p:nvSpPr>
            <p:spPr bwMode="auto">
              <a:xfrm>
                <a:off x="2289" y="2354"/>
                <a:ext cx="173" cy="5"/>
              </a:xfrm>
              <a:custGeom>
                <a:avLst/>
                <a:gdLst/>
                <a:ahLst/>
                <a:cxnLst>
                  <a:cxn ang="0">
                    <a:pos x="169" y="5"/>
                  </a:cxn>
                  <a:cxn ang="0">
                    <a:pos x="0" y="5"/>
                  </a:cxn>
                  <a:cxn ang="0">
                    <a:pos x="2" y="0"/>
                  </a:cxn>
                  <a:cxn ang="0">
                    <a:pos x="173" y="0"/>
                  </a:cxn>
                  <a:cxn ang="0">
                    <a:pos x="169" y="5"/>
                  </a:cxn>
                </a:cxnLst>
                <a:rect l="0" t="0" r="r" b="b"/>
                <a:pathLst>
                  <a:path w="173" h="5">
                    <a:moveTo>
                      <a:pt x="169" y="5"/>
                    </a:moveTo>
                    <a:lnTo>
                      <a:pt x="0" y="5"/>
                    </a:lnTo>
                    <a:lnTo>
                      <a:pt x="2" y="0"/>
                    </a:lnTo>
                    <a:lnTo>
                      <a:pt x="173" y="0"/>
                    </a:lnTo>
                    <a:lnTo>
                      <a:pt x="169" y="5"/>
                    </a:lnTo>
                    <a:close/>
                  </a:path>
                </a:pathLst>
              </a:custGeom>
              <a:solidFill>
                <a:srgbClr val="9DA3A4"/>
              </a:solidFill>
              <a:ln w="9525">
                <a:noFill/>
                <a:round/>
                <a:headEnd/>
                <a:tailEnd/>
              </a:ln>
            </p:spPr>
            <p:txBody>
              <a:bodyPr/>
              <a:lstStyle/>
              <a:p>
                <a:endParaRPr lang="es-ES"/>
              </a:p>
            </p:txBody>
          </p:sp>
          <p:sp>
            <p:nvSpPr>
              <p:cNvPr id="99707" name="Freeform 379"/>
              <p:cNvSpPr>
                <a:spLocks/>
              </p:cNvSpPr>
              <p:nvPr/>
            </p:nvSpPr>
            <p:spPr bwMode="auto">
              <a:xfrm>
                <a:off x="2289" y="2352"/>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DA3A4"/>
              </a:solidFill>
              <a:ln w="9525">
                <a:noFill/>
                <a:round/>
                <a:headEnd/>
                <a:tailEnd/>
              </a:ln>
            </p:spPr>
            <p:txBody>
              <a:bodyPr/>
              <a:lstStyle/>
              <a:p>
                <a:endParaRPr lang="es-ES"/>
              </a:p>
            </p:txBody>
          </p:sp>
          <p:sp>
            <p:nvSpPr>
              <p:cNvPr id="99708" name="Freeform 380"/>
              <p:cNvSpPr>
                <a:spLocks/>
              </p:cNvSpPr>
              <p:nvPr/>
            </p:nvSpPr>
            <p:spPr bwMode="auto">
              <a:xfrm>
                <a:off x="2291" y="2350"/>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EA4A5"/>
              </a:solidFill>
              <a:ln w="9525">
                <a:noFill/>
                <a:round/>
                <a:headEnd/>
                <a:tailEnd/>
              </a:ln>
            </p:spPr>
            <p:txBody>
              <a:bodyPr/>
              <a:lstStyle/>
              <a:p>
                <a:endParaRPr lang="es-ES"/>
              </a:p>
            </p:txBody>
          </p:sp>
          <p:sp>
            <p:nvSpPr>
              <p:cNvPr id="99709" name="Freeform 381"/>
              <p:cNvSpPr>
                <a:spLocks/>
              </p:cNvSpPr>
              <p:nvPr/>
            </p:nvSpPr>
            <p:spPr bwMode="auto">
              <a:xfrm>
                <a:off x="2293" y="2348"/>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9EA4A5"/>
              </a:solidFill>
              <a:ln w="9525">
                <a:noFill/>
                <a:round/>
                <a:headEnd/>
                <a:tailEnd/>
              </a:ln>
            </p:spPr>
            <p:txBody>
              <a:bodyPr/>
              <a:lstStyle/>
              <a:p>
                <a:endParaRPr lang="es-ES"/>
              </a:p>
            </p:txBody>
          </p:sp>
          <p:sp>
            <p:nvSpPr>
              <p:cNvPr id="99710" name="Freeform 382"/>
              <p:cNvSpPr>
                <a:spLocks/>
              </p:cNvSpPr>
              <p:nvPr/>
            </p:nvSpPr>
            <p:spPr bwMode="auto">
              <a:xfrm>
                <a:off x="2293" y="2345"/>
                <a:ext cx="173" cy="5"/>
              </a:xfrm>
              <a:custGeom>
                <a:avLst/>
                <a:gdLst/>
                <a:ahLst/>
                <a:cxnLst>
                  <a:cxn ang="0">
                    <a:pos x="171" y="5"/>
                  </a:cxn>
                  <a:cxn ang="0">
                    <a:pos x="0" y="5"/>
                  </a:cxn>
                  <a:cxn ang="0">
                    <a:pos x="5" y="0"/>
                  </a:cxn>
                  <a:cxn ang="0">
                    <a:pos x="173" y="0"/>
                  </a:cxn>
                  <a:cxn ang="0">
                    <a:pos x="171" y="5"/>
                  </a:cxn>
                </a:cxnLst>
                <a:rect l="0" t="0" r="r" b="b"/>
                <a:pathLst>
                  <a:path w="173" h="5">
                    <a:moveTo>
                      <a:pt x="171" y="5"/>
                    </a:moveTo>
                    <a:lnTo>
                      <a:pt x="0" y="5"/>
                    </a:lnTo>
                    <a:lnTo>
                      <a:pt x="5" y="0"/>
                    </a:lnTo>
                    <a:lnTo>
                      <a:pt x="173" y="0"/>
                    </a:lnTo>
                    <a:lnTo>
                      <a:pt x="171" y="5"/>
                    </a:lnTo>
                    <a:close/>
                  </a:path>
                </a:pathLst>
              </a:custGeom>
              <a:solidFill>
                <a:srgbClr val="9EA4A5"/>
              </a:solidFill>
              <a:ln w="9525">
                <a:noFill/>
                <a:round/>
                <a:headEnd/>
                <a:tailEnd/>
              </a:ln>
            </p:spPr>
            <p:txBody>
              <a:bodyPr/>
              <a:lstStyle/>
              <a:p>
                <a:endParaRPr lang="es-ES"/>
              </a:p>
            </p:txBody>
          </p:sp>
          <p:sp>
            <p:nvSpPr>
              <p:cNvPr id="99711" name="Freeform 383"/>
              <p:cNvSpPr>
                <a:spLocks/>
              </p:cNvSpPr>
              <p:nvPr/>
            </p:nvSpPr>
            <p:spPr bwMode="auto">
              <a:xfrm>
                <a:off x="2296" y="2343"/>
                <a:ext cx="170" cy="5"/>
              </a:xfrm>
              <a:custGeom>
                <a:avLst/>
                <a:gdLst/>
                <a:ahLst/>
                <a:cxnLst>
                  <a:cxn ang="0">
                    <a:pos x="168" y="5"/>
                  </a:cxn>
                  <a:cxn ang="0">
                    <a:pos x="0" y="5"/>
                  </a:cxn>
                  <a:cxn ang="0">
                    <a:pos x="2" y="0"/>
                  </a:cxn>
                  <a:cxn ang="0">
                    <a:pos x="170" y="0"/>
                  </a:cxn>
                  <a:cxn ang="0">
                    <a:pos x="168" y="5"/>
                  </a:cxn>
                </a:cxnLst>
                <a:rect l="0" t="0" r="r" b="b"/>
                <a:pathLst>
                  <a:path w="170" h="5">
                    <a:moveTo>
                      <a:pt x="168" y="5"/>
                    </a:moveTo>
                    <a:lnTo>
                      <a:pt x="0" y="5"/>
                    </a:lnTo>
                    <a:lnTo>
                      <a:pt x="2" y="0"/>
                    </a:lnTo>
                    <a:lnTo>
                      <a:pt x="170" y="0"/>
                    </a:lnTo>
                    <a:lnTo>
                      <a:pt x="168" y="5"/>
                    </a:lnTo>
                    <a:close/>
                  </a:path>
                </a:pathLst>
              </a:custGeom>
              <a:solidFill>
                <a:srgbClr val="9FA5A6"/>
              </a:solidFill>
              <a:ln w="9525">
                <a:noFill/>
                <a:round/>
                <a:headEnd/>
                <a:tailEnd/>
              </a:ln>
            </p:spPr>
            <p:txBody>
              <a:bodyPr/>
              <a:lstStyle/>
              <a:p>
                <a:endParaRPr lang="es-ES"/>
              </a:p>
            </p:txBody>
          </p:sp>
          <p:sp>
            <p:nvSpPr>
              <p:cNvPr id="99712" name="Freeform 384"/>
              <p:cNvSpPr>
                <a:spLocks/>
              </p:cNvSpPr>
              <p:nvPr/>
            </p:nvSpPr>
            <p:spPr bwMode="auto">
              <a:xfrm>
                <a:off x="2298" y="2341"/>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9FA5A6"/>
              </a:solidFill>
              <a:ln w="9525">
                <a:noFill/>
                <a:round/>
                <a:headEnd/>
                <a:tailEnd/>
              </a:ln>
            </p:spPr>
            <p:txBody>
              <a:bodyPr/>
              <a:lstStyle/>
              <a:p>
                <a:endParaRPr lang="es-ES"/>
              </a:p>
            </p:txBody>
          </p:sp>
          <p:sp>
            <p:nvSpPr>
              <p:cNvPr id="99713" name="Freeform 385"/>
              <p:cNvSpPr>
                <a:spLocks/>
              </p:cNvSpPr>
              <p:nvPr/>
            </p:nvSpPr>
            <p:spPr bwMode="auto">
              <a:xfrm>
                <a:off x="2298" y="2339"/>
                <a:ext cx="173" cy="4"/>
              </a:xfrm>
              <a:custGeom>
                <a:avLst/>
                <a:gdLst/>
                <a:ahLst/>
                <a:cxnLst>
                  <a:cxn ang="0">
                    <a:pos x="168" y="4"/>
                  </a:cxn>
                  <a:cxn ang="0">
                    <a:pos x="0" y="4"/>
                  </a:cxn>
                  <a:cxn ang="0">
                    <a:pos x="4" y="0"/>
                  </a:cxn>
                  <a:cxn ang="0">
                    <a:pos x="173" y="0"/>
                  </a:cxn>
                  <a:cxn ang="0">
                    <a:pos x="168" y="4"/>
                  </a:cxn>
                </a:cxnLst>
                <a:rect l="0" t="0" r="r" b="b"/>
                <a:pathLst>
                  <a:path w="173" h="4">
                    <a:moveTo>
                      <a:pt x="168" y="4"/>
                    </a:moveTo>
                    <a:lnTo>
                      <a:pt x="0" y="4"/>
                    </a:lnTo>
                    <a:lnTo>
                      <a:pt x="4" y="0"/>
                    </a:lnTo>
                    <a:lnTo>
                      <a:pt x="173" y="0"/>
                    </a:lnTo>
                    <a:lnTo>
                      <a:pt x="168" y="4"/>
                    </a:lnTo>
                    <a:close/>
                  </a:path>
                </a:pathLst>
              </a:custGeom>
              <a:solidFill>
                <a:srgbClr val="A0A5A7"/>
              </a:solidFill>
              <a:ln w="9525">
                <a:noFill/>
                <a:round/>
                <a:headEnd/>
                <a:tailEnd/>
              </a:ln>
            </p:spPr>
            <p:txBody>
              <a:bodyPr/>
              <a:lstStyle/>
              <a:p>
                <a:endParaRPr lang="es-ES"/>
              </a:p>
            </p:txBody>
          </p:sp>
          <p:sp>
            <p:nvSpPr>
              <p:cNvPr id="99714" name="Freeform 386"/>
              <p:cNvSpPr>
                <a:spLocks/>
              </p:cNvSpPr>
              <p:nvPr/>
            </p:nvSpPr>
            <p:spPr bwMode="auto">
              <a:xfrm>
                <a:off x="2300" y="2337"/>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0A5A7"/>
              </a:solidFill>
              <a:ln w="9525">
                <a:noFill/>
                <a:round/>
                <a:headEnd/>
                <a:tailEnd/>
              </a:ln>
            </p:spPr>
            <p:txBody>
              <a:bodyPr/>
              <a:lstStyle/>
              <a:p>
                <a:endParaRPr lang="es-ES"/>
              </a:p>
            </p:txBody>
          </p:sp>
          <p:sp>
            <p:nvSpPr>
              <p:cNvPr id="99715" name="Freeform 387"/>
              <p:cNvSpPr>
                <a:spLocks/>
              </p:cNvSpPr>
              <p:nvPr/>
            </p:nvSpPr>
            <p:spPr bwMode="auto">
              <a:xfrm>
                <a:off x="2302" y="2334"/>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A0A5A7"/>
              </a:solidFill>
              <a:ln w="9525">
                <a:noFill/>
                <a:round/>
                <a:headEnd/>
                <a:tailEnd/>
              </a:ln>
            </p:spPr>
            <p:txBody>
              <a:bodyPr/>
              <a:lstStyle/>
              <a:p>
                <a:endParaRPr lang="es-ES"/>
              </a:p>
            </p:txBody>
          </p:sp>
          <p:sp>
            <p:nvSpPr>
              <p:cNvPr id="99716" name="Freeform 388"/>
              <p:cNvSpPr>
                <a:spLocks/>
              </p:cNvSpPr>
              <p:nvPr/>
            </p:nvSpPr>
            <p:spPr bwMode="auto">
              <a:xfrm>
                <a:off x="2302" y="2332"/>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1A6A8"/>
              </a:solidFill>
              <a:ln w="9525">
                <a:noFill/>
                <a:round/>
                <a:headEnd/>
                <a:tailEnd/>
              </a:ln>
            </p:spPr>
            <p:txBody>
              <a:bodyPr/>
              <a:lstStyle/>
              <a:p>
                <a:endParaRPr lang="es-ES"/>
              </a:p>
            </p:txBody>
          </p:sp>
          <p:sp>
            <p:nvSpPr>
              <p:cNvPr id="99717" name="Freeform 389"/>
              <p:cNvSpPr>
                <a:spLocks/>
              </p:cNvSpPr>
              <p:nvPr/>
            </p:nvSpPr>
            <p:spPr bwMode="auto">
              <a:xfrm>
                <a:off x="2304" y="2330"/>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A1A6A8"/>
              </a:solidFill>
              <a:ln w="9525">
                <a:noFill/>
                <a:round/>
                <a:headEnd/>
                <a:tailEnd/>
              </a:ln>
            </p:spPr>
            <p:txBody>
              <a:bodyPr/>
              <a:lstStyle/>
              <a:p>
                <a:endParaRPr lang="es-ES"/>
              </a:p>
            </p:txBody>
          </p:sp>
          <p:sp>
            <p:nvSpPr>
              <p:cNvPr id="99718" name="Freeform 390"/>
              <p:cNvSpPr>
                <a:spLocks/>
              </p:cNvSpPr>
              <p:nvPr/>
            </p:nvSpPr>
            <p:spPr bwMode="auto">
              <a:xfrm>
                <a:off x="2307" y="2328"/>
                <a:ext cx="170" cy="4"/>
              </a:xfrm>
              <a:custGeom>
                <a:avLst/>
                <a:gdLst/>
                <a:ahLst/>
                <a:cxnLst>
                  <a:cxn ang="0">
                    <a:pos x="166" y="4"/>
                  </a:cxn>
                  <a:cxn ang="0">
                    <a:pos x="0" y="4"/>
                  </a:cxn>
                  <a:cxn ang="0">
                    <a:pos x="2" y="0"/>
                  </a:cxn>
                  <a:cxn ang="0">
                    <a:pos x="170" y="0"/>
                  </a:cxn>
                  <a:cxn ang="0">
                    <a:pos x="166" y="4"/>
                  </a:cxn>
                </a:cxnLst>
                <a:rect l="0" t="0" r="r" b="b"/>
                <a:pathLst>
                  <a:path w="170" h="4">
                    <a:moveTo>
                      <a:pt x="166" y="4"/>
                    </a:moveTo>
                    <a:lnTo>
                      <a:pt x="0" y="4"/>
                    </a:lnTo>
                    <a:lnTo>
                      <a:pt x="2" y="0"/>
                    </a:lnTo>
                    <a:lnTo>
                      <a:pt x="170" y="0"/>
                    </a:lnTo>
                    <a:lnTo>
                      <a:pt x="166" y="4"/>
                    </a:lnTo>
                    <a:close/>
                  </a:path>
                </a:pathLst>
              </a:custGeom>
              <a:solidFill>
                <a:srgbClr val="A1A6A8"/>
              </a:solidFill>
              <a:ln w="9525">
                <a:noFill/>
                <a:round/>
                <a:headEnd/>
                <a:tailEnd/>
              </a:ln>
            </p:spPr>
            <p:txBody>
              <a:bodyPr/>
              <a:lstStyle/>
              <a:p>
                <a:endParaRPr lang="es-ES"/>
              </a:p>
            </p:txBody>
          </p:sp>
          <p:sp>
            <p:nvSpPr>
              <p:cNvPr id="99719" name="Freeform 391"/>
              <p:cNvSpPr>
                <a:spLocks/>
              </p:cNvSpPr>
              <p:nvPr/>
            </p:nvSpPr>
            <p:spPr bwMode="auto">
              <a:xfrm>
                <a:off x="2307" y="2325"/>
                <a:ext cx="170" cy="5"/>
              </a:xfrm>
              <a:custGeom>
                <a:avLst/>
                <a:gdLst/>
                <a:ahLst/>
                <a:cxnLst>
                  <a:cxn ang="0">
                    <a:pos x="168" y="5"/>
                  </a:cxn>
                  <a:cxn ang="0">
                    <a:pos x="0" y="5"/>
                  </a:cxn>
                  <a:cxn ang="0">
                    <a:pos x="4" y="0"/>
                  </a:cxn>
                  <a:cxn ang="0">
                    <a:pos x="170" y="0"/>
                  </a:cxn>
                  <a:cxn ang="0">
                    <a:pos x="168" y="5"/>
                  </a:cxn>
                </a:cxnLst>
                <a:rect l="0" t="0" r="r" b="b"/>
                <a:pathLst>
                  <a:path w="170" h="5">
                    <a:moveTo>
                      <a:pt x="168" y="5"/>
                    </a:moveTo>
                    <a:lnTo>
                      <a:pt x="0" y="5"/>
                    </a:lnTo>
                    <a:lnTo>
                      <a:pt x="4" y="0"/>
                    </a:lnTo>
                    <a:lnTo>
                      <a:pt x="170" y="0"/>
                    </a:lnTo>
                    <a:lnTo>
                      <a:pt x="168" y="5"/>
                    </a:lnTo>
                    <a:close/>
                  </a:path>
                </a:pathLst>
              </a:custGeom>
              <a:solidFill>
                <a:srgbClr val="A2A7A9"/>
              </a:solidFill>
              <a:ln w="9525">
                <a:noFill/>
                <a:round/>
                <a:headEnd/>
                <a:tailEnd/>
              </a:ln>
            </p:spPr>
            <p:txBody>
              <a:bodyPr/>
              <a:lstStyle/>
              <a:p>
                <a:endParaRPr lang="es-ES"/>
              </a:p>
            </p:txBody>
          </p:sp>
          <p:sp>
            <p:nvSpPr>
              <p:cNvPr id="99720" name="Freeform 392"/>
              <p:cNvSpPr>
                <a:spLocks/>
              </p:cNvSpPr>
              <p:nvPr/>
            </p:nvSpPr>
            <p:spPr bwMode="auto">
              <a:xfrm>
                <a:off x="2309" y="2323"/>
                <a:ext cx="171" cy="5"/>
              </a:xfrm>
              <a:custGeom>
                <a:avLst/>
                <a:gdLst/>
                <a:ahLst/>
                <a:cxnLst>
                  <a:cxn ang="0">
                    <a:pos x="168" y="5"/>
                  </a:cxn>
                  <a:cxn ang="0">
                    <a:pos x="0" y="5"/>
                  </a:cxn>
                  <a:cxn ang="0">
                    <a:pos x="2" y="0"/>
                  </a:cxn>
                  <a:cxn ang="0">
                    <a:pos x="171" y="0"/>
                  </a:cxn>
                  <a:cxn ang="0">
                    <a:pos x="168" y="5"/>
                  </a:cxn>
                </a:cxnLst>
                <a:rect l="0" t="0" r="r" b="b"/>
                <a:pathLst>
                  <a:path w="171" h="5">
                    <a:moveTo>
                      <a:pt x="168" y="5"/>
                    </a:moveTo>
                    <a:lnTo>
                      <a:pt x="0" y="5"/>
                    </a:lnTo>
                    <a:lnTo>
                      <a:pt x="2" y="0"/>
                    </a:lnTo>
                    <a:lnTo>
                      <a:pt x="171" y="0"/>
                    </a:lnTo>
                    <a:lnTo>
                      <a:pt x="168" y="5"/>
                    </a:lnTo>
                    <a:close/>
                  </a:path>
                </a:pathLst>
              </a:custGeom>
              <a:solidFill>
                <a:srgbClr val="A2A7A9"/>
              </a:solidFill>
              <a:ln w="9525">
                <a:noFill/>
                <a:round/>
                <a:headEnd/>
                <a:tailEnd/>
              </a:ln>
            </p:spPr>
            <p:txBody>
              <a:bodyPr/>
              <a:lstStyle/>
              <a:p>
                <a:endParaRPr lang="es-ES"/>
              </a:p>
            </p:txBody>
          </p:sp>
          <p:sp>
            <p:nvSpPr>
              <p:cNvPr id="99721" name="Freeform 393"/>
              <p:cNvSpPr>
                <a:spLocks/>
              </p:cNvSpPr>
              <p:nvPr/>
            </p:nvSpPr>
            <p:spPr bwMode="auto">
              <a:xfrm>
                <a:off x="2311" y="2321"/>
                <a:ext cx="169" cy="4"/>
              </a:xfrm>
              <a:custGeom>
                <a:avLst/>
                <a:gdLst/>
                <a:ahLst/>
                <a:cxnLst>
                  <a:cxn ang="0">
                    <a:pos x="166" y="4"/>
                  </a:cxn>
                  <a:cxn ang="0">
                    <a:pos x="0" y="4"/>
                  </a:cxn>
                  <a:cxn ang="0">
                    <a:pos x="2" y="0"/>
                  </a:cxn>
                  <a:cxn ang="0">
                    <a:pos x="169" y="0"/>
                  </a:cxn>
                  <a:cxn ang="0">
                    <a:pos x="166" y="4"/>
                  </a:cxn>
                </a:cxnLst>
                <a:rect l="0" t="0" r="r" b="b"/>
                <a:pathLst>
                  <a:path w="169" h="4">
                    <a:moveTo>
                      <a:pt x="166" y="4"/>
                    </a:moveTo>
                    <a:lnTo>
                      <a:pt x="0" y="4"/>
                    </a:lnTo>
                    <a:lnTo>
                      <a:pt x="2" y="0"/>
                    </a:lnTo>
                    <a:lnTo>
                      <a:pt x="169" y="0"/>
                    </a:lnTo>
                    <a:lnTo>
                      <a:pt x="166" y="4"/>
                    </a:lnTo>
                    <a:close/>
                  </a:path>
                </a:pathLst>
              </a:custGeom>
              <a:solidFill>
                <a:srgbClr val="A2A7A9"/>
              </a:solidFill>
              <a:ln w="9525">
                <a:noFill/>
                <a:round/>
                <a:headEnd/>
                <a:tailEnd/>
              </a:ln>
            </p:spPr>
            <p:txBody>
              <a:bodyPr/>
              <a:lstStyle/>
              <a:p>
                <a:endParaRPr lang="es-ES"/>
              </a:p>
            </p:txBody>
          </p:sp>
          <p:sp>
            <p:nvSpPr>
              <p:cNvPr id="99722" name="Freeform 394"/>
              <p:cNvSpPr>
                <a:spLocks/>
              </p:cNvSpPr>
              <p:nvPr/>
            </p:nvSpPr>
            <p:spPr bwMode="auto">
              <a:xfrm>
                <a:off x="2311" y="2319"/>
                <a:ext cx="171" cy="4"/>
              </a:xfrm>
              <a:custGeom>
                <a:avLst/>
                <a:gdLst/>
                <a:ahLst/>
                <a:cxnLst>
                  <a:cxn ang="0">
                    <a:pos x="169" y="4"/>
                  </a:cxn>
                  <a:cxn ang="0">
                    <a:pos x="0" y="4"/>
                  </a:cxn>
                  <a:cxn ang="0">
                    <a:pos x="5" y="0"/>
                  </a:cxn>
                  <a:cxn ang="0">
                    <a:pos x="171" y="0"/>
                  </a:cxn>
                  <a:cxn ang="0">
                    <a:pos x="169" y="4"/>
                  </a:cxn>
                </a:cxnLst>
                <a:rect l="0" t="0" r="r" b="b"/>
                <a:pathLst>
                  <a:path w="171" h="4">
                    <a:moveTo>
                      <a:pt x="169" y="4"/>
                    </a:moveTo>
                    <a:lnTo>
                      <a:pt x="0" y="4"/>
                    </a:lnTo>
                    <a:lnTo>
                      <a:pt x="5" y="0"/>
                    </a:lnTo>
                    <a:lnTo>
                      <a:pt x="171" y="0"/>
                    </a:lnTo>
                    <a:lnTo>
                      <a:pt x="169" y="4"/>
                    </a:lnTo>
                    <a:close/>
                  </a:path>
                </a:pathLst>
              </a:custGeom>
              <a:solidFill>
                <a:srgbClr val="A3A8AA"/>
              </a:solidFill>
              <a:ln w="9525">
                <a:noFill/>
                <a:round/>
                <a:headEnd/>
                <a:tailEnd/>
              </a:ln>
            </p:spPr>
            <p:txBody>
              <a:bodyPr/>
              <a:lstStyle/>
              <a:p>
                <a:endParaRPr lang="es-ES"/>
              </a:p>
            </p:txBody>
          </p:sp>
          <p:sp>
            <p:nvSpPr>
              <p:cNvPr id="99723" name="Freeform 395"/>
              <p:cNvSpPr>
                <a:spLocks/>
              </p:cNvSpPr>
              <p:nvPr/>
            </p:nvSpPr>
            <p:spPr bwMode="auto">
              <a:xfrm>
                <a:off x="2313" y="2317"/>
                <a:ext cx="169" cy="4"/>
              </a:xfrm>
              <a:custGeom>
                <a:avLst/>
                <a:gdLst/>
                <a:ahLst/>
                <a:cxnLst>
                  <a:cxn ang="0">
                    <a:pos x="167" y="4"/>
                  </a:cxn>
                  <a:cxn ang="0">
                    <a:pos x="0" y="4"/>
                  </a:cxn>
                  <a:cxn ang="0">
                    <a:pos x="3" y="0"/>
                  </a:cxn>
                  <a:cxn ang="0">
                    <a:pos x="169" y="0"/>
                  </a:cxn>
                  <a:cxn ang="0">
                    <a:pos x="167" y="4"/>
                  </a:cxn>
                </a:cxnLst>
                <a:rect l="0" t="0" r="r" b="b"/>
                <a:pathLst>
                  <a:path w="169" h="4">
                    <a:moveTo>
                      <a:pt x="167" y="4"/>
                    </a:moveTo>
                    <a:lnTo>
                      <a:pt x="0" y="4"/>
                    </a:lnTo>
                    <a:lnTo>
                      <a:pt x="3" y="0"/>
                    </a:lnTo>
                    <a:lnTo>
                      <a:pt x="169" y="0"/>
                    </a:lnTo>
                    <a:lnTo>
                      <a:pt x="167" y="4"/>
                    </a:lnTo>
                    <a:close/>
                  </a:path>
                </a:pathLst>
              </a:custGeom>
              <a:solidFill>
                <a:srgbClr val="A3A8AA"/>
              </a:solidFill>
              <a:ln w="9525">
                <a:noFill/>
                <a:round/>
                <a:headEnd/>
                <a:tailEnd/>
              </a:ln>
            </p:spPr>
            <p:txBody>
              <a:bodyPr/>
              <a:lstStyle/>
              <a:p>
                <a:endParaRPr lang="es-ES"/>
              </a:p>
            </p:txBody>
          </p:sp>
          <p:sp>
            <p:nvSpPr>
              <p:cNvPr id="99724" name="Freeform 396"/>
              <p:cNvSpPr>
                <a:spLocks/>
              </p:cNvSpPr>
              <p:nvPr/>
            </p:nvSpPr>
            <p:spPr bwMode="auto">
              <a:xfrm>
                <a:off x="2316" y="2314"/>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4A9AB"/>
              </a:solidFill>
              <a:ln w="9525">
                <a:noFill/>
                <a:round/>
                <a:headEnd/>
                <a:tailEnd/>
              </a:ln>
            </p:spPr>
            <p:txBody>
              <a:bodyPr/>
              <a:lstStyle/>
              <a:p>
                <a:endParaRPr lang="es-ES"/>
              </a:p>
            </p:txBody>
          </p:sp>
          <p:sp>
            <p:nvSpPr>
              <p:cNvPr id="99725" name="Freeform 397"/>
              <p:cNvSpPr>
                <a:spLocks/>
              </p:cNvSpPr>
              <p:nvPr/>
            </p:nvSpPr>
            <p:spPr bwMode="auto">
              <a:xfrm>
                <a:off x="2316" y="2312"/>
                <a:ext cx="170" cy="5"/>
              </a:xfrm>
              <a:custGeom>
                <a:avLst/>
                <a:gdLst/>
                <a:ahLst/>
                <a:cxnLst>
                  <a:cxn ang="0">
                    <a:pos x="166" y="5"/>
                  </a:cxn>
                  <a:cxn ang="0">
                    <a:pos x="0" y="5"/>
                  </a:cxn>
                  <a:cxn ang="0">
                    <a:pos x="4" y="0"/>
                  </a:cxn>
                  <a:cxn ang="0">
                    <a:pos x="170" y="0"/>
                  </a:cxn>
                  <a:cxn ang="0">
                    <a:pos x="166" y="5"/>
                  </a:cxn>
                </a:cxnLst>
                <a:rect l="0" t="0" r="r" b="b"/>
                <a:pathLst>
                  <a:path w="170" h="5">
                    <a:moveTo>
                      <a:pt x="166" y="5"/>
                    </a:moveTo>
                    <a:lnTo>
                      <a:pt x="0" y="5"/>
                    </a:lnTo>
                    <a:lnTo>
                      <a:pt x="4" y="0"/>
                    </a:lnTo>
                    <a:lnTo>
                      <a:pt x="170" y="0"/>
                    </a:lnTo>
                    <a:lnTo>
                      <a:pt x="166" y="5"/>
                    </a:lnTo>
                    <a:close/>
                  </a:path>
                </a:pathLst>
              </a:custGeom>
              <a:solidFill>
                <a:srgbClr val="A4A9AB"/>
              </a:solidFill>
              <a:ln w="9525">
                <a:noFill/>
                <a:round/>
                <a:headEnd/>
                <a:tailEnd/>
              </a:ln>
            </p:spPr>
            <p:txBody>
              <a:bodyPr/>
              <a:lstStyle/>
              <a:p>
                <a:endParaRPr lang="es-ES"/>
              </a:p>
            </p:txBody>
          </p:sp>
          <p:sp>
            <p:nvSpPr>
              <p:cNvPr id="99726" name="Freeform 398"/>
              <p:cNvSpPr>
                <a:spLocks/>
              </p:cNvSpPr>
              <p:nvPr/>
            </p:nvSpPr>
            <p:spPr bwMode="auto">
              <a:xfrm>
                <a:off x="2318" y="2310"/>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4A9AB"/>
              </a:solidFill>
              <a:ln w="9525">
                <a:noFill/>
                <a:round/>
                <a:headEnd/>
                <a:tailEnd/>
              </a:ln>
            </p:spPr>
            <p:txBody>
              <a:bodyPr/>
              <a:lstStyle/>
              <a:p>
                <a:endParaRPr lang="es-ES"/>
              </a:p>
            </p:txBody>
          </p:sp>
          <p:sp>
            <p:nvSpPr>
              <p:cNvPr id="99727" name="Freeform 399"/>
              <p:cNvSpPr>
                <a:spLocks/>
              </p:cNvSpPr>
              <p:nvPr/>
            </p:nvSpPr>
            <p:spPr bwMode="auto">
              <a:xfrm>
                <a:off x="2320" y="2308"/>
                <a:ext cx="169" cy="4"/>
              </a:xfrm>
              <a:custGeom>
                <a:avLst/>
                <a:gdLst/>
                <a:ahLst/>
                <a:cxnLst>
                  <a:cxn ang="0">
                    <a:pos x="166" y="4"/>
                  </a:cxn>
                  <a:cxn ang="0">
                    <a:pos x="0" y="4"/>
                  </a:cxn>
                  <a:cxn ang="0">
                    <a:pos x="2" y="0"/>
                  </a:cxn>
                  <a:cxn ang="0">
                    <a:pos x="169" y="0"/>
                  </a:cxn>
                  <a:cxn ang="0">
                    <a:pos x="166" y="4"/>
                  </a:cxn>
                </a:cxnLst>
                <a:rect l="0" t="0" r="r" b="b"/>
                <a:pathLst>
                  <a:path w="169" h="4">
                    <a:moveTo>
                      <a:pt x="166" y="4"/>
                    </a:moveTo>
                    <a:lnTo>
                      <a:pt x="0" y="4"/>
                    </a:lnTo>
                    <a:lnTo>
                      <a:pt x="2" y="0"/>
                    </a:lnTo>
                    <a:lnTo>
                      <a:pt x="169" y="0"/>
                    </a:lnTo>
                    <a:lnTo>
                      <a:pt x="166" y="4"/>
                    </a:lnTo>
                    <a:close/>
                  </a:path>
                </a:pathLst>
              </a:custGeom>
              <a:solidFill>
                <a:srgbClr val="A5AAAC"/>
              </a:solidFill>
              <a:ln w="9525">
                <a:noFill/>
                <a:round/>
                <a:headEnd/>
                <a:tailEnd/>
              </a:ln>
            </p:spPr>
            <p:txBody>
              <a:bodyPr/>
              <a:lstStyle/>
              <a:p>
                <a:endParaRPr lang="es-ES"/>
              </a:p>
            </p:txBody>
          </p:sp>
          <p:sp>
            <p:nvSpPr>
              <p:cNvPr id="99728" name="Freeform 400"/>
              <p:cNvSpPr>
                <a:spLocks/>
              </p:cNvSpPr>
              <p:nvPr/>
            </p:nvSpPr>
            <p:spPr bwMode="auto">
              <a:xfrm>
                <a:off x="2320" y="2305"/>
                <a:ext cx="169" cy="5"/>
              </a:xfrm>
              <a:custGeom>
                <a:avLst/>
                <a:gdLst/>
                <a:ahLst/>
                <a:cxnLst>
                  <a:cxn ang="0">
                    <a:pos x="166" y="5"/>
                  </a:cxn>
                  <a:cxn ang="0">
                    <a:pos x="0" y="5"/>
                  </a:cxn>
                  <a:cxn ang="0">
                    <a:pos x="4" y="0"/>
                  </a:cxn>
                  <a:cxn ang="0">
                    <a:pos x="169" y="0"/>
                  </a:cxn>
                  <a:cxn ang="0">
                    <a:pos x="166" y="5"/>
                  </a:cxn>
                </a:cxnLst>
                <a:rect l="0" t="0" r="r" b="b"/>
                <a:pathLst>
                  <a:path w="169" h="5">
                    <a:moveTo>
                      <a:pt x="166" y="5"/>
                    </a:moveTo>
                    <a:lnTo>
                      <a:pt x="0" y="5"/>
                    </a:lnTo>
                    <a:lnTo>
                      <a:pt x="4" y="0"/>
                    </a:lnTo>
                    <a:lnTo>
                      <a:pt x="169" y="0"/>
                    </a:lnTo>
                    <a:lnTo>
                      <a:pt x="166" y="5"/>
                    </a:lnTo>
                    <a:close/>
                  </a:path>
                </a:pathLst>
              </a:custGeom>
              <a:solidFill>
                <a:srgbClr val="A5AAAC"/>
              </a:solidFill>
              <a:ln w="9525">
                <a:noFill/>
                <a:round/>
                <a:headEnd/>
                <a:tailEnd/>
              </a:ln>
            </p:spPr>
            <p:txBody>
              <a:bodyPr/>
              <a:lstStyle/>
              <a:p>
                <a:endParaRPr lang="es-ES"/>
              </a:p>
            </p:txBody>
          </p:sp>
          <p:sp>
            <p:nvSpPr>
              <p:cNvPr id="99729" name="Freeform 401"/>
              <p:cNvSpPr>
                <a:spLocks/>
              </p:cNvSpPr>
              <p:nvPr/>
            </p:nvSpPr>
            <p:spPr bwMode="auto">
              <a:xfrm>
                <a:off x="2322" y="2303"/>
                <a:ext cx="169" cy="5"/>
              </a:xfrm>
              <a:custGeom>
                <a:avLst/>
                <a:gdLst/>
                <a:ahLst/>
                <a:cxnLst>
                  <a:cxn ang="0">
                    <a:pos x="167" y="5"/>
                  </a:cxn>
                  <a:cxn ang="0">
                    <a:pos x="0" y="5"/>
                  </a:cxn>
                  <a:cxn ang="0">
                    <a:pos x="2" y="0"/>
                  </a:cxn>
                  <a:cxn ang="0">
                    <a:pos x="169" y="0"/>
                  </a:cxn>
                  <a:cxn ang="0">
                    <a:pos x="167" y="5"/>
                  </a:cxn>
                </a:cxnLst>
                <a:rect l="0" t="0" r="r" b="b"/>
                <a:pathLst>
                  <a:path w="169" h="5">
                    <a:moveTo>
                      <a:pt x="167" y="5"/>
                    </a:moveTo>
                    <a:lnTo>
                      <a:pt x="0" y="5"/>
                    </a:lnTo>
                    <a:lnTo>
                      <a:pt x="2" y="0"/>
                    </a:lnTo>
                    <a:lnTo>
                      <a:pt x="169" y="0"/>
                    </a:lnTo>
                    <a:lnTo>
                      <a:pt x="167" y="5"/>
                    </a:lnTo>
                    <a:close/>
                  </a:path>
                </a:pathLst>
              </a:custGeom>
              <a:solidFill>
                <a:srgbClr val="A5AAAC"/>
              </a:solidFill>
              <a:ln w="9525">
                <a:noFill/>
                <a:round/>
                <a:headEnd/>
                <a:tailEnd/>
              </a:ln>
            </p:spPr>
            <p:txBody>
              <a:bodyPr/>
              <a:lstStyle/>
              <a:p>
                <a:endParaRPr lang="es-ES"/>
              </a:p>
            </p:txBody>
          </p:sp>
          <p:sp>
            <p:nvSpPr>
              <p:cNvPr id="99730" name="Freeform 402"/>
              <p:cNvSpPr>
                <a:spLocks/>
              </p:cNvSpPr>
              <p:nvPr/>
            </p:nvSpPr>
            <p:spPr bwMode="auto">
              <a:xfrm>
                <a:off x="2324" y="2301"/>
                <a:ext cx="169" cy="4"/>
              </a:xfrm>
              <a:custGeom>
                <a:avLst/>
                <a:gdLst/>
                <a:ahLst/>
                <a:cxnLst>
                  <a:cxn ang="0">
                    <a:pos x="165" y="4"/>
                  </a:cxn>
                  <a:cxn ang="0">
                    <a:pos x="0" y="4"/>
                  </a:cxn>
                  <a:cxn ang="0">
                    <a:pos x="3" y="0"/>
                  </a:cxn>
                  <a:cxn ang="0">
                    <a:pos x="169" y="0"/>
                  </a:cxn>
                  <a:cxn ang="0">
                    <a:pos x="165" y="4"/>
                  </a:cxn>
                </a:cxnLst>
                <a:rect l="0" t="0" r="r" b="b"/>
                <a:pathLst>
                  <a:path w="169" h="4">
                    <a:moveTo>
                      <a:pt x="165" y="4"/>
                    </a:moveTo>
                    <a:lnTo>
                      <a:pt x="0" y="4"/>
                    </a:lnTo>
                    <a:lnTo>
                      <a:pt x="3" y="0"/>
                    </a:lnTo>
                    <a:lnTo>
                      <a:pt x="169" y="0"/>
                    </a:lnTo>
                    <a:lnTo>
                      <a:pt x="165" y="4"/>
                    </a:lnTo>
                    <a:close/>
                  </a:path>
                </a:pathLst>
              </a:custGeom>
              <a:solidFill>
                <a:srgbClr val="A7ABAD"/>
              </a:solidFill>
              <a:ln w="9525">
                <a:noFill/>
                <a:round/>
                <a:headEnd/>
                <a:tailEnd/>
              </a:ln>
            </p:spPr>
            <p:txBody>
              <a:bodyPr/>
              <a:lstStyle/>
              <a:p>
                <a:endParaRPr lang="es-ES"/>
              </a:p>
            </p:txBody>
          </p:sp>
          <p:sp>
            <p:nvSpPr>
              <p:cNvPr id="99731" name="Freeform 403"/>
              <p:cNvSpPr>
                <a:spLocks/>
              </p:cNvSpPr>
              <p:nvPr/>
            </p:nvSpPr>
            <p:spPr bwMode="auto">
              <a:xfrm>
                <a:off x="2324" y="2299"/>
                <a:ext cx="169" cy="4"/>
              </a:xfrm>
              <a:custGeom>
                <a:avLst/>
                <a:gdLst/>
                <a:ahLst/>
                <a:cxnLst>
                  <a:cxn ang="0">
                    <a:pos x="167" y="4"/>
                  </a:cxn>
                  <a:cxn ang="0">
                    <a:pos x="0" y="4"/>
                  </a:cxn>
                  <a:cxn ang="0">
                    <a:pos x="5" y="0"/>
                  </a:cxn>
                  <a:cxn ang="0">
                    <a:pos x="169" y="0"/>
                  </a:cxn>
                  <a:cxn ang="0">
                    <a:pos x="167" y="4"/>
                  </a:cxn>
                </a:cxnLst>
                <a:rect l="0" t="0" r="r" b="b"/>
                <a:pathLst>
                  <a:path w="169" h="4">
                    <a:moveTo>
                      <a:pt x="167" y="4"/>
                    </a:moveTo>
                    <a:lnTo>
                      <a:pt x="0" y="4"/>
                    </a:lnTo>
                    <a:lnTo>
                      <a:pt x="5" y="0"/>
                    </a:lnTo>
                    <a:lnTo>
                      <a:pt x="169" y="0"/>
                    </a:lnTo>
                    <a:lnTo>
                      <a:pt x="167" y="4"/>
                    </a:lnTo>
                    <a:close/>
                  </a:path>
                </a:pathLst>
              </a:custGeom>
              <a:solidFill>
                <a:srgbClr val="A7ABAD"/>
              </a:solidFill>
              <a:ln w="9525">
                <a:noFill/>
                <a:round/>
                <a:headEnd/>
                <a:tailEnd/>
              </a:ln>
            </p:spPr>
            <p:txBody>
              <a:bodyPr/>
              <a:lstStyle/>
              <a:p>
                <a:endParaRPr lang="es-ES"/>
              </a:p>
            </p:txBody>
          </p:sp>
          <p:sp>
            <p:nvSpPr>
              <p:cNvPr id="99732" name="Freeform 404"/>
              <p:cNvSpPr>
                <a:spLocks/>
              </p:cNvSpPr>
              <p:nvPr/>
            </p:nvSpPr>
            <p:spPr bwMode="auto">
              <a:xfrm>
                <a:off x="2327" y="2297"/>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7ABAD"/>
              </a:solidFill>
              <a:ln w="9525">
                <a:noFill/>
                <a:round/>
                <a:headEnd/>
                <a:tailEnd/>
              </a:ln>
            </p:spPr>
            <p:txBody>
              <a:bodyPr/>
              <a:lstStyle/>
              <a:p>
                <a:endParaRPr lang="es-ES"/>
              </a:p>
            </p:txBody>
          </p:sp>
          <p:sp>
            <p:nvSpPr>
              <p:cNvPr id="99733" name="Freeform 405"/>
              <p:cNvSpPr>
                <a:spLocks/>
              </p:cNvSpPr>
              <p:nvPr/>
            </p:nvSpPr>
            <p:spPr bwMode="auto">
              <a:xfrm>
                <a:off x="2329" y="2294"/>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8ABAE"/>
              </a:solidFill>
              <a:ln w="9525">
                <a:noFill/>
                <a:round/>
                <a:headEnd/>
                <a:tailEnd/>
              </a:ln>
            </p:spPr>
            <p:txBody>
              <a:bodyPr/>
              <a:lstStyle/>
              <a:p>
                <a:endParaRPr lang="es-ES"/>
              </a:p>
            </p:txBody>
          </p:sp>
          <p:sp>
            <p:nvSpPr>
              <p:cNvPr id="99734" name="Freeform 406"/>
              <p:cNvSpPr>
                <a:spLocks/>
              </p:cNvSpPr>
              <p:nvPr/>
            </p:nvSpPr>
            <p:spPr bwMode="auto">
              <a:xfrm>
                <a:off x="2329" y="2292"/>
                <a:ext cx="168" cy="5"/>
              </a:xfrm>
              <a:custGeom>
                <a:avLst/>
                <a:gdLst/>
                <a:ahLst/>
                <a:cxnLst>
                  <a:cxn ang="0">
                    <a:pos x="166" y="5"/>
                  </a:cxn>
                  <a:cxn ang="0">
                    <a:pos x="0" y="5"/>
                  </a:cxn>
                  <a:cxn ang="0">
                    <a:pos x="4" y="0"/>
                  </a:cxn>
                  <a:cxn ang="0">
                    <a:pos x="168" y="0"/>
                  </a:cxn>
                  <a:cxn ang="0">
                    <a:pos x="166" y="5"/>
                  </a:cxn>
                </a:cxnLst>
                <a:rect l="0" t="0" r="r" b="b"/>
                <a:pathLst>
                  <a:path w="168" h="5">
                    <a:moveTo>
                      <a:pt x="166" y="5"/>
                    </a:moveTo>
                    <a:lnTo>
                      <a:pt x="0" y="5"/>
                    </a:lnTo>
                    <a:lnTo>
                      <a:pt x="4" y="0"/>
                    </a:lnTo>
                    <a:lnTo>
                      <a:pt x="168" y="0"/>
                    </a:lnTo>
                    <a:lnTo>
                      <a:pt x="166" y="5"/>
                    </a:lnTo>
                    <a:close/>
                  </a:path>
                </a:pathLst>
              </a:custGeom>
              <a:solidFill>
                <a:srgbClr val="A8ABAE"/>
              </a:solidFill>
              <a:ln w="9525">
                <a:noFill/>
                <a:round/>
                <a:headEnd/>
                <a:tailEnd/>
              </a:ln>
            </p:spPr>
            <p:txBody>
              <a:bodyPr/>
              <a:lstStyle/>
              <a:p>
                <a:endParaRPr lang="es-ES"/>
              </a:p>
            </p:txBody>
          </p:sp>
          <p:sp>
            <p:nvSpPr>
              <p:cNvPr id="99735" name="Freeform 407"/>
              <p:cNvSpPr>
                <a:spLocks/>
              </p:cNvSpPr>
              <p:nvPr/>
            </p:nvSpPr>
            <p:spPr bwMode="auto">
              <a:xfrm>
                <a:off x="2331" y="2290"/>
                <a:ext cx="169" cy="4"/>
              </a:xfrm>
              <a:custGeom>
                <a:avLst/>
                <a:gdLst/>
                <a:ahLst/>
                <a:cxnLst>
                  <a:cxn ang="0">
                    <a:pos x="164" y="4"/>
                  </a:cxn>
                  <a:cxn ang="0">
                    <a:pos x="0" y="4"/>
                  </a:cxn>
                  <a:cxn ang="0">
                    <a:pos x="2" y="0"/>
                  </a:cxn>
                  <a:cxn ang="0">
                    <a:pos x="169" y="0"/>
                  </a:cxn>
                  <a:cxn ang="0">
                    <a:pos x="164" y="4"/>
                  </a:cxn>
                </a:cxnLst>
                <a:rect l="0" t="0" r="r" b="b"/>
                <a:pathLst>
                  <a:path w="169" h="4">
                    <a:moveTo>
                      <a:pt x="164" y="4"/>
                    </a:moveTo>
                    <a:lnTo>
                      <a:pt x="0" y="4"/>
                    </a:lnTo>
                    <a:lnTo>
                      <a:pt x="2" y="0"/>
                    </a:lnTo>
                    <a:lnTo>
                      <a:pt x="169" y="0"/>
                    </a:lnTo>
                    <a:lnTo>
                      <a:pt x="164" y="4"/>
                    </a:lnTo>
                    <a:close/>
                  </a:path>
                </a:pathLst>
              </a:custGeom>
              <a:solidFill>
                <a:srgbClr val="A9ACAF"/>
              </a:solidFill>
              <a:ln w="9525">
                <a:noFill/>
                <a:round/>
                <a:headEnd/>
                <a:tailEnd/>
              </a:ln>
            </p:spPr>
            <p:txBody>
              <a:bodyPr/>
              <a:lstStyle/>
              <a:p>
                <a:endParaRPr lang="es-ES"/>
              </a:p>
            </p:txBody>
          </p:sp>
        </p:grpSp>
        <p:grpSp>
          <p:nvGrpSpPr>
            <p:cNvPr id="99937" name="Group 609"/>
            <p:cNvGrpSpPr>
              <a:grpSpLocks/>
            </p:cNvGrpSpPr>
            <p:nvPr/>
          </p:nvGrpSpPr>
          <p:grpSpPr bwMode="auto">
            <a:xfrm>
              <a:off x="2333" y="2243"/>
              <a:ext cx="1114" cy="466"/>
              <a:chOff x="2333" y="2243"/>
              <a:chExt cx="1114" cy="466"/>
            </a:xfrm>
          </p:grpSpPr>
          <p:sp>
            <p:nvSpPr>
              <p:cNvPr id="99737" name="Freeform 409"/>
              <p:cNvSpPr>
                <a:spLocks/>
              </p:cNvSpPr>
              <p:nvPr/>
            </p:nvSpPr>
            <p:spPr bwMode="auto">
              <a:xfrm>
                <a:off x="2333" y="2288"/>
                <a:ext cx="167" cy="4"/>
              </a:xfrm>
              <a:custGeom>
                <a:avLst/>
                <a:gdLst/>
                <a:ahLst/>
                <a:cxnLst>
                  <a:cxn ang="0">
                    <a:pos x="164" y="4"/>
                  </a:cxn>
                  <a:cxn ang="0">
                    <a:pos x="0" y="4"/>
                  </a:cxn>
                  <a:cxn ang="0">
                    <a:pos x="2" y="0"/>
                  </a:cxn>
                  <a:cxn ang="0">
                    <a:pos x="167" y="0"/>
                  </a:cxn>
                  <a:cxn ang="0">
                    <a:pos x="164" y="4"/>
                  </a:cxn>
                </a:cxnLst>
                <a:rect l="0" t="0" r="r" b="b"/>
                <a:pathLst>
                  <a:path w="167" h="4">
                    <a:moveTo>
                      <a:pt x="164" y="4"/>
                    </a:moveTo>
                    <a:lnTo>
                      <a:pt x="0" y="4"/>
                    </a:lnTo>
                    <a:lnTo>
                      <a:pt x="2" y="0"/>
                    </a:lnTo>
                    <a:lnTo>
                      <a:pt x="167" y="0"/>
                    </a:lnTo>
                    <a:lnTo>
                      <a:pt x="164" y="4"/>
                    </a:lnTo>
                    <a:close/>
                  </a:path>
                </a:pathLst>
              </a:custGeom>
              <a:solidFill>
                <a:srgbClr val="A9ACAF"/>
              </a:solidFill>
              <a:ln w="9525">
                <a:noFill/>
                <a:round/>
                <a:headEnd/>
                <a:tailEnd/>
              </a:ln>
            </p:spPr>
            <p:txBody>
              <a:bodyPr/>
              <a:lstStyle/>
              <a:p>
                <a:endParaRPr lang="es-ES"/>
              </a:p>
            </p:txBody>
          </p:sp>
          <p:sp>
            <p:nvSpPr>
              <p:cNvPr id="99738" name="Freeform 410"/>
              <p:cNvSpPr>
                <a:spLocks/>
              </p:cNvSpPr>
              <p:nvPr/>
            </p:nvSpPr>
            <p:spPr bwMode="auto">
              <a:xfrm>
                <a:off x="2333" y="2285"/>
                <a:ext cx="169" cy="5"/>
              </a:xfrm>
              <a:custGeom>
                <a:avLst/>
                <a:gdLst/>
                <a:ahLst/>
                <a:cxnLst>
                  <a:cxn ang="0">
                    <a:pos x="167" y="5"/>
                  </a:cxn>
                  <a:cxn ang="0">
                    <a:pos x="0" y="5"/>
                  </a:cxn>
                  <a:cxn ang="0">
                    <a:pos x="2" y="0"/>
                  </a:cxn>
                  <a:cxn ang="0">
                    <a:pos x="169" y="0"/>
                  </a:cxn>
                  <a:cxn ang="0">
                    <a:pos x="167" y="5"/>
                  </a:cxn>
                </a:cxnLst>
                <a:rect l="0" t="0" r="r" b="b"/>
                <a:pathLst>
                  <a:path w="169" h="5">
                    <a:moveTo>
                      <a:pt x="167" y="5"/>
                    </a:moveTo>
                    <a:lnTo>
                      <a:pt x="0" y="5"/>
                    </a:lnTo>
                    <a:lnTo>
                      <a:pt x="2" y="0"/>
                    </a:lnTo>
                    <a:lnTo>
                      <a:pt x="169" y="0"/>
                    </a:lnTo>
                    <a:lnTo>
                      <a:pt x="167" y="5"/>
                    </a:lnTo>
                    <a:close/>
                  </a:path>
                </a:pathLst>
              </a:custGeom>
              <a:solidFill>
                <a:srgbClr val="A9ACAF"/>
              </a:solidFill>
              <a:ln w="9525">
                <a:noFill/>
                <a:round/>
                <a:headEnd/>
                <a:tailEnd/>
              </a:ln>
            </p:spPr>
            <p:txBody>
              <a:bodyPr/>
              <a:lstStyle/>
              <a:p>
                <a:endParaRPr lang="es-ES"/>
              </a:p>
            </p:txBody>
          </p:sp>
          <p:sp>
            <p:nvSpPr>
              <p:cNvPr id="99739" name="Freeform 411"/>
              <p:cNvSpPr>
                <a:spLocks/>
              </p:cNvSpPr>
              <p:nvPr/>
            </p:nvSpPr>
            <p:spPr bwMode="auto">
              <a:xfrm>
                <a:off x="2335" y="2283"/>
                <a:ext cx="167" cy="5"/>
              </a:xfrm>
              <a:custGeom>
                <a:avLst/>
                <a:gdLst/>
                <a:ahLst/>
                <a:cxnLst>
                  <a:cxn ang="0">
                    <a:pos x="165" y="5"/>
                  </a:cxn>
                  <a:cxn ang="0">
                    <a:pos x="0" y="5"/>
                  </a:cxn>
                  <a:cxn ang="0">
                    <a:pos x="3" y="0"/>
                  </a:cxn>
                  <a:cxn ang="0">
                    <a:pos x="167" y="0"/>
                  </a:cxn>
                  <a:cxn ang="0">
                    <a:pos x="165" y="5"/>
                  </a:cxn>
                </a:cxnLst>
                <a:rect l="0" t="0" r="r" b="b"/>
                <a:pathLst>
                  <a:path w="167" h="5">
                    <a:moveTo>
                      <a:pt x="165" y="5"/>
                    </a:moveTo>
                    <a:lnTo>
                      <a:pt x="0" y="5"/>
                    </a:lnTo>
                    <a:lnTo>
                      <a:pt x="3" y="0"/>
                    </a:lnTo>
                    <a:lnTo>
                      <a:pt x="167" y="0"/>
                    </a:lnTo>
                    <a:lnTo>
                      <a:pt x="165" y="5"/>
                    </a:lnTo>
                    <a:close/>
                  </a:path>
                </a:pathLst>
              </a:custGeom>
              <a:solidFill>
                <a:srgbClr val="AAADB0"/>
              </a:solidFill>
              <a:ln w="9525">
                <a:noFill/>
                <a:round/>
                <a:headEnd/>
                <a:tailEnd/>
              </a:ln>
            </p:spPr>
            <p:txBody>
              <a:bodyPr/>
              <a:lstStyle/>
              <a:p>
                <a:endParaRPr lang="es-ES"/>
              </a:p>
            </p:txBody>
          </p:sp>
          <p:sp>
            <p:nvSpPr>
              <p:cNvPr id="99740" name="Freeform 412"/>
              <p:cNvSpPr>
                <a:spLocks/>
              </p:cNvSpPr>
              <p:nvPr/>
            </p:nvSpPr>
            <p:spPr bwMode="auto">
              <a:xfrm>
                <a:off x="2335" y="2281"/>
                <a:ext cx="169" cy="4"/>
              </a:xfrm>
              <a:custGeom>
                <a:avLst/>
                <a:gdLst/>
                <a:ahLst/>
                <a:cxnLst>
                  <a:cxn ang="0">
                    <a:pos x="167" y="4"/>
                  </a:cxn>
                  <a:cxn ang="0">
                    <a:pos x="0" y="4"/>
                  </a:cxn>
                  <a:cxn ang="0">
                    <a:pos x="5" y="0"/>
                  </a:cxn>
                  <a:cxn ang="0">
                    <a:pos x="169" y="0"/>
                  </a:cxn>
                  <a:cxn ang="0">
                    <a:pos x="167" y="4"/>
                  </a:cxn>
                </a:cxnLst>
                <a:rect l="0" t="0" r="r" b="b"/>
                <a:pathLst>
                  <a:path w="169" h="4">
                    <a:moveTo>
                      <a:pt x="167" y="4"/>
                    </a:moveTo>
                    <a:lnTo>
                      <a:pt x="0" y="4"/>
                    </a:lnTo>
                    <a:lnTo>
                      <a:pt x="5" y="0"/>
                    </a:lnTo>
                    <a:lnTo>
                      <a:pt x="169" y="0"/>
                    </a:lnTo>
                    <a:lnTo>
                      <a:pt x="167" y="4"/>
                    </a:lnTo>
                    <a:close/>
                  </a:path>
                </a:pathLst>
              </a:custGeom>
              <a:solidFill>
                <a:srgbClr val="AAADB0"/>
              </a:solidFill>
              <a:ln w="9525">
                <a:noFill/>
                <a:round/>
                <a:headEnd/>
                <a:tailEnd/>
              </a:ln>
            </p:spPr>
            <p:txBody>
              <a:bodyPr/>
              <a:lstStyle/>
              <a:p>
                <a:endParaRPr lang="es-ES"/>
              </a:p>
            </p:txBody>
          </p:sp>
          <p:sp>
            <p:nvSpPr>
              <p:cNvPr id="99741" name="Freeform 413"/>
              <p:cNvSpPr>
                <a:spLocks/>
              </p:cNvSpPr>
              <p:nvPr/>
            </p:nvSpPr>
            <p:spPr bwMode="auto">
              <a:xfrm>
                <a:off x="2338" y="227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AADB0"/>
              </a:solidFill>
              <a:ln w="9525">
                <a:noFill/>
                <a:round/>
                <a:headEnd/>
                <a:tailEnd/>
              </a:ln>
            </p:spPr>
            <p:txBody>
              <a:bodyPr/>
              <a:lstStyle/>
              <a:p>
                <a:endParaRPr lang="es-ES"/>
              </a:p>
            </p:txBody>
          </p:sp>
          <p:sp>
            <p:nvSpPr>
              <p:cNvPr id="99742" name="Freeform 414"/>
              <p:cNvSpPr>
                <a:spLocks/>
              </p:cNvSpPr>
              <p:nvPr/>
            </p:nvSpPr>
            <p:spPr bwMode="auto">
              <a:xfrm>
                <a:off x="2340" y="2277"/>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BAEB1"/>
              </a:solidFill>
              <a:ln w="9525">
                <a:noFill/>
                <a:round/>
                <a:headEnd/>
                <a:tailEnd/>
              </a:ln>
            </p:spPr>
            <p:txBody>
              <a:bodyPr/>
              <a:lstStyle/>
              <a:p>
                <a:endParaRPr lang="es-ES"/>
              </a:p>
            </p:txBody>
          </p:sp>
          <p:sp>
            <p:nvSpPr>
              <p:cNvPr id="99743" name="Freeform 415"/>
              <p:cNvSpPr>
                <a:spLocks/>
              </p:cNvSpPr>
              <p:nvPr/>
            </p:nvSpPr>
            <p:spPr bwMode="auto">
              <a:xfrm>
                <a:off x="2340" y="2274"/>
                <a:ext cx="169" cy="5"/>
              </a:xfrm>
              <a:custGeom>
                <a:avLst/>
                <a:gdLst/>
                <a:ahLst/>
                <a:cxnLst>
                  <a:cxn ang="0">
                    <a:pos x="164" y="5"/>
                  </a:cxn>
                  <a:cxn ang="0">
                    <a:pos x="0" y="5"/>
                  </a:cxn>
                  <a:cxn ang="0">
                    <a:pos x="4" y="0"/>
                  </a:cxn>
                  <a:cxn ang="0">
                    <a:pos x="169" y="0"/>
                  </a:cxn>
                  <a:cxn ang="0">
                    <a:pos x="164" y="5"/>
                  </a:cxn>
                </a:cxnLst>
                <a:rect l="0" t="0" r="r" b="b"/>
                <a:pathLst>
                  <a:path w="169" h="5">
                    <a:moveTo>
                      <a:pt x="164" y="5"/>
                    </a:moveTo>
                    <a:lnTo>
                      <a:pt x="0" y="5"/>
                    </a:lnTo>
                    <a:lnTo>
                      <a:pt x="4" y="0"/>
                    </a:lnTo>
                    <a:lnTo>
                      <a:pt x="169" y="0"/>
                    </a:lnTo>
                    <a:lnTo>
                      <a:pt x="164" y="5"/>
                    </a:lnTo>
                    <a:close/>
                  </a:path>
                </a:pathLst>
              </a:custGeom>
              <a:solidFill>
                <a:srgbClr val="ABAEB1"/>
              </a:solidFill>
              <a:ln w="9525">
                <a:noFill/>
                <a:round/>
                <a:headEnd/>
                <a:tailEnd/>
              </a:ln>
            </p:spPr>
            <p:txBody>
              <a:bodyPr/>
              <a:lstStyle/>
              <a:p>
                <a:endParaRPr lang="es-ES"/>
              </a:p>
            </p:txBody>
          </p:sp>
          <p:sp>
            <p:nvSpPr>
              <p:cNvPr id="99744" name="Freeform 416"/>
              <p:cNvSpPr>
                <a:spLocks/>
              </p:cNvSpPr>
              <p:nvPr/>
            </p:nvSpPr>
            <p:spPr bwMode="auto">
              <a:xfrm>
                <a:off x="2342" y="2272"/>
                <a:ext cx="167" cy="5"/>
              </a:xfrm>
              <a:custGeom>
                <a:avLst/>
                <a:gdLst/>
                <a:ahLst/>
                <a:cxnLst>
                  <a:cxn ang="0">
                    <a:pos x="164" y="5"/>
                  </a:cxn>
                  <a:cxn ang="0">
                    <a:pos x="0" y="5"/>
                  </a:cxn>
                  <a:cxn ang="0">
                    <a:pos x="2" y="0"/>
                  </a:cxn>
                  <a:cxn ang="0">
                    <a:pos x="167" y="0"/>
                  </a:cxn>
                  <a:cxn ang="0">
                    <a:pos x="164" y="5"/>
                  </a:cxn>
                </a:cxnLst>
                <a:rect l="0" t="0" r="r" b="b"/>
                <a:pathLst>
                  <a:path w="167" h="5">
                    <a:moveTo>
                      <a:pt x="164" y="5"/>
                    </a:moveTo>
                    <a:lnTo>
                      <a:pt x="0" y="5"/>
                    </a:lnTo>
                    <a:lnTo>
                      <a:pt x="2" y="0"/>
                    </a:lnTo>
                    <a:lnTo>
                      <a:pt x="167" y="0"/>
                    </a:lnTo>
                    <a:lnTo>
                      <a:pt x="164" y="5"/>
                    </a:lnTo>
                    <a:close/>
                  </a:path>
                </a:pathLst>
              </a:custGeom>
              <a:solidFill>
                <a:srgbClr val="ABAEB1"/>
              </a:solidFill>
              <a:ln w="9525">
                <a:noFill/>
                <a:round/>
                <a:headEnd/>
                <a:tailEnd/>
              </a:ln>
            </p:spPr>
            <p:txBody>
              <a:bodyPr/>
              <a:lstStyle/>
              <a:p>
                <a:endParaRPr lang="es-ES"/>
              </a:p>
            </p:txBody>
          </p:sp>
          <p:sp>
            <p:nvSpPr>
              <p:cNvPr id="99745" name="Freeform 417"/>
              <p:cNvSpPr>
                <a:spLocks/>
              </p:cNvSpPr>
              <p:nvPr/>
            </p:nvSpPr>
            <p:spPr bwMode="auto">
              <a:xfrm>
                <a:off x="2344" y="2270"/>
                <a:ext cx="167" cy="4"/>
              </a:xfrm>
              <a:custGeom>
                <a:avLst/>
                <a:gdLst/>
                <a:ahLst/>
                <a:cxnLst>
                  <a:cxn ang="0">
                    <a:pos x="165" y="4"/>
                  </a:cxn>
                  <a:cxn ang="0">
                    <a:pos x="0" y="4"/>
                  </a:cxn>
                  <a:cxn ang="0">
                    <a:pos x="3" y="0"/>
                  </a:cxn>
                  <a:cxn ang="0">
                    <a:pos x="167" y="0"/>
                  </a:cxn>
                  <a:cxn ang="0">
                    <a:pos x="165" y="4"/>
                  </a:cxn>
                </a:cxnLst>
                <a:rect l="0" t="0" r="r" b="b"/>
                <a:pathLst>
                  <a:path w="167" h="4">
                    <a:moveTo>
                      <a:pt x="165" y="4"/>
                    </a:moveTo>
                    <a:lnTo>
                      <a:pt x="0" y="4"/>
                    </a:lnTo>
                    <a:lnTo>
                      <a:pt x="3" y="0"/>
                    </a:lnTo>
                    <a:lnTo>
                      <a:pt x="167" y="0"/>
                    </a:lnTo>
                    <a:lnTo>
                      <a:pt x="165" y="4"/>
                    </a:lnTo>
                    <a:close/>
                  </a:path>
                </a:pathLst>
              </a:custGeom>
              <a:solidFill>
                <a:srgbClr val="ACAFB2"/>
              </a:solidFill>
              <a:ln w="9525">
                <a:noFill/>
                <a:round/>
                <a:headEnd/>
                <a:tailEnd/>
              </a:ln>
            </p:spPr>
            <p:txBody>
              <a:bodyPr/>
              <a:lstStyle/>
              <a:p>
                <a:endParaRPr lang="es-ES"/>
              </a:p>
            </p:txBody>
          </p:sp>
          <p:sp>
            <p:nvSpPr>
              <p:cNvPr id="99746" name="Freeform 418"/>
              <p:cNvSpPr>
                <a:spLocks/>
              </p:cNvSpPr>
              <p:nvPr/>
            </p:nvSpPr>
            <p:spPr bwMode="auto">
              <a:xfrm>
                <a:off x="2344" y="2268"/>
                <a:ext cx="167" cy="4"/>
              </a:xfrm>
              <a:custGeom>
                <a:avLst/>
                <a:gdLst/>
                <a:ahLst/>
                <a:cxnLst>
                  <a:cxn ang="0">
                    <a:pos x="165" y="4"/>
                  </a:cxn>
                  <a:cxn ang="0">
                    <a:pos x="0" y="4"/>
                  </a:cxn>
                  <a:cxn ang="0">
                    <a:pos x="5" y="0"/>
                  </a:cxn>
                  <a:cxn ang="0">
                    <a:pos x="167" y="0"/>
                  </a:cxn>
                  <a:cxn ang="0">
                    <a:pos x="165" y="4"/>
                  </a:cxn>
                </a:cxnLst>
                <a:rect l="0" t="0" r="r" b="b"/>
                <a:pathLst>
                  <a:path w="167" h="4">
                    <a:moveTo>
                      <a:pt x="165" y="4"/>
                    </a:moveTo>
                    <a:lnTo>
                      <a:pt x="0" y="4"/>
                    </a:lnTo>
                    <a:lnTo>
                      <a:pt x="5" y="0"/>
                    </a:lnTo>
                    <a:lnTo>
                      <a:pt x="167" y="0"/>
                    </a:lnTo>
                    <a:lnTo>
                      <a:pt x="165" y="4"/>
                    </a:lnTo>
                    <a:close/>
                  </a:path>
                </a:pathLst>
              </a:custGeom>
              <a:solidFill>
                <a:srgbClr val="ACAFB2"/>
              </a:solidFill>
              <a:ln w="9525">
                <a:noFill/>
                <a:round/>
                <a:headEnd/>
                <a:tailEnd/>
              </a:ln>
            </p:spPr>
            <p:txBody>
              <a:bodyPr/>
              <a:lstStyle/>
              <a:p>
                <a:endParaRPr lang="es-ES"/>
              </a:p>
            </p:txBody>
          </p:sp>
          <p:sp>
            <p:nvSpPr>
              <p:cNvPr id="99747" name="Freeform 419"/>
              <p:cNvSpPr>
                <a:spLocks/>
              </p:cNvSpPr>
              <p:nvPr/>
            </p:nvSpPr>
            <p:spPr bwMode="auto">
              <a:xfrm>
                <a:off x="2347" y="2266"/>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DAFB2"/>
              </a:solidFill>
              <a:ln w="9525">
                <a:noFill/>
                <a:round/>
                <a:headEnd/>
                <a:tailEnd/>
              </a:ln>
            </p:spPr>
            <p:txBody>
              <a:bodyPr/>
              <a:lstStyle/>
              <a:p>
                <a:endParaRPr lang="es-ES"/>
              </a:p>
            </p:txBody>
          </p:sp>
          <p:sp>
            <p:nvSpPr>
              <p:cNvPr id="99748" name="Freeform 420"/>
              <p:cNvSpPr>
                <a:spLocks/>
              </p:cNvSpPr>
              <p:nvPr/>
            </p:nvSpPr>
            <p:spPr bwMode="auto">
              <a:xfrm>
                <a:off x="2349" y="2263"/>
                <a:ext cx="166" cy="5"/>
              </a:xfrm>
              <a:custGeom>
                <a:avLst/>
                <a:gdLst/>
                <a:ahLst/>
                <a:cxnLst>
                  <a:cxn ang="0">
                    <a:pos x="162" y="5"/>
                  </a:cxn>
                  <a:cxn ang="0">
                    <a:pos x="0" y="5"/>
                  </a:cxn>
                  <a:cxn ang="0">
                    <a:pos x="2" y="0"/>
                  </a:cxn>
                  <a:cxn ang="0">
                    <a:pos x="166" y="0"/>
                  </a:cxn>
                  <a:cxn ang="0">
                    <a:pos x="162" y="5"/>
                  </a:cxn>
                </a:cxnLst>
                <a:rect l="0" t="0" r="r" b="b"/>
                <a:pathLst>
                  <a:path w="166" h="5">
                    <a:moveTo>
                      <a:pt x="162" y="5"/>
                    </a:moveTo>
                    <a:lnTo>
                      <a:pt x="0" y="5"/>
                    </a:lnTo>
                    <a:lnTo>
                      <a:pt x="2" y="0"/>
                    </a:lnTo>
                    <a:lnTo>
                      <a:pt x="166" y="0"/>
                    </a:lnTo>
                    <a:lnTo>
                      <a:pt x="162" y="5"/>
                    </a:lnTo>
                    <a:close/>
                  </a:path>
                </a:pathLst>
              </a:custGeom>
              <a:solidFill>
                <a:srgbClr val="ADAFB2"/>
              </a:solidFill>
              <a:ln w="9525">
                <a:noFill/>
                <a:round/>
                <a:headEnd/>
                <a:tailEnd/>
              </a:ln>
            </p:spPr>
            <p:txBody>
              <a:bodyPr/>
              <a:lstStyle/>
              <a:p>
                <a:endParaRPr lang="es-ES"/>
              </a:p>
            </p:txBody>
          </p:sp>
          <p:sp>
            <p:nvSpPr>
              <p:cNvPr id="99749" name="Freeform 421"/>
              <p:cNvSpPr>
                <a:spLocks/>
              </p:cNvSpPr>
              <p:nvPr/>
            </p:nvSpPr>
            <p:spPr bwMode="auto">
              <a:xfrm>
                <a:off x="2349" y="2261"/>
                <a:ext cx="166" cy="5"/>
              </a:xfrm>
              <a:custGeom>
                <a:avLst/>
                <a:gdLst/>
                <a:ahLst/>
                <a:cxnLst>
                  <a:cxn ang="0">
                    <a:pos x="164" y="5"/>
                  </a:cxn>
                  <a:cxn ang="0">
                    <a:pos x="0" y="5"/>
                  </a:cxn>
                  <a:cxn ang="0">
                    <a:pos x="4" y="0"/>
                  </a:cxn>
                  <a:cxn ang="0">
                    <a:pos x="166" y="0"/>
                  </a:cxn>
                  <a:cxn ang="0">
                    <a:pos x="164" y="5"/>
                  </a:cxn>
                </a:cxnLst>
                <a:rect l="0" t="0" r="r" b="b"/>
                <a:pathLst>
                  <a:path w="166" h="5">
                    <a:moveTo>
                      <a:pt x="164" y="5"/>
                    </a:moveTo>
                    <a:lnTo>
                      <a:pt x="0" y="5"/>
                    </a:lnTo>
                    <a:lnTo>
                      <a:pt x="4" y="0"/>
                    </a:lnTo>
                    <a:lnTo>
                      <a:pt x="166" y="0"/>
                    </a:lnTo>
                    <a:lnTo>
                      <a:pt x="164" y="5"/>
                    </a:lnTo>
                    <a:close/>
                  </a:path>
                </a:pathLst>
              </a:custGeom>
              <a:solidFill>
                <a:srgbClr val="ADAFB2"/>
              </a:solidFill>
              <a:ln w="9525">
                <a:noFill/>
                <a:round/>
                <a:headEnd/>
                <a:tailEnd/>
              </a:ln>
            </p:spPr>
            <p:txBody>
              <a:bodyPr/>
              <a:lstStyle/>
              <a:p>
                <a:endParaRPr lang="es-ES"/>
              </a:p>
            </p:txBody>
          </p:sp>
          <p:sp>
            <p:nvSpPr>
              <p:cNvPr id="99750" name="Freeform 422"/>
              <p:cNvSpPr>
                <a:spLocks/>
              </p:cNvSpPr>
              <p:nvPr/>
            </p:nvSpPr>
            <p:spPr bwMode="auto">
              <a:xfrm>
                <a:off x="2351" y="225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FB0B3"/>
              </a:solidFill>
              <a:ln w="9525">
                <a:noFill/>
                <a:round/>
                <a:headEnd/>
                <a:tailEnd/>
              </a:ln>
            </p:spPr>
            <p:txBody>
              <a:bodyPr/>
              <a:lstStyle/>
              <a:p>
                <a:endParaRPr lang="es-ES"/>
              </a:p>
            </p:txBody>
          </p:sp>
          <p:sp>
            <p:nvSpPr>
              <p:cNvPr id="99751" name="Freeform 423"/>
              <p:cNvSpPr>
                <a:spLocks/>
              </p:cNvSpPr>
              <p:nvPr/>
            </p:nvSpPr>
            <p:spPr bwMode="auto">
              <a:xfrm>
                <a:off x="2353" y="2257"/>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AFB0B3"/>
              </a:solidFill>
              <a:ln w="9525">
                <a:noFill/>
                <a:round/>
                <a:headEnd/>
                <a:tailEnd/>
              </a:ln>
            </p:spPr>
            <p:txBody>
              <a:bodyPr/>
              <a:lstStyle/>
              <a:p>
                <a:endParaRPr lang="es-ES"/>
              </a:p>
            </p:txBody>
          </p:sp>
          <p:sp>
            <p:nvSpPr>
              <p:cNvPr id="99752" name="Freeform 424"/>
              <p:cNvSpPr>
                <a:spLocks/>
              </p:cNvSpPr>
              <p:nvPr/>
            </p:nvSpPr>
            <p:spPr bwMode="auto">
              <a:xfrm>
                <a:off x="2353" y="2254"/>
                <a:ext cx="167" cy="5"/>
              </a:xfrm>
              <a:custGeom>
                <a:avLst/>
                <a:gdLst/>
                <a:ahLst/>
                <a:cxnLst>
                  <a:cxn ang="0">
                    <a:pos x="164" y="5"/>
                  </a:cxn>
                  <a:cxn ang="0">
                    <a:pos x="0" y="5"/>
                  </a:cxn>
                  <a:cxn ang="0">
                    <a:pos x="5" y="0"/>
                  </a:cxn>
                  <a:cxn ang="0">
                    <a:pos x="167" y="0"/>
                  </a:cxn>
                  <a:cxn ang="0">
                    <a:pos x="164" y="5"/>
                  </a:cxn>
                </a:cxnLst>
                <a:rect l="0" t="0" r="r" b="b"/>
                <a:pathLst>
                  <a:path w="167" h="5">
                    <a:moveTo>
                      <a:pt x="164" y="5"/>
                    </a:moveTo>
                    <a:lnTo>
                      <a:pt x="0" y="5"/>
                    </a:lnTo>
                    <a:lnTo>
                      <a:pt x="5" y="0"/>
                    </a:lnTo>
                    <a:lnTo>
                      <a:pt x="167" y="0"/>
                    </a:lnTo>
                    <a:lnTo>
                      <a:pt x="164" y="5"/>
                    </a:lnTo>
                    <a:close/>
                  </a:path>
                </a:pathLst>
              </a:custGeom>
              <a:solidFill>
                <a:srgbClr val="AFB0B3"/>
              </a:solidFill>
              <a:ln w="9525">
                <a:noFill/>
                <a:round/>
                <a:headEnd/>
                <a:tailEnd/>
              </a:ln>
            </p:spPr>
            <p:txBody>
              <a:bodyPr/>
              <a:lstStyle/>
              <a:p>
                <a:endParaRPr lang="es-ES"/>
              </a:p>
            </p:txBody>
          </p:sp>
          <p:sp>
            <p:nvSpPr>
              <p:cNvPr id="99753" name="Freeform 425"/>
              <p:cNvSpPr>
                <a:spLocks/>
              </p:cNvSpPr>
              <p:nvPr/>
            </p:nvSpPr>
            <p:spPr bwMode="auto">
              <a:xfrm>
                <a:off x="2355" y="2252"/>
                <a:ext cx="165" cy="5"/>
              </a:xfrm>
              <a:custGeom>
                <a:avLst/>
                <a:gdLst/>
                <a:ahLst/>
                <a:cxnLst>
                  <a:cxn ang="0">
                    <a:pos x="162" y="5"/>
                  </a:cxn>
                  <a:cxn ang="0">
                    <a:pos x="0" y="5"/>
                  </a:cxn>
                  <a:cxn ang="0">
                    <a:pos x="3" y="0"/>
                  </a:cxn>
                  <a:cxn ang="0">
                    <a:pos x="165" y="0"/>
                  </a:cxn>
                  <a:cxn ang="0">
                    <a:pos x="162" y="5"/>
                  </a:cxn>
                </a:cxnLst>
                <a:rect l="0" t="0" r="r" b="b"/>
                <a:pathLst>
                  <a:path w="165" h="5">
                    <a:moveTo>
                      <a:pt x="162" y="5"/>
                    </a:moveTo>
                    <a:lnTo>
                      <a:pt x="0" y="5"/>
                    </a:lnTo>
                    <a:lnTo>
                      <a:pt x="3" y="0"/>
                    </a:lnTo>
                    <a:lnTo>
                      <a:pt x="165" y="0"/>
                    </a:lnTo>
                    <a:lnTo>
                      <a:pt x="162" y="5"/>
                    </a:lnTo>
                    <a:close/>
                  </a:path>
                </a:pathLst>
              </a:custGeom>
              <a:solidFill>
                <a:srgbClr val="B0B2B4"/>
              </a:solidFill>
              <a:ln w="9525">
                <a:noFill/>
                <a:round/>
                <a:headEnd/>
                <a:tailEnd/>
              </a:ln>
            </p:spPr>
            <p:txBody>
              <a:bodyPr/>
              <a:lstStyle/>
              <a:p>
                <a:endParaRPr lang="es-ES"/>
              </a:p>
            </p:txBody>
          </p:sp>
          <p:sp>
            <p:nvSpPr>
              <p:cNvPr id="99754" name="Freeform 426"/>
              <p:cNvSpPr>
                <a:spLocks/>
              </p:cNvSpPr>
              <p:nvPr/>
            </p:nvSpPr>
            <p:spPr bwMode="auto">
              <a:xfrm>
                <a:off x="2358" y="2250"/>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0B2B4"/>
              </a:solidFill>
              <a:ln w="9525">
                <a:noFill/>
                <a:round/>
                <a:headEnd/>
                <a:tailEnd/>
              </a:ln>
            </p:spPr>
            <p:txBody>
              <a:bodyPr/>
              <a:lstStyle/>
              <a:p>
                <a:endParaRPr lang="es-ES"/>
              </a:p>
            </p:txBody>
          </p:sp>
          <p:sp>
            <p:nvSpPr>
              <p:cNvPr id="99755" name="Freeform 427"/>
              <p:cNvSpPr>
                <a:spLocks/>
              </p:cNvSpPr>
              <p:nvPr/>
            </p:nvSpPr>
            <p:spPr bwMode="auto">
              <a:xfrm>
                <a:off x="2358" y="2248"/>
                <a:ext cx="166" cy="4"/>
              </a:xfrm>
              <a:custGeom>
                <a:avLst/>
                <a:gdLst/>
                <a:ahLst/>
                <a:cxnLst>
                  <a:cxn ang="0">
                    <a:pos x="162" y="4"/>
                  </a:cxn>
                  <a:cxn ang="0">
                    <a:pos x="0" y="4"/>
                  </a:cxn>
                  <a:cxn ang="0">
                    <a:pos x="4" y="0"/>
                  </a:cxn>
                  <a:cxn ang="0">
                    <a:pos x="166" y="0"/>
                  </a:cxn>
                  <a:cxn ang="0">
                    <a:pos x="162" y="4"/>
                  </a:cxn>
                </a:cxnLst>
                <a:rect l="0" t="0" r="r" b="b"/>
                <a:pathLst>
                  <a:path w="166" h="4">
                    <a:moveTo>
                      <a:pt x="162" y="4"/>
                    </a:moveTo>
                    <a:lnTo>
                      <a:pt x="0" y="4"/>
                    </a:lnTo>
                    <a:lnTo>
                      <a:pt x="4" y="0"/>
                    </a:lnTo>
                    <a:lnTo>
                      <a:pt x="166" y="0"/>
                    </a:lnTo>
                    <a:lnTo>
                      <a:pt x="162" y="4"/>
                    </a:lnTo>
                    <a:close/>
                  </a:path>
                </a:pathLst>
              </a:custGeom>
              <a:solidFill>
                <a:srgbClr val="B0B2B4"/>
              </a:solidFill>
              <a:ln w="9525">
                <a:noFill/>
                <a:round/>
                <a:headEnd/>
                <a:tailEnd/>
              </a:ln>
            </p:spPr>
            <p:txBody>
              <a:bodyPr/>
              <a:lstStyle/>
              <a:p>
                <a:endParaRPr lang="es-ES"/>
              </a:p>
            </p:txBody>
          </p:sp>
          <p:sp>
            <p:nvSpPr>
              <p:cNvPr id="99756" name="Freeform 428"/>
              <p:cNvSpPr>
                <a:spLocks/>
              </p:cNvSpPr>
              <p:nvPr/>
            </p:nvSpPr>
            <p:spPr bwMode="auto">
              <a:xfrm>
                <a:off x="2360" y="2246"/>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1B3B5"/>
              </a:solidFill>
              <a:ln w="9525">
                <a:noFill/>
                <a:round/>
                <a:headEnd/>
                <a:tailEnd/>
              </a:ln>
            </p:spPr>
            <p:txBody>
              <a:bodyPr/>
              <a:lstStyle/>
              <a:p>
                <a:endParaRPr lang="es-ES"/>
              </a:p>
            </p:txBody>
          </p:sp>
          <p:sp>
            <p:nvSpPr>
              <p:cNvPr id="99757" name="Freeform 429"/>
              <p:cNvSpPr>
                <a:spLocks/>
              </p:cNvSpPr>
              <p:nvPr/>
            </p:nvSpPr>
            <p:spPr bwMode="auto">
              <a:xfrm>
                <a:off x="2362" y="2243"/>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B1B3B5"/>
              </a:solidFill>
              <a:ln w="9525">
                <a:noFill/>
                <a:round/>
                <a:headEnd/>
                <a:tailEnd/>
              </a:ln>
            </p:spPr>
            <p:txBody>
              <a:bodyPr/>
              <a:lstStyle/>
              <a:p>
                <a:endParaRPr lang="es-ES"/>
              </a:p>
            </p:txBody>
          </p:sp>
          <p:sp>
            <p:nvSpPr>
              <p:cNvPr id="99758" name="Freeform 430"/>
              <p:cNvSpPr>
                <a:spLocks/>
              </p:cNvSpPr>
              <p:nvPr/>
            </p:nvSpPr>
            <p:spPr bwMode="auto">
              <a:xfrm>
                <a:off x="2362" y="2243"/>
                <a:ext cx="164" cy="3"/>
              </a:xfrm>
              <a:custGeom>
                <a:avLst/>
                <a:gdLst/>
                <a:ahLst/>
                <a:cxnLst>
                  <a:cxn ang="0">
                    <a:pos x="162" y="3"/>
                  </a:cxn>
                  <a:cxn ang="0">
                    <a:pos x="0" y="3"/>
                  </a:cxn>
                  <a:cxn ang="0">
                    <a:pos x="2" y="0"/>
                  </a:cxn>
                  <a:cxn ang="0">
                    <a:pos x="164" y="0"/>
                  </a:cxn>
                  <a:cxn ang="0">
                    <a:pos x="162" y="3"/>
                  </a:cxn>
                </a:cxnLst>
                <a:rect l="0" t="0" r="r" b="b"/>
                <a:pathLst>
                  <a:path w="164" h="3">
                    <a:moveTo>
                      <a:pt x="162" y="3"/>
                    </a:moveTo>
                    <a:lnTo>
                      <a:pt x="0" y="3"/>
                    </a:lnTo>
                    <a:lnTo>
                      <a:pt x="2" y="0"/>
                    </a:lnTo>
                    <a:lnTo>
                      <a:pt x="164" y="0"/>
                    </a:lnTo>
                    <a:lnTo>
                      <a:pt x="162" y="3"/>
                    </a:lnTo>
                    <a:close/>
                  </a:path>
                </a:pathLst>
              </a:custGeom>
              <a:solidFill>
                <a:srgbClr val="B1B5B6"/>
              </a:solidFill>
              <a:ln w="9525">
                <a:noFill/>
                <a:round/>
                <a:headEnd/>
                <a:tailEnd/>
              </a:ln>
            </p:spPr>
            <p:txBody>
              <a:bodyPr/>
              <a:lstStyle/>
              <a:p>
                <a:endParaRPr lang="es-ES"/>
              </a:p>
            </p:txBody>
          </p:sp>
          <p:sp>
            <p:nvSpPr>
              <p:cNvPr id="99759" name="Freeform 431"/>
              <p:cNvSpPr>
                <a:spLocks/>
              </p:cNvSpPr>
              <p:nvPr/>
            </p:nvSpPr>
            <p:spPr bwMode="auto">
              <a:xfrm>
                <a:off x="3021" y="2707"/>
                <a:ext cx="195" cy="2"/>
              </a:xfrm>
              <a:custGeom>
                <a:avLst/>
                <a:gdLst/>
                <a:ahLst/>
                <a:cxnLst>
                  <a:cxn ang="0">
                    <a:pos x="2" y="0"/>
                  </a:cxn>
                  <a:cxn ang="0">
                    <a:pos x="195" y="0"/>
                  </a:cxn>
                  <a:cxn ang="0">
                    <a:pos x="195" y="2"/>
                  </a:cxn>
                  <a:cxn ang="0">
                    <a:pos x="0" y="2"/>
                  </a:cxn>
                  <a:cxn ang="0">
                    <a:pos x="2" y="0"/>
                  </a:cxn>
                </a:cxnLst>
                <a:rect l="0" t="0" r="r" b="b"/>
                <a:pathLst>
                  <a:path w="195" h="2">
                    <a:moveTo>
                      <a:pt x="2" y="0"/>
                    </a:moveTo>
                    <a:lnTo>
                      <a:pt x="195" y="0"/>
                    </a:lnTo>
                    <a:lnTo>
                      <a:pt x="195" y="2"/>
                    </a:lnTo>
                    <a:lnTo>
                      <a:pt x="0" y="2"/>
                    </a:lnTo>
                    <a:lnTo>
                      <a:pt x="2" y="0"/>
                    </a:lnTo>
                    <a:close/>
                  </a:path>
                </a:pathLst>
              </a:custGeom>
              <a:solidFill>
                <a:srgbClr val="646B6E"/>
              </a:solidFill>
              <a:ln w="9525">
                <a:noFill/>
                <a:round/>
                <a:headEnd/>
                <a:tailEnd/>
              </a:ln>
            </p:spPr>
            <p:txBody>
              <a:bodyPr/>
              <a:lstStyle/>
              <a:p>
                <a:endParaRPr lang="es-ES"/>
              </a:p>
            </p:txBody>
          </p:sp>
          <p:sp>
            <p:nvSpPr>
              <p:cNvPr id="99760" name="Freeform 432"/>
              <p:cNvSpPr>
                <a:spLocks/>
              </p:cNvSpPr>
              <p:nvPr/>
            </p:nvSpPr>
            <p:spPr bwMode="auto">
              <a:xfrm>
                <a:off x="3021" y="2705"/>
                <a:ext cx="198" cy="4"/>
              </a:xfrm>
              <a:custGeom>
                <a:avLst/>
                <a:gdLst/>
                <a:ahLst/>
                <a:cxnLst>
                  <a:cxn ang="0">
                    <a:pos x="2" y="0"/>
                  </a:cxn>
                  <a:cxn ang="0">
                    <a:pos x="198" y="0"/>
                  </a:cxn>
                  <a:cxn ang="0">
                    <a:pos x="195" y="4"/>
                  </a:cxn>
                  <a:cxn ang="0">
                    <a:pos x="0" y="4"/>
                  </a:cxn>
                  <a:cxn ang="0">
                    <a:pos x="2" y="0"/>
                  </a:cxn>
                </a:cxnLst>
                <a:rect l="0" t="0" r="r" b="b"/>
                <a:pathLst>
                  <a:path w="198" h="4">
                    <a:moveTo>
                      <a:pt x="2" y="0"/>
                    </a:moveTo>
                    <a:lnTo>
                      <a:pt x="198" y="0"/>
                    </a:lnTo>
                    <a:lnTo>
                      <a:pt x="195" y="4"/>
                    </a:lnTo>
                    <a:lnTo>
                      <a:pt x="0" y="4"/>
                    </a:lnTo>
                    <a:lnTo>
                      <a:pt x="2" y="0"/>
                    </a:lnTo>
                    <a:close/>
                  </a:path>
                </a:pathLst>
              </a:custGeom>
              <a:solidFill>
                <a:srgbClr val="646B6E"/>
              </a:solidFill>
              <a:ln w="9525">
                <a:noFill/>
                <a:round/>
                <a:headEnd/>
                <a:tailEnd/>
              </a:ln>
            </p:spPr>
            <p:txBody>
              <a:bodyPr/>
              <a:lstStyle/>
              <a:p>
                <a:endParaRPr lang="es-ES"/>
              </a:p>
            </p:txBody>
          </p:sp>
          <p:sp>
            <p:nvSpPr>
              <p:cNvPr id="99761" name="Freeform 433"/>
              <p:cNvSpPr>
                <a:spLocks/>
              </p:cNvSpPr>
              <p:nvPr/>
            </p:nvSpPr>
            <p:spPr bwMode="auto">
              <a:xfrm>
                <a:off x="3023" y="2703"/>
                <a:ext cx="198" cy="4"/>
              </a:xfrm>
              <a:custGeom>
                <a:avLst/>
                <a:gdLst/>
                <a:ahLst/>
                <a:cxnLst>
                  <a:cxn ang="0">
                    <a:pos x="193" y="4"/>
                  </a:cxn>
                  <a:cxn ang="0">
                    <a:pos x="0" y="4"/>
                  </a:cxn>
                  <a:cxn ang="0">
                    <a:pos x="3" y="0"/>
                  </a:cxn>
                  <a:cxn ang="0">
                    <a:pos x="198" y="0"/>
                  </a:cxn>
                  <a:cxn ang="0">
                    <a:pos x="193" y="4"/>
                  </a:cxn>
                </a:cxnLst>
                <a:rect l="0" t="0" r="r" b="b"/>
                <a:pathLst>
                  <a:path w="198" h="4">
                    <a:moveTo>
                      <a:pt x="193" y="4"/>
                    </a:moveTo>
                    <a:lnTo>
                      <a:pt x="0" y="4"/>
                    </a:lnTo>
                    <a:lnTo>
                      <a:pt x="3" y="0"/>
                    </a:lnTo>
                    <a:lnTo>
                      <a:pt x="198" y="0"/>
                    </a:lnTo>
                    <a:lnTo>
                      <a:pt x="193" y="4"/>
                    </a:lnTo>
                    <a:close/>
                  </a:path>
                </a:pathLst>
              </a:custGeom>
              <a:solidFill>
                <a:srgbClr val="646B6E"/>
              </a:solidFill>
              <a:ln w="9525">
                <a:noFill/>
                <a:round/>
                <a:headEnd/>
                <a:tailEnd/>
              </a:ln>
            </p:spPr>
            <p:txBody>
              <a:bodyPr/>
              <a:lstStyle/>
              <a:p>
                <a:endParaRPr lang="es-ES"/>
              </a:p>
            </p:txBody>
          </p:sp>
          <p:sp>
            <p:nvSpPr>
              <p:cNvPr id="99762" name="Freeform 434"/>
              <p:cNvSpPr>
                <a:spLocks/>
              </p:cNvSpPr>
              <p:nvPr/>
            </p:nvSpPr>
            <p:spPr bwMode="auto">
              <a:xfrm>
                <a:off x="3023" y="2701"/>
                <a:ext cx="198" cy="4"/>
              </a:xfrm>
              <a:custGeom>
                <a:avLst/>
                <a:gdLst/>
                <a:ahLst/>
                <a:cxnLst>
                  <a:cxn ang="0">
                    <a:pos x="196" y="4"/>
                  </a:cxn>
                  <a:cxn ang="0">
                    <a:pos x="0" y="4"/>
                  </a:cxn>
                  <a:cxn ang="0">
                    <a:pos x="5" y="0"/>
                  </a:cxn>
                  <a:cxn ang="0">
                    <a:pos x="198" y="0"/>
                  </a:cxn>
                  <a:cxn ang="0">
                    <a:pos x="196" y="4"/>
                  </a:cxn>
                </a:cxnLst>
                <a:rect l="0" t="0" r="r" b="b"/>
                <a:pathLst>
                  <a:path w="198" h="4">
                    <a:moveTo>
                      <a:pt x="196" y="4"/>
                    </a:moveTo>
                    <a:lnTo>
                      <a:pt x="0" y="4"/>
                    </a:lnTo>
                    <a:lnTo>
                      <a:pt x="5" y="0"/>
                    </a:lnTo>
                    <a:lnTo>
                      <a:pt x="198" y="0"/>
                    </a:lnTo>
                    <a:lnTo>
                      <a:pt x="196" y="4"/>
                    </a:lnTo>
                    <a:close/>
                  </a:path>
                </a:pathLst>
              </a:custGeom>
              <a:solidFill>
                <a:srgbClr val="646B6E"/>
              </a:solidFill>
              <a:ln w="9525">
                <a:noFill/>
                <a:round/>
                <a:headEnd/>
                <a:tailEnd/>
              </a:ln>
            </p:spPr>
            <p:txBody>
              <a:bodyPr/>
              <a:lstStyle/>
              <a:p>
                <a:endParaRPr lang="es-ES"/>
              </a:p>
            </p:txBody>
          </p:sp>
          <p:sp>
            <p:nvSpPr>
              <p:cNvPr id="99763" name="Freeform 435"/>
              <p:cNvSpPr>
                <a:spLocks/>
              </p:cNvSpPr>
              <p:nvPr/>
            </p:nvSpPr>
            <p:spPr bwMode="auto">
              <a:xfrm>
                <a:off x="3026" y="2698"/>
                <a:ext cx="197" cy="5"/>
              </a:xfrm>
              <a:custGeom>
                <a:avLst/>
                <a:gdLst/>
                <a:ahLst/>
                <a:cxnLst>
                  <a:cxn ang="0">
                    <a:pos x="195" y="5"/>
                  </a:cxn>
                  <a:cxn ang="0">
                    <a:pos x="0" y="5"/>
                  </a:cxn>
                  <a:cxn ang="0">
                    <a:pos x="2" y="0"/>
                  </a:cxn>
                  <a:cxn ang="0">
                    <a:pos x="197" y="0"/>
                  </a:cxn>
                  <a:cxn ang="0">
                    <a:pos x="195" y="5"/>
                  </a:cxn>
                </a:cxnLst>
                <a:rect l="0" t="0" r="r" b="b"/>
                <a:pathLst>
                  <a:path w="197" h="5">
                    <a:moveTo>
                      <a:pt x="195" y="5"/>
                    </a:moveTo>
                    <a:lnTo>
                      <a:pt x="0" y="5"/>
                    </a:lnTo>
                    <a:lnTo>
                      <a:pt x="2" y="0"/>
                    </a:lnTo>
                    <a:lnTo>
                      <a:pt x="197" y="0"/>
                    </a:lnTo>
                    <a:lnTo>
                      <a:pt x="195" y="5"/>
                    </a:lnTo>
                    <a:close/>
                  </a:path>
                </a:pathLst>
              </a:custGeom>
              <a:solidFill>
                <a:srgbClr val="656C6F"/>
              </a:solidFill>
              <a:ln w="9525">
                <a:noFill/>
                <a:round/>
                <a:headEnd/>
                <a:tailEnd/>
              </a:ln>
            </p:spPr>
            <p:txBody>
              <a:bodyPr/>
              <a:lstStyle/>
              <a:p>
                <a:endParaRPr lang="es-ES"/>
              </a:p>
            </p:txBody>
          </p:sp>
          <p:sp>
            <p:nvSpPr>
              <p:cNvPr id="99764" name="Freeform 436"/>
              <p:cNvSpPr>
                <a:spLocks/>
              </p:cNvSpPr>
              <p:nvPr/>
            </p:nvSpPr>
            <p:spPr bwMode="auto">
              <a:xfrm>
                <a:off x="3028" y="2696"/>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56C6F"/>
              </a:solidFill>
              <a:ln w="9525">
                <a:noFill/>
                <a:round/>
                <a:headEnd/>
                <a:tailEnd/>
              </a:ln>
            </p:spPr>
            <p:txBody>
              <a:bodyPr/>
              <a:lstStyle/>
              <a:p>
                <a:endParaRPr lang="es-ES"/>
              </a:p>
            </p:txBody>
          </p:sp>
          <p:sp>
            <p:nvSpPr>
              <p:cNvPr id="99765" name="Freeform 437"/>
              <p:cNvSpPr>
                <a:spLocks/>
              </p:cNvSpPr>
              <p:nvPr/>
            </p:nvSpPr>
            <p:spPr bwMode="auto">
              <a:xfrm>
                <a:off x="3028" y="2694"/>
                <a:ext cx="197" cy="4"/>
              </a:xfrm>
              <a:custGeom>
                <a:avLst/>
                <a:gdLst/>
                <a:ahLst/>
                <a:cxnLst>
                  <a:cxn ang="0">
                    <a:pos x="195" y="4"/>
                  </a:cxn>
                  <a:cxn ang="0">
                    <a:pos x="0" y="4"/>
                  </a:cxn>
                  <a:cxn ang="0">
                    <a:pos x="4" y="0"/>
                  </a:cxn>
                  <a:cxn ang="0">
                    <a:pos x="197" y="0"/>
                  </a:cxn>
                  <a:cxn ang="0">
                    <a:pos x="195" y="4"/>
                  </a:cxn>
                </a:cxnLst>
                <a:rect l="0" t="0" r="r" b="b"/>
                <a:pathLst>
                  <a:path w="197" h="4">
                    <a:moveTo>
                      <a:pt x="195" y="4"/>
                    </a:moveTo>
                    <a:lnTo>
                      <a:pt x="0" y="4"/>
                    </a:lnTo>
                    <a:lnTo>
                      <a:pt x="4" y="0"/>
                    </a:lnTo>
                    <a:lnTo>
                      <a:pt x="197" y="0"/>
                    </a:lnTo>
                    <a:lnTo>
                      <a:pt x="195" y="4"/>
                    </a:lnTo>
                    <a:close/>
                  </a:path>
                </a:pathLst>
              </a:custGeom>
              <a:solidFill>
                <a:srgbClr val="656C6F"/>
              </a:solidFill>
              <a:ln w="9525">
                <a:noFill/>
                <a:round/>
                <a:headEnd/>
                <a:tailEnd/>
              </a:ln>
            </p:spPr>
            <p:txBody>
              <a:bodyPr/>
              <a:lstStyle/>
              <a:p>
                <a:endParaRPr lang="es-ES"/>
              </a:p>
            </p:txBody>
          </p:sp>
          <p:sp>
            <p:nvSpPr>
              <p:cNvPr id="99766" name="Freeform 438"/>
              <p:cNvSpPr>
                <a:spLocks/>
              </p:cNvSpPr>
              <p:nvPr/>
            </p:nvSpPr>
            <p:spPr bwMode="auto">
              <a:xfrm>
                <a:off x="3030" y="2692"/>
                <a:ext cx="197" cy="4"/>
              </a:xfrm>
              <a:custGeom>
                <a:avLst/>
                <a:gdLst/>
                <a:ahLst/>
                <a:cxnLst>
                  <a:cxn ang="0">
                    <a:pos x="193" y="4"/>
                  </a:cxn>
                  <a:cxn ang="0">
                    <a:pos x="0" y="4"/>
                  </a:cxn>
                  <a:cxn ang="0">
                    <a:pos x="2" y="0"/>
                  </a:cxn>
                  <a:cxn ang="0">
                    <a:pos x="197" y="0"/>
                  </a:cxn>
                  <a:cxn ang="0">
                    <a:pos x="193" y="4"/>
                  </a:cxn>
                </a:cxnLst>
                <a:rect l="0" t="0" r="r" b="b"/>
                <a:pathLst>
                  <a:path w="197" h="4">
                    <a:moveTo>
                      <a:pt x="193" y="4"/>
                    </a:moveTo>
                    <a:lnTo>
                      <a:pt x="0" y="4"/>
                    </a:lnTo>
                    <a:lnTo>
                      <a:pt x="2" y="0"/>
                    </a:lnTo>
                    <a:lnTo>
                      <a:pt x="197" y="0"/>
                    </a:lnTo>
                    <a:lnTo>
                      <a:pt x="193" y="4"/>
                    </a:lnTo>
                    <a:close/>
                  </a:path>
                </a:pathLst>
              </a:custGeom>
              <a:solidFill>
                <a:srgbClr val="666D70"/>
              </a:solidFill>
              <a:ln w="9525">
                <a:noFill/>
                <a:round/>
                <a:headEnd/>
                <a:tailEnd/>
              </a:ln>
            </p:spPr>
            <p:txBody>
              <a:bodyPr/>
              <a:lstStyle/>
              <a:p>
                <a:endParaRPr lang="es-ES"/>
              </a:p>
            </p:txBody>
          </p:sp>
          <p:sp>
            <p:nvSpPr>
              <p:cNvPr id="99767" name="Freeform 439"/>
              <p:cNvSpPr>
                <a:spLocks/>
              </p:cNvSpPr>
              <p:nvPr/>
            </p:nvSpPr>
            <p:spPr bwMode="auto">
              <a:xfrm>
                <a:off x="3032" y="2690"/>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D70"/>
              </a:solidFill>
              <a:ln w="9525">
                <a:noFill/>
                <a:round/>
                <a:headEnd/>
                <a:tailEnd/>
              </a:ln>
            </p:spPr>
            <p:txBody>
              <a:bodyPr/>
              <a:lstStyle/>
              <a:p>
                <a:endParaRPr lang="es-ES"/>
              </a:p>
            </p:txBody>
          </p:sp>
          <p:sp>
            <p:nvSpPr>
              <p:cNvPr id="99768" name="Freeform 440"/>
              <p:cNvSpPr>
                <a:spLocks/>
              </p:cNvSpPr>
              <p:nvPr/>
            </p:nvSpPr>
            <p:spPr bwMode="auto">
              <a:xfrm>
                <a:off x="3032" y="2687"/>
                <a:ext cx="198" cy="5"/>
              </a:xfrm>
              <a:custGeom>
                <a:avLst/>
                <a:gdLst/>
                <a:ahLst/>
                <a:cxnLst>
                  <a:cxn ang="0">
                    <a:pos x="195" y="5"/>
                  </a:cxn>
                  <a:cxn ang="0">
                    <a:pos x="0" y="5"/>
                  </a:cxn>
                  <a:cxn ang="0">
                    <a:pos x="5" y="0"/>
                  </a:cxn>
                  <a:cxn ang="0">
                    <a:pos x="198" y="0"/>
                  </a:cxn>
                  <a:cxn ang="0">
                    <a:pos x="195" y="5"/>
                  </a:cxn>
                </a:cxnLst>
                <a:rect l="0" t="0" r="r" b="b"/>
                <a:pathLst>
                  <a:path w="198" h="5">
                    <a:moveTo>
                      <a:pt x="195" y="5"/>
                    </a:moveTo>
                    <a:lnTo>
                      <a:pt x="0" y="5"/>
                    </a:lnTo>
                    <a:lnTo>
                      <a:pt x="5" y="0"/>
                    </a:lnTo>
                    <a:lnTo>
                      <a:pt x="198" y="0"/>
                    </a:lnTo>
                    <a:lnTo>
                      <a:pt x="195" y="5"/>
                    </a:lnTo>
                    <a:close/>
                  </a:path>
                </a:pathLst>
              </a:custGeom>
              <a:solidFill>
                <a:srgbClr val="666D70"/>
              </a:solidFill>
              <a:ln w="9525">
                <a:noFill/>
                <a:round/>
                <a:headEnd/>
                <a:tailEnd/>
              </a:ln>
            </p:spPr>
            <p:txBody>
              <a:bodyPr/>
              <a:lstStyle/>
              <a:p>
                <a:endParaRPr lang="es-ES"/>
              </a:p>
            </p:txBody>
          </p:sp>
          <p:sp>
            <p:nvSpPr>
              <p:cNvPr id="99769" name="Freeform 441"/>
              <p:cNvSpPr>
                <a:spLocks/>
              </p:cNvSpPr>
              <p:nvPr/>
            </p:nvSpPr>
            <p:spPr bwMode="auto">
              <a:xfrm>
                <a:off x="3034" y="2685"/>
                <a:ext cx="196" cy="5"/>
              </a:xfrm>
              <a:custGeom>
                <a:avLst/>
                <a:gdLst/>
                <a:ahLst/>
                <a:cxnLst>
                  <a:cxn ang="0">
                    <a:pos x="193" y="5"/>
                  </a:cxn>
                  <a:cxn ang="0">
                    <a:pos x="0" y="5"/>
                  </a:cxn>
                  <a:cxn ang="0">
                    <a:pos x="3" y="0"/>
                  </a:cxn>
                  <a:cxn ang="0">
                    <a:pos x="196" y="0"/>
                  </a:cxn>
                  <a:cxn ang="0">
                    <a:pos x="193" y="5"/>
                  </a:cxn>
                </a:cxnLst>
                <a:rect l="0" t="0" r="r" b="b"/>
                <a:pathLst>
                  <a:path w="196" h="5">
                    <a:moveTo>
                      <a:pt x="193" y="5"/>
                    </a:moveTo>
                    <a:lnTo>
                      <a:pt x="0" y="5"/>
                    </a:lnTo>
                    <a:lnTo>
                      <a:pt x="3" y="0"/>
                    </a:lnTo>
                    <a:lnTo>
                      <a:pt x="196" y="0"/>
                    </a:lnTo>
                    <a:lnTo>
                      <a:pt x="193" y="5"/>
                    </a:lnTo>
                    <a:close/>
                  </a:path>
                </a:pathLst>
              </a:custGeom>
              <a:solidFill>
                <a:srgbClr val="666E71"/>
              </a:solidFill>
              <a:ln w="9525">
                <a:noFill/>
                <a:round/>
                <a:headEnd/>
                <a:tailEnd/>
              </a:ln>
            </p:spPr>
            <p:txBody>
              <a:bodyPr/>
              <a:lstStyle/>
              <a:p>
                <a:endParaRPr lang="es-ES"/>
              </a:p>
            </p:txBody>
          </p:sp>
          <p:sp>
            <p:nvSpPr>
              <p:cNvPr id="99770" name="Freeform 442"/>
              <p:cNvSpPr>
                <a:spLocks/>
              </p:cNvSpPr>
              <p:nvPr/>
            </p:nvSpPr>
            <p:spPr bwMode="auto">
              <a:xfrm>
                <a:off x="3037" y="2683"/>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E71"/>
              </a:solidFill>
              <a:ln w="9525">
                <a:noFill/>
                <a:round/>
                <a:headEnd/>
                <a:tailEnd/>
              </a:ln>
            </p:spPr>
            <p:txBody>
              <a:bodyPr/>
              <a:lstStyle/>
              <a:p>
                <a:endParaRPr lang="es-ES"/>
              </a:p>
            </p:txBody>
          </p:sp>
          <p:sp>
            <p:nvSpPr>
              <p:cNvPr id="99771" name="Freeform 443"/>
              <p:cNvSpPr>
                <a:spLocks/>
              </p:cNvSpPr>
              <p:nvPr/>
            </p:nvSpPr>
            <p:spPr bwMode="auto">
              <a:xfrm>
                <a:off x="3037" y="2681"/>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76F72"/>
              </a:solidFill>
              <a:ln w="9525">
                <a:noFill/>
                <a:round/>
                <a:headEnd/>
                <a:tailEnd/>
              </a:ln>
            </p:spPr>
            <p:txBody>
              <a:bodyPr/>
              <a:lstStyle/>
              <a:p>
                <a:endParaRPr lang="es-ES"/>
              </a:p>
            </p:txBody>
          </p:sp>
          <p:sp>
            <p:nvSpPr>
              <p:cNvPr id="99772" name="Freeform 444"/>
              <p:cNvSpPr>
                <a:spLocks/>
              </p:cNvSpPr>
              <p:nvPr/>
            </p:nvSpPr>
            <p:spPr bwMode="auto">
              <a:xfrm>
                <a:off x="3039" y="2678"/>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773" name="Freeform 445"/>
              <p:cNvSpPr>
                <a:spLocks/>
              </p:cNvSpPr>
              <p:nvPr/>
            </p:nvSpPr>
            <p:spPr bwMode="auto">
              <a:xfrm>
                <a:off x="3041" y="2676"/>
                <a:ext cx="195" cy="5"/>
              </a:xfrm>
              <a:custGeom>
                <a:avLst/>
                <a:gdLst/>
                <a:ahLst/>
                <a:cxnLst>
                  <a:cxn ang="0">
                    <a:pos x="191" y="5"/>
                  </a:cxn>
                  <a:cxn ang="0">
                    <a:pos x="0" y="5"/>
                  </a:cxn>
                  <a:cxn ang="0">
                    <a:pos x="2" y="0"/>
                  </a:cxn>
                  <a:cxn ang="0">
                    <a:pos x="195" y="0"/>
                  </a:cxn>
                  <a:cxn ang="0">
                    <a:pos x="191" y="5"/>
                  </a:cxn>
                </a:cxnLst>
                <a:rect l="0" t="0" r="r" b="b"/>
                <a:pathLst>
                  <a:path w="195" h="5">
                    <a:moveTo>
                      <a:pt x="191" y="5"/>
                    </a:moveTo>
                    <a:lnTo>
                      <a:pt x="0" y="5"/>
                    </a:lnTo>
                    <a:lnTo>
                      <a:pt x="2" y="0"/>
                    </a:lnTo>
                    <a:lnTo>
                      <a:pt x="195" y="0"/>
                    </a:lnTo>
                    <a:lnTo>
                      <a:pt x="191" y="5"/>
                    </a:lnTo>
                    <a:close/>
                  </a:path>
                </a:pathLst>
              </a:custGeom>
              <a:solidFill>
                <a:srgbClr val="676F72"/>
              </a:solidFill>
              <a:ln w="9525">
                <a:noFill/>
                <a:round/>
                <a:headEnd/>
                <a:tailEnd/>
              </a:ln>
            </p:spPr>
            <p:txBody>
              <a:bodyPr/>
              <a:lstStyle/>
              <a:p>
                <a:endParaRPr lang="es-ES"/>
              </a:p>
            </p:txBody>
          </p:sp>
          <p:sp>
            <p:nvSpPr>
              <p:cNvPr id="99774" name="Freeform 446"/>
              <p:cNvSpPr>
                <a:spLocks/>
              </p:cNvSpPr>
              <p:nvPr/>
            </p:nvSpPr>
            <p:spPr bwMode="auto">
              <a:xfrm>
                <a:off x="3041" y="2674"/>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87073"/>
              </a:solidFill>
              <a:ln w="9525">
                <a:noFill/>
                <a:round/>
                <a:headEnd/>
                <a:tailEnd/>
              </a:ln>
            </p:spPr>
            <p:txBody>
              <a:bodyPr/>
              <a:lstStyle/>
              <a:p>
                <a:endParaRPr lang="es-ES"/>
              </a:p>
            </p:txBody>
          </p:sp>
          <p:sp>
            <p:nvSpPr>
              <p:cNvPr id="99775" name="Freeform 447"/>
              <p:cNvSpPr>
                <a:spLocks/>
              </p:cNvSpPr>
              <p:nvPr/>
            </p:nvSpPr>
            <p:spPr bwMode="auto">
              <a:xfrm>
                <a:off x="3043" y="2672"/>
                <a:ext cx="196" cy="4"/>
              </a:xfrm>
              <a:custGeom>
                <a:avLst/>
                <a:gdLst/>
                <a:ahLst/>
                <a:cxnLst>
                  <a:cxn ang="0">
                    <a:pos x="193" y="4"/>
                  </a:cxn>
                  <a:cxn ang="0">
                    <a:pos x="0" y="4"/>
                  </a:cxn>
                  <a:cxn ang="0">
                    <a:pos x="2" y="0"/>
                  </a:cxn>
                  <a:cxn ang="0">
                    <a:pos x="196" y="0"/>
                  </a:cxn>
                  <a:cxn ang="0">
                    <a:pos x="193" y="4"/>
                  </a:cxn>
                </a:cxnLst>
                <a:rect l="0" t="0" r="r" b="b"/>
                <a:pathLst>
                  <a:path w="196" h="4">
                    <a:moveTo>
                      <a:pt x="193" y="4"/>
                    </a:moveTo>
                    <a:lnTo>
                      <a:pt x="0" y="4"/>
                    </a:lnTo>
                    <a:lnTo>
                      <a:pt x="2" y="0"/>
                    </a:lnTo>
                    <a:lnTo>
                      <a:pt x="196" y="0"/>
                    </a:lnTo>
                    <a:lnTo>
                      <a:pt x="193" y="4"/>
                    </a:lnTo>
                    <a:close/>
                  </a:path>
                </a:pathLst>
              </a:custGeom>
              <a:solidFill>
                <a:srgbClr val="687073"/>
              </a:solidFill>
              <a:ln w="9525">
                <a:noFill/>
                <a:round/>
                <a:headEnd/>
                <a:tailEnd/>
              </a:ln>
            </p:spPr>
            <p:txBody>
              <a:bodyPr/>
              <a:lstStyle/>
              <a:p>
                <a:endParaRPr lang="es-ES"/>
              </a:p>
            </p:txBody>
          </p:sp>
          <p:sp>
            <p:nvSpPr>
              <p:cNvPr id="99776" name="Freeform 448"/>
              <p:cNvSpPr>
                <a:spLocks/>
              </p:cNvSpPr>
              <p:nvPr/>
            </p:nvSpPr>
            <p:spPr bwMode="auto">
              <a:xfrm>
                <a:off x="3045" y="2670"/>
                <a:ext cx="194" cy="4"/>
              </a:xfrm>
              <a:custGeom>
                <a:avLst/>
                <a:gdLst/>
                <a:ahLst/>
                <a:cxnLst>
                  <a:cxn ang="0">
                    <a:pos x="191" y="4"/>
                  </a:cxn>
                  <a:cxn ang="0">
                    <a:pos x="0" y="4"/>
                  </a:cxn>
                  <a:cxn ang="0">
                    <a:pos x="3" y="0"/>
                  </a:cxn>
                  <a:cxn ang="0">
                    <a:pos x="194" y="0"/>
                  </a:cxn>
                  <a:cxn ang="0">
                    <a:pos x="191" y="4"/>
                  </a:cxn>
                </a:cxnLst>
                <a:rect l="0" t="0" r="r" b="b"/>
                <a:pathLst>
                  <a:path w="194" h="4">
                    <a:moveTo>
                      <a:pt x="191" y="4"/>
                    </a:moveTo>
                    <a:lnTo>
                      <a:pt x="0" y="4"/>
                    </a:lnTo>
                    <a:lnTo>
                      <a:pt x="3" y="0"/>
                    </a:lnTo>
                    <a:lnTo>
                      <a:pt x="194" y="0"/>
                    </a:lnTo>
                    <a:lnTo>
                      <a:pt x="191" y="4"/>
                    </a:lnTo>
                    <a:close/>
                  </a:path>
                </a:pathLst>
              </a:custGeom>
              <a:solidFill>
                <a:srgbClr val="687073"/>
              </a:solidFill>
              <a:ln w="9525">
                <a:noFill/>
                <a:round/>
                <a:headEnd/>
                <a:tailEnd/>
              </a:ln>
            </p:spPr>
            <p:txBody>
              <a:bodyPr/>
              <a:lstStyle/>
              <a:p>
                <a:endParaRPr lang="es-ES"/>
              </a:p>
            </p:txBody>
          </p:sp>
          <p:sp>
            <p:nvSpPr>
              <p:cNvPr id="99777" name="Freeform 449"/>
              <p:cNvSpPr>
                <a:spLocks/>
              </p:cNvSpPr>
              <p:nvPr/>
            </p:nvSpPr>
            <p:spPr bwMode="auto">
              <a:xfrm>
                <a:off x="3045" y="2667"/>
                <a:ext cx="196" cy="5"/>
              </a:xfrm>
              <a:custGeom>
                <a:avLst/>
                <a:gdLst/>
                <a:ahLst/>
                <a:cxnLst>
                  <a:cxn ang="0">
                    <a:pos x="194" y="5"/>
                  </a:cxn>
                  <a:cxn ang="0">
                    <a:pos x="0" y="5"/>
                  </a:cxn>
                  <a:cxn ang="0">
                    <a:pos x="5" y="0"/>
                  </a:cxn>
                  <a:cxn ang="0">
                    <a:pos x="196" y="0"/>
                  </a:cxn>
                  <a:cxn ang="0">
                    <a:pos x="194" y="5"/>
                  </a:cxn>
                </a:cxnLst>
                <a:rect l="0" t="0" r="r" b="b"/>
                <a:pathLst>
                  <a:path w="196" h="5">
                    <a:moveTo>
                      <a:pt x="194" y="5"/>
                    </a:moveTo>
                    <a:lnTo>
                      <a:pt x="0" y="5"/>
                    </a:lnTo>
                    <a:lnTo>
                      <a:pt x="5" y="0"/>
                    </a:lnTo>
                    <a:lnTo>
                      <a:pt x="196" y="0"/>
                    </a:lnTo>
                    <a:lnTo>
                      <a:pt x="194" y="5"/>
                    </a:lnTo>
                    <a:close/>
                  </a:path>
                </a:pathLst>
              </a:custGeom>
              <a:solidFill>
                <a:srgbClr val="697174"/>
              </a:solidFill>
              <a:ln w="9525">
                <a:noFill/>
                <a:round/>
                <a:headEnd/>
                <a:tailEnd/>
              </a:ln>
            </p:spPr>
            <p:txBody>
              <a:bodyPr/>
              <a:lstStyle/>
              <a:p>
                <a:endParaRPr lang="es-ES"/>
              </a:p>
            </p:txBody>
          </p:sp>
          <p:sp>
            <p:nvSpPr>
              <p:cNvPr id="99778" name="Freeform 450"/>
              <p:cNvSpPr>
                <a:spLocks/>
              </p:cNvSpPr>
              <p:nvPr/>
            </p:nvSpPr>
            <p:spPr bwMode="auto">
              <a:xfrm>
                <a:off x="3048" y="2665"/>
                <a:ext cx="195" cy="5"/>
              </a:xfrm>
              <a:custGeom>
                <a:avLst/>
                <a:gdLst/>
                <a:ahLst/>
                <a:cxnLst>
                  <a:cxn ang="0">
                    <a:pos x="191" y="5"/>
                  </a:cxn>
                  <a:cxn ang="0">
                    <a:pos x="0" y="5"/>
                  </a:cxn>
                  <a:cxn ang="0">
                    <a:pos x="2" y="0"/>
                  </a:cxn>
                  <a:cxn ang="0">
                    <a:pos x="195" y="0"/>
                  </a:cxn>
                  <a:cxn ang="0">
                    <a:pos x="191" y="5"/>
                  </a:cxn>
                </a:cxnLst>
                <a:rect l="0" t="0" r="r" b="b"/>
                <a:pathLst>
                  <a:path w="195" h="5">
                    <a:moveTo>
                      <a:pt x="191" y="5"/>
                    </a:moveTo>
                    <a:lnTo>
                      <a:pt x="0" y="5"/>
                    </a:lnTo>
                    <a:lnTo>
                      <a:pt x="2" y="0"/>
                    </a:lnTo>
                    <a:lnTo>
                      <a:pt x="195" y="0"/>
                    </a:lnTo>
                    <a:lnTo>
                      <a:pt x="191" y="5"/>
                    </a:lnTo>
                    <a:close/>
                  </a:path>
                </a:pathLst>
              </a:custGeom>
              <a:solidFill>
                <a:srgbClr val="697174"/>
              </a:solidFill>
              <a:ln w="9525">
                <a:noFill/>
                <a:round/>
                <a:headEnd/>
                <a:tailEnd/>
              </a:ln>
            </p:spPr>
            <p:txBody>
              <a:bodyPr/>
              <a:lstStyle/>
              <a:p>
                <a:endParaRPr lang="es-ES"/>
              </a:p>
            </p:txBody>
          </p:sp>
          <p:sp>
            <p:nvSpPr>
              <p:cNvPr id="99779" name="Freeform 451"/>
              <p:cNvSpPr>
                <a:spLocks/>
              </p:cNvSpPr>
              <p:nvPr/>
            </p:nvSpPr>
            <p:spPr bwMode="auto">
              <a:xfrm>
                <a:off x="3050" y="2663"/>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97174"/>
              </a:solidFill>
              <a:ln w="9525">
                <a:noFill/>
                <a:round/>
                <a:headEnd/>
                <a:tailEnd/>
              </a:ln>
            </p:spPr>
            <p:txBody>
              <a:bodyPr/>
              <a:lstStyle/>
              <a:p>
                <a:endParaRPr lang="es-ES"/>
              </a:p>
            </p:txBody>
          </p:sp>
          <p:sp>
            <p:nvSpPr>
              <p:cNvPr id="99780" name="Freeform 452"/>
              <p:cNvSpPr>
                <a:spLocks/>
              </p:cNvSpPr>
              <p:nvPr/>
            </p:nvSpPr>
            <p:spPr bwMode="auto">
              <a:xfrm>
                <a:off x="3050" y="2661"/>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A7275"/>
              </a:solidFill>
              <a:ln w="9525">
                <a:noFill/>
                <a:round/>
                <a:headEnd/>
                <a:tailEnd/>
              </a:ln>
            </p:spPr>
            <p:txBody>
              <a:bodyPr/>
              <a:lstStyle/>
              <a:p>
                <a:endParaRPr lang="es-ES"/>
              </a:p>
            </p:txBody>
          </p:sp>
          <p:sp>
            <p:nvSpPr>
              <p:cNvPr id="99781" name="Freeform 453"/>
              <p:cNvSpPr>
                <a:spLocks/>
              </p:cNvSpPr>
              <p:nvPr/>
            </p:nvSpPr>
            <p:spPr bwMode="auto">
              <a:xfrm>
                <a:off x="3052" y="2658"/>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A7275"/>
              </a:solidFill>
              <a:ln w="9525">
                <a:noFill/>
                <a:round/>
                <a:headEnd/>
                <a:tailEnd/>
              </a:ln>
            </p:spPr>
            <p:txBody>
              <a:bodyPr/>
              <a:lstStyle/>
              <a:p>
                <a:endParaRPr lang="es-ES"/>
              </a:p>
            </p:txBody>
          </p:sp>
          <p:sp>
            <p:nvSpPr>
              <p:cNvPr id="99782" name="Freeform 454"/>
              <p:cNvSpPr>
                <a:spLocks/>
              </p:cNvSpPr>
              <p:nvPr/>
            </p:nvSpPr>
            <p:spPr bwMode="auto">
              <a:xfrm>
                <a:off x="3052" y="2656"/>
                <a:ext cx="195" cy="5"/>
              </a:xfrm>
              <a:custGeom>
                <a:avLst/>
                <a:gdLst/>
                <a:ahLst/>
                <a:cxnLst>
                  <a:cxn ang="0">
                    <a:pos x="193" y="5"/>
                  </a:cxn>
                  <a:cxn ang="0">
                    <a:pos x="0" y="5"/>
                  </a:cxn>
                  <a:cxn ang="0">
                    <a:pos x="5" y="0"/>
                  </a:cxn>
                  <a:cxn ang="0">
                    <a:pos x="195" y="0"/>
                  </a:cxn>
                  <a:cxn ang="0">
                    <a:pos x="193" y="5"/>
                  </a:cxn>
                </a:cxnLst>
                <a:rect l="0" t="0" r="r" b="b"/>
                <a:pathLst>
                  <a:path w="195" h="5">
                    <a:moveTo>
                      <a:pt x="193" y="5"/>
                    </a:moveTo>
                    <a:lnTo>
                      <a:pt x="0" y="5"/>
                    </a:lnTo>
                    <a:lnTo>
                      <a:pt x="5" y="0"/>
                    </a:lnTo>
                    <a:lnTo>
                      <a:pt x="195" y="0"/>
                    </a:lnTo>
                    <a:lnTo>
                      <a:pt x="193" y="5"/>
                    </a:lnTo>
                    <a:close/>
                  </a:path>
                </a:pathLst>
              </a:custGeom>
              <a:solidFill>
                <a:srgbClr val="6B7376"/>
              </a:solidFill>
              <a:ln w="9525">
                <a:noFill/>
                <a:round/>
                <a:headEnd/>
                <a:tailEnd/>
              </a:ln>
            </p:spPr>
            <p:txBody>
              <a:bodyPr/>
              <a:lstStyle/>
              <a:p>
                <a:endParaRPr lang="es-ES"/>
              </a:p>
            </p:txBody>
          </p:sp>
          <p:sp>
            <p:nvSpPr>
              <p:cNvPr id="99783" name="Freeform 455"/>
              <p:cNvSpPr>
                <a:spLocks/>
              </p:cNvSpPr>
              <p:nvPr/>
            </p:nvSpPr>
            <p:spPr bwMode="auto">
              <a:xfrm>
                <a:off x="3054" y="2654"/>
                <a:ext cx="193" cy="4"/>
              </a:xfrm>
              <a:custGeom>
                <a:avLst/>
                <a:gdLst/>
                <a:ahLst/>
                <a:cxnLst>
                  <a:cxn ang="0">
                    <a:pos x="191" y="4"/>
                  </a:cxn>
                  <a:cxn ang="0">
                    <a:pos x="0" y="4"/>
                  </a:cxn>
                  <a:cxn ang="0">
                    <a:pos x="3" y="0"/>
                  </a:cxn>
                  <a:cxn ang="0">
                    <a:pos x="193" y="0"/>
                  </a:cxn>
                  <a:cxn ang="0">
                    <a:pos x="191" y="4"/>
                  </a:cxn>
                </a:cxnLst>
                <a:rect l="0" t="0" r="r" b="b"/>
                <a:pathLst>
                  <a:path w="193" h="4">
                    <a:moveTo>
                      <a:pt x="191" y="4"/>
                    </a:moveTo>
                    <a:lnTo>
                      <a:pt x="0" y="4"/>
                    </a:lnTo>
                    <a:lnTo>
                      <a:pt x="3" y="0"/>
                    </a:lnTo>
                    <a:lnTo>
                      <a:pt x="193" y="0"/>
                    </a:lnTo>
                    <a:lnTo>
                      <a:pt x="191" y="4"/>
                    </a:lnTo>
                    <a:close/>
                  </a:path>
                </a:pathLst>
              </a:custGeom>
              <a:solidFill>
                <a:srgbClr val="6B7376"/>
              </a:solidFill>
              <a:ln w="9525">
                <a:noFill/>
                <a:round/>
                <a:headEnd/>
                <a:tailEnd/>
              </a:ln>
            </p:spPr>
            <p:txBody>
              <a:bodyPr/>
              <a:lstStyle/>
              <a:p>
                <a:endParaRPr lang="es-ES"/>
              </a:p>
            </p:txBody>
          </p:sp>
          <p:sp>
            <p:nvSpPr>
              <p:cNvPr id="99784" name="Freeform 456"/>
              <p:cNvSpPr>
                <a:spLocks/>
              </p:cNvSpPr>
              <p:nvPr/>
            </p:nvSpPr>
            <p:spPr bwMode="auto">
              <a:xfrm>
                <a:off x="3057" y="2652"/>
                <a:ext cx="193" cy="4"/>
              </a:xfrm>
              <a:custGeom>
                <a:avLst/>
                <a:gdLst/>
                <a:ahLst/>
                <a:cxnLst>
                  <a:cxn ang="0">
                    <a:pos x="190" y="4"/>
                  </a:cxn>
                  <a:cxn ang="0">
                    <a:pos x="0" y="4"/>
                  </a:cxn>
                  <a:cxn ang="0">
                    <a:pos x="2" y="0"/>
                  </a:cxn>
                  <a:cxn ang="0">
                    <a:pos x="193" y="0"/>
                  </a:cxn>
                  <a:cxn ang="0">
                    <a:pos x="190" y="4"/>
                  </a:cxn>
                </a:cxnLst>
                <a:rect l="0" t="0" r="r" b="b"/>
                <a:pathLst>
                  <a:path w="193" h="4">
                    <a:moveTo>
                      <a:pt x="190" y="4"/>
                    </a:moveTo>
                    <a:lnTo>
                      <a:pt x="0" y="4"/>
                    </a:lnTo>
                    <a:lnTo>
                      <a:pt x="2" y="0"/>
                    </a:lnTo>
                    <a:lnTo>
                      <a:pt x="193" y="0"/>
                    </a:lnTo>
                    <a:lnTo>
                      <a:pt x="190" y="4"/>
                    </a:lnTo>
                    <a:close/>
                  </a:path>
                </a:pathLst>
              </a:custGeom>
              <a:solidFill>
                <a:srgbClr val="6B7376"/>
              </a:solidFill>
              <a:ln w="9525">
                <a:noFill/>
                <a:round/>
                <a:headEnd/>
                <a:tailEnd/>
              </a:ln>
            </p:spPr>
            <p:txBody>
              <a:bodyPr/>
              <a:lstStyle/>
              <a:p>
                <a:endParaRPr lang="es-ES"/>
              </a:p>
            </p:txBody>
          </p:sp>
          <p:sp>
            <p:nvSpPr>
              <p:cNvPr id="99785" name="Freeform 457"/>
              <p:cNvSpPr>
                <a:spLocks/>
              </p:cNvSpPr>
              <p:nvPr/>
            </p:nvSpPr>
            <p:spPr bwMode="auto">
              <a:xfrm>
                <a:off x="3057" y="2650"/>
                <a:ext cx="195" cy="4"/>
              </a:xfrm>
              <a:custGeom>
                <a:avLst/>
                <a:gdLst/>
                <a:ahLst/>
                <a:cxnLst>
                  <a:cxn ang="0">
                    <a:pos x="190" y="4"/>
                  </a:cxn>
                  <a:cxn ang="0">
                    <a:pos x="0" y="4"/>
                  </a:cxn>
                  <a:cxn ang="0">
                    <a:pos x="4" y="0"/>
                  </a:cxn>
                  <a:cxn ang="0">
                    <a:pos x="195" y="0"/>
                  </a:cxn>
                  <a:cxn ang="0">
                    <a:pos x="190" y="4"/>
                  </a:cxn>
                </a:cxnLst>
                <a:rect l="0" t="0" r="r" b="b"/>
                <a:pathLst>
                  <a:path w="195" h="4">
                    <a:moveTo>
                      <a:pt x="190" y="4"/>
                    </a:moveTo>
                    <a:lnTo>
                      <a:pt x="0" y="4"/>
                    </a:lnTo>
                    <a:lnTo>
                      <a:pt x="4" y="0"/>
                    </a:lnTo>
                    <a:lnTo>
                      <a:pt x="195" y="0"/>
                    </a:lnTo>
                    <a:lnTo>
                      <a:pt x="190" y="4"/>
                    </a:lnTo>
                    <a:close/>
                  </a:path>
                </a:pathLst>
              </a:custGeom>
              <a:solidFill>
                <a:srgbClr val="6C7477"/>
              </a:solidFill>
              <a:ln w="9525">
                <a:noFill/>
                <a:round/>
                <a:headEnd/>
                <a:tailEnd/>
              </a:ln>
            </p:spPr>
            <p:txBody>
              <a:bodyPr/>
              <a:lstStyle/>
              <a:p>
                <a:endParaRPr lang="es-ES"/>
              </a:p>
            </p:txBody>
          </p:sp>
          <p:sp>
            <p:nvSpPr>
              <p:cNvPr id="99786" name="Freeform 458"/>
              <p:cNvSpPr>
                <a:spLocks/>
              </p:cNvSpPr>
              <p:nvPr/>
            </p:nvSpPr>
            <p:spPr bwMode="auto">
              <a:xfrm>
                <a:off x="3059" y="2647"/>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99787" name="Freeform 459"/>
              <p:cNvSpPr>
                <a:spLocks/>
              </p:cNvSpPr>
              <p:nvPr/>
            </p:nvSpPr>
            <p:spPr bwMode="auto">
              <a:xfrm>
                <a:off x="3061" y="2645"/>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99788" name="Freeform 460"/>
              <p:cNvSpPr>
                <a:spLocks/>
              </p:cNvSpPr>
              <p:nvPr/>
            </p:nvSpPr>
            <p:spPr bwMode="auto">
              <a:xfrm>
                <a:off x="3061" y="2643"/>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C7578"/>
              </a:solidFill>
              <a:ln w="9525">
                <a:noFill/>
                <a:round/>
                <a:headEnd/>
                <a:tailEnd/>
              </a:ln>
            </p:spPr>
            <p:txBody>
              <a:bodyPr/>
              <a:lstStyle/>
              <a:p>
                <a:endParaRPr lang="es-ES"/>
              </a:p>
            </p:txBody>
          </p:sp>
          <p:sp>
            <p:nvSpPr>
              <p:cNvPr id="99789" name="Freeform 461"/>
              <p:cNvSpPr>
                <a:spLocks/>
              </p:cNvSpPr>
              <p:nvPr/>
            </p:nvSpPr>
            <p:spPr bwMode="auto">
              <a:xfrm>
                <a:off x="3063" y="2641"/>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C7578"/>
              </a:solidFill>
              <a:ln w="9525">
                <a:noFill/>
                <a:round/>
                <a:headEnd/>
                <a:tailEnd/>
              </a:ln>
            </p:spPr>
            <p:txBody>
              <a:bodyPr/>
              <a:lstStyle/>
              <a:p>
                <a:endParaRPr lang="es-ES"/>
              </a:p>
            </p:txBody>
          </p:sp>
          <p:sp>
            <p:nvSpPr>
              <p:cNvPr id="99790" name="Freeform 462"/>
              <p:cNvSpPr>
                <a:spLocks/>
              </p:cNvSpPr>
              <p:nvPr/>
            </p:nvSpPr>
            <p:spPr bwMode="auto">
              <a:xfrm>
                <a:off x="3065" y="2638"/>
                <a:ext cx="193" cy="5"/>
              </a:xfrm>
              <a:custGeom>
                <a:avLst/>
                <a:gdLst/>
                <a:ahLst/>
                <a:cxnLst>
                  <a:cxn ang="0">
                    <a:pos x="189" y="5"/>
                  </a:cxn>
                  <a:cxn ang="0">
                    <a:pos x="0" y="5"/>
                  </a:cxn>
                  <a:cxn ang="0">
                    <a:pos x="3" y="0"/>
                  </a:cxn>
                  <a:cxn ang="0">
                    <a:pos x="193" y="0"/>
                  </a:cxn>
                  <a:cxn ang="0">
                    <a:pos x="189" y="5"/>
                  </a:cxn>
                </a:cxnLst>
                <a:rect l="0" t="0" r="r" b="b"/>
                <a:pathLst>
                  <a:path w="193" h="5">
                    <a:moveTo>
                      <a:pt x="189" y="5"/>
                    </a:moveTo>
                    <a:lnTo>
                      <a:pt x="0" y="5"/>
                    </a:lnTo>
                    <a:lnTo>
                      <a:pt x="3" y="0"/>
                    </a:lnTo>
                    <a:lnTo>
                      <a:pt x="193" y="0"/>
                    </a:lnTo>
                    <a:lnTo>
                      <a:pt x="189" y="5"/>
                    </a:lnTo>
                    <a:close/>
                  </a:path>
                </a:pathLst>
              </a:custGeom>
              <a:solidFill>
                <a:srgbClr val="6C7578"/>
              </a:solidFill>
              <a:ln w="9525">
                <a:noFill/>
                <a:round/>
                <a:headEnd/>
                <a:tailEnd/>
              </a:ln>
            </p:spPr>
            <p:txBody>
              <a:bodyPr/>
              <a:lstStyle/>
              <a:p>
                <a:endParaRPr lang="es-ES"/>
              </a:p>
            </p:txBody>
          </p:sp>
          <p:sp>
            <p:nvSpPr>
              <p:cNvPr id="99791" name="Freeform 463"/>
              <p:cNvSpPr>
                <a:spLocks/>
              </p:cNvSpPr>
              <p:nvPr/>
            </p:nvSpPr>
            <p:spPr bwMode="auto">
              <a:xfrm>
                <a:off x="3065" y="2636"/>
                <a:ext cx="193" cy="5"/>
              </a:xfrm>
              <a:custGeom>
                <a:avLst/>
                <a:gdLst/>
                <a:ahLst/>
                <a:cxnLst>
                  <a:cxn ang="0">
                    <a:pos x="191" y="5"/>
                  </a:cxn>
                  <a:cxn ang="0">
                    <a:pos x="0" y="5"/>
                  </a:cxn>
                  <a:cxn ang="0">
                    <a:pos x="5" y="0"/>
                  </a:cxn>
                  <a:cxn ang="0">
                    <a:pos x="193" y="0"/>
                  </a:cxn>
                  <a:cxn ang="0">
                    <a:pos x="191" y="5"/>
                  </a:cxn>
                </a:cxnLst>
                <a:rect l="0" t="0" r="r" b="b"/>
                <a:pathLst>
                  <a:path w="193" h="5">
                    <a:moveTo>
                      <a:pt x="191" y="5"/>
                    </a:moveTo>
                    <a:lnTo>
                      <a:pt x="0" y="5"/>
                    </a:lnTo>
                    <a:lnTo>
                      <a:pt x="5" y="0"/>
                    </a:lnTo>
                    <a:lnTo>
                      <a:pt x="193" y="0"/>
                    </a:lnTo>
                    <a:lnTo>
                      <a:pt x="191" y="5"/>
                    </a:lnTo>
                    <a:close/>
                  </a:path>
                </a:pathLst>
              </a:custGeom>
              <a:solidFill>
                <a:srgbClr val="6D7679"/>
              </a:solidFill>
              <a:ln w="9525">
                <a:noFill/>
                <a:round/>
                <a:headEnd/>
                <a:tailEnd/>
              </a:ln>
            </p:spPr>
            <p:txBody>
              <a:bodyPr/>
              <a:lstStyle/>
              <a:p>
                <a:endParaRPr lang="es-ES"/>
              </a:p>
            </p:txBody>
          </p:sp>
          <p:sp>
            <p:nvSpPr>
              <p:cNvPr id="99792" name="Freeform 464"/>
              <p:cNvSpPr>
                <a:spLocks/>
              </p:cNvSpPr>
              <p:nvPr/>
            </p:nvSpPr>
            <p:spPr bwMode="auto">
              <a:xfrm>
                <a:off x="3068" y="2634"/>
                <a:ext cx="193" cy="4"/>
              </a:xfrm>
              <a:custGeom>
                <a:avLst/>
                <a:gdLst/>
                <a:ahLst/>
                <a:cxnLst>
                  <a:cxn ang="0">
                    <a:pos x="190" y="4"/>
                  </a:cxn>
                  <a:cxn ang="0">
                    <a:pos x="0" y="4"/>
                  </a:cxn>
                  <a:cxn ang="0">
                    <a:pos x="2" y="0"/>
                  </a:cxn>
                  <a:cxn ang="0">
                    <a:pos x="193" y="0"/>
                  </a:cxn>
                  <a:cxn ang="0">
                    <a:pos x="190" y="4"/>
                  </a:cxn>
                </a:cxnLst>
                <a:rect l="0" t="0" r="r" b="b"/>
                <a:pathLst>
                  <a:path w="193" h="4">
                    <a:moveTo>
                      <a:pt x="190" y="4"/>
                    </a:moveTo>
                    <a:lnTo>
                      <a:pt x="0" y="4"/>
                    </a:lnTo>
                    <a:lnTo>
                      <a:pt x="2" y="0"/>
                    </a:lnTo>
                    <a:lnTo>
                      <a:pt x="193" y="0"/>
                    </a:lnTo>
                    <a:lnTo>
                      <a:pt x="190" y="4"/>
                    </a:lnTo>
                    <a:close/>
                  </a:path>
                </a:pathLst>
              </a:custGeom>
              <a:solidFill>
                <a:srgbClr val="6D7679"/>
              </a:solidFill>
              <a:ln w="9525">
                <a:noFill/>
                <a:round/>
                <a:headEnd/>
                <a:tailEnd/>
              </a:ln>
            </p:spPr>
            <p:txBody>
              <a:bodyPr/>
              <a:lstStyle/>
              <a:p>
                <a:endParaRPr lang="es-ES"/>
              </a:p>
            </p:txBody>
          </p:sp>
          <p:sp>
            <p:nvSpPr>
              <p:cNvPr id="99793" name="Freeform 465"/>
              <p:cNvSpPr>
                <a:spLocks/>
              </p:cNvSpPr>
              <p:nvPr/>
            </p:nvSpPr>
            <p:spPr bwMode="auto">
              <a:xfrm>
                <a:off x="3070" y="2632"/>
                <a:ext cx="191" cy="4"/>
              </a:xfrm>
              <a:custGeom>
                <a:avLst/>
                <a:gdLst/>
                <a:ahLst/>
                <a:cxnLst>
                  <a:cxn ang="0">
                    <a:pos x="188" y="4"/>
                  </a:cxn>
                  <a:cxn ang="0">
                    <a:pos x="0" y="4"/>
                  </a:cxn>
                  <a:cxn ang="0">
                    <a:pos x="2" y="0"/>
                  </a:cxn>
                  <a:cxn ang="0">
                    <a:pos x="191" y="0"/>
                  </a:cxn>
                  <a:cxn ang="0">
                    <a:pos x="188" y="4"/>
                  </a:cxn>
                </a:cxnLst>
                <a:rect l="0" t="0" r="r" b="b"/>
                <a:pathLst>
                  <a:path w="191" h="4">
                    <a:moveTo>
                      <a:pt x="188" y="4"/>
                    </a:moveTo>
                    <a:lnTo>
                      <a:pt x="0" y="4"/>
                    </a:lnTo>
                    <a:lnTo>
                      <a:pt x="2" y="0"/>
                    </a:lnTo>
                    <a:lnTo>
                      <a:pt x="191" y="0"/>
                    </a:lnTo>
                    <a:lnTo>
                      <a:pt x="188" y="4"/>
                    </a:lnTo>
                    <a:close/>
                  </a:path>
                </a:pathLst>
              </a:custGeom>
              <a:solidFill>
                <a:srgbClr val="6E777A"/>
              </a:solidFill>
              <a:ln w="9525">
                <a:noFill/>
                <a:round/>
                <a:headEnd/>
                <a:tailEnd/>
              </a:ln>
            </p:spPr>
            <p:txBody>
              <a:bodyPr/>
              <a:lstStyle/>
              <a:p>
                <a:endParaRPr lang="es-ES"/>
              </a:p>
            </p:txBody>
          </p:sp>
          <p:sp>
            <p:nvSpPr>
              <p:cNvPr id="99794" name="Freeform 466"/>
              <p:cNvSpPr>
                <a:spLocks/>
              </p:cNvSpPr>
              <p:nvPr/>
            </p:nvSpPr>
            <p:spPr bwMode="auto">
              <a:xfrm>
                <a:off x="3070" y="2630"/>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E777A"/>
              </a:solidFill>
              <a:ln w="9525">
                <a:noFill/>
                <a:round/>
                <a:headEnd/>
                <a:tailEnd/>
              </a:ln>
            </p:spPr>
            <p:txBody>
              <a:bodyPr/>
              <a:lstStyle/>
              <a:p>
                <a:endParaRPr lang="es-ES"/>
              </a:p>
            </p:txBody>
          </p:sp>
          <p:sp>
            <p:nvSpPr>
              <p:cNvPr id="99795" name="Freeform 467"/>
              <p:cNvSpPr>
                <a:spLocks/>
              </p:cNvSpPr>
              <p:nvPr/>
            </p:nvSpPr>
            <p:spPr bwMode="auto">
              <a:xfrm>
                <a:off x="3072" y="2627"/>
                <a:ext cx="191" cy="5"/>
              </a:xfrm>
              <a:custGeom>
                <a:avLst/>
                <a:gdLst/>
                <a:ahLst/>
                <a:cxnLst>
                  <a:cxn ang="0">
                    <a:pos x="189" y="5"/>
                  </a:cxn>
                  <a:cxn ang="0">
                    <a:pos x="0" y="5"/>
                  </a:cxn>
                  <a:cxn ang="0">
                    <a:pos x="2" y="0"/>
                  </a:cxn>
                  <a:cxn ang="0">
                    <a:pos x="191" y="0"/>
                  </a:cxn>
                  <a:cxn ang="0">
                    <a:pos x="189" y="5"/>
                  </a:cxn>
                </a:cxnLst>
                <a:rect l="0" t="0" r="r" b="b"/>
                <a:pathLst>
                  <a:path w="191" h="5">
                    <a:moveTo>
                      <a:pt x="189" y="5"/>
                    </a:moveTo>
                    <a:lnTo>
                      <a:pt x="0" y="5"/>
                    </a:lnTo>
                    <a:lnTo>
                      <a:pt x="2" y="0"/>
                    </a:lnTo>
                    <a:lnTo>
                      <a:pt x="191" y="0"/>
                    </a:lnTo>
                    <a:lnTo>
                      <a:pt x="189" y="5"/>
                    </a:lnTo>
                    <a:close/>
                  </a:path>
                </a:pathLst>
              </a:custGeom>
              <a:solidFill>
                <a:srgbClr val="6E777A"/>
              </a:solidFill>
              <a:ln w="9525">
                <a:noFill/>
                <a:round/>
                <a:headEnd/>
                <a:tailEnd/>
              </a:ln>
            </p:spPr>
            <p:txBody>
              <a:bodyPr/>
              <a:lstStyle/>
              <a:p>
                <a:endParaRPr lang="es-ES"/>
              </a:p>
            </p:txBody>
          </p:sp>
          <p:sp>
            <p:nvSpPr>
              <p:cNvPr id="99796" name="Freeform 468"/>
              <p:cNvSpPr>
                <a:spLocks/>
              </p:cNvSpPr>
              <p:nvPr/>
            </p:nvSpPr>
            <p:spPr bwMode="auto">
              <a:xfrm>
                <a:off x="3074" y="2625"/>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6F787B"/>
              </a:solidFill>
              <a:ln w="9525">
                <a:noFill/>
                <a:round/>
                <a:headEnd/>
                <a:tailEnd/>
              </a:ln>
            </p:spPr>
            <p:txBody>
              <a:bodyPr/>
              <a:lstStyle/>
              <a:p>
                <a:endParaRPr lang="es-ES"/>
              </a:p>
            </p:txBody>
          </p:sp>
          <p:sp>
            <p:nvSpPr>
              <p:cNvPr id="99797" name="Freeform 469"/>
              <p:cNvSpPr>
                <a:spLocks/>
              </p:cNvSpPr>
              <p:nvPr/>
            </p:nvSpPr>
            <p:spPr bwMode="auto">
              <a:xfrm>
                <a:off x="3074" y="2623"/>
                <a:ext cx="193" cy="4"/>
              </a:xfrm>
              <a:custGeom>
                <a:avLst/>
                <a:gdLst/>
                <a:ahLst/>
                <a:cxnLst>
                  <a:cxn ang="0">
                    <a:pos x="189" y="4"/>
                  </a:cxn>
                  <a:cxn ang="0">
                    <a:pos x="0" y="4"/>
                  </a:cxn>
                  <a:cxn ang="0">
                    <a:pos x="5" y="0"/>
                  </a:cxn>
                  <a:cxn ang="0">
                    <a:pos x="193" y="0"/>
                  </a:cxn>
                  <a:cxn ang="0">
                    <a:pos x="189" y="4"/>
                  </a:cxn>
                </a:cxnLst>
                <a:rect l="0" t="0" r="r" b="b"/>
                <a:pathLst>
                  <a:path w="193" h="4">
                    <a:moveTo>
                      <a:pt x="189" y="4"/>
                    </a:moveTo>
                    <a:lnTo>
                      <a:pt x="0" y="4"/>
                    </a:lnTo>
                    <a:lnTo>
                      <a:pt x="5" y="0"/>
                    </a:lnTo>
                    <a:lnTo>
                      <a:pt x="193" y="0"/>
                    </a:lnTo>
                    <a:lnTo>
                      <a:pt x="189" y="4"/>
                    </a:lnTo>
                    <a:close/>
                  </a:path>
                </a:pathLst>
              </a:custGeom>
              <a:solidFill>
                <a:srgbClr val="6F787B"/>
              </a:solidFill>
              <a:ln w="9525">
                <a:noFill/>
                <a:round/>
                <a:headEnd/>
                <a:tailEnd/>
              </a:ln>
            </p:spPr>
            <p:txBody>
              <a:bodyPr/>
              <a:lstStyle/>
              <a:p>
                <a:endParaRPr lang="es-ES"/>
              </a:p>
            </p:txBody>
          </p:sp>
          <p:sp>
            <p:nvSpPr>
              <p:cNvPr id="99798" name="Freeform 470"/>
              <p:cNvSpPr>
                <a:spLocks/>
              </p:cNvSpPr>
              <p:nvPr/>
            </p:nvSpPr>
            <p:spPr bwMode="auto">
              <a:xfrm>
                <a:off x="3077" y="2621"/>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6F787B"/>
              </a:solidFill>
              <a:ln w="9525">
                <a:noFill/>
                <a:round/>
                <a:headEnd/>
                <a:tailEnd/>
              </a:ln>
            </p:spPr>
            <p:txBody>
              <a:bodyPr/>
              <a:lstStyle/>
              <a:p>
                <a:endParaRPr lang="es-ES"/>
              </a:p>
            </p:txBody>
          </p:sp>
          <p:sp>
            <p:nvSpPr>
              <p:cNvPr id="99799" name="Freeform 471"/>
              <p:cNvSpPr>
                <a:spLocks/>
              </p:cNvSpPr>
              <p:nvPr/>
            </p:nvSpPr>
            <p:spPr bwMode="auto">
              <a:xfrm>
                <a:off x="3079" y="2618"/>
                <a:ext cx="191" cy="5"/>
              </a:xfrm>
              <a:custGeom>
                <a:avLst/>
                <a:gdLst/>
                <a:ahLst/>
                <a:cxnLst>
                  <a:cxn ang="0">
                    <a:pos x="188" y="5"/>
                  </a:cxn>
                  <a:cxn ang="0">
                    <a:pos x="0" y="5"/>
                  </a:cxn>
                  <a:cxn ang="0">
                    <a:pos x="2" y="0"/>
                  </a:cxn>
                  <a:cxn ang="0">
                    <a:pos x="191" y="0"/>
                  </a:cxn>
                  <a:cxn ang="0">
                    <a:pos x="188" y="5"/>
                  </a:cxn>
                </a:cxnLst>
                <a:rect l="0" t="0" r="r" b="b"/>
                <a:pathLst>
                  <a:path w="191" h="5">
                    <a:moveTo>
                      <a:pt x="188" y="5"/>
                    </a:moveTo>
                    <a:lnTo>
                      <a:pt x="0" y="5"/>
                    </a:lnTo>
                    <a:lnTo>
                      <a:pt x="2" y="0"/>
                    </a:lnTo>
                    <a:lnTo>
                      <a:pt x="191" y="0"/>
                    </a:lnTo>
                    <a:lnTo>
                      <a:pt x="188" y="5"/>
                    </a:lnTo>
                    <a:close/>
                  </a:path>
                </a:pathLst>
              </a:custGeom>
              <a:solidFill>
                <a:srgbClr val="70797C"/>
              </a:solidFill>
              <a:ln w="9525">
                <a:noFill/>
                <a:round/>
                <a:headEnd/>
                <a:tailEnd/>
              </a:ln>
            </p:spPr>
            <p:txBody>
              <a:bodyPr/>
              <a:lstStyle/>
              <a:p>
                <a:endParaRPr lang="es-ES"/>
              </a:p>
            </p:txBody>
          </p:sp>
          <p:sp>
            <p:nvSpPr>
              <p:cNvPr id="99800" name="Freeform 472"/>
              <p:cNvSpPr>
                <a:spLocks/>
              </p:cNvSpPr>
              <p:nvPr/>
            </p:nvSpPr>
            <p:spPr bwMode="auto">
              <a:xfrm>
                <a:off x="3079" y="2616"/>
                <a:ext cx="191" cy="5"/>
              </a:xfrm>
              <a:custGeom>
                <a:avLst/>
                <a:gdLst/>
                <a:ahLst/>
                <a:cxnLst>
                  <a:cxn ang="0">
                    <a:pos x="188" y="5"/>
                  </a:cxn>
                  <a:cxn ang="0">
                    <a:pos x="0" y="5"/>
                  </a:cxn>
                  <a:cxn ang="0">
                    <a:pos x="4" y="0"/>
                  </a:cxn>
                  <a:cxn ang="0">
                    <a:pos x="191" y="0"/>
                  </a:cxn>
                  <a:cxn ang="0">
                    <a:pos x="188" y="5"/>
                  </a:cxn>
                </a:cxnLst>
                <a:rect l="0" t="0" r="r" b="b"/>
                <a:pathLst>
                  <a:path w="191" h="5">
                    <a:moveTo>
                      <a:pt x="188" y="5"/>
                    </a:moveTo>
                    <a:lnTo>
                      <a:pt x="0" y="5"/>
                    </a:lnTo>
                    <a:lnTo>
                      <a:pt x="4" y="0"/>
                    </a:lnTo>
                    <a:lnTo>
                      <a:pt x="191" y="0"/>
                    </a:lnTo>
                    <a:lnTo>
                      <a:pt x="188" y="5"/>
                    </a:lnTo>
                    <a:close/>
                  </a:path>
                </a:pathLst>
              </a:custGeom>
              <a:solidFill>
                <a:srgbClr val="70797C"/>
              </a:solidFill>
              <a:ln w="9525">
                <a:noFill/>
                <a:round/>
                <a:headEnd/>
                <a:tailEnd/>
              </a:ln>
            </p:spPr>
            <p:txBody>
              <a:bodyPr/>
              <a:lstStyle/>
              <a:p>
                <a:endParaRPr lang="es-ES"/>
              </a:p>
            </p:txBody>
          </p:sp>
          <p:sp>
            <p:nvSpPr>
              <p:cNvPr id="99801" name="Freeform 473"/>
              <p:cNvSpPr>
                <a:spLocks/>
              </p:cNvSpPr>
              <p:nvPr/>
            </p:nvSpPr>
            <p:spPr bwMode="auto">
              <a:xfrm>
                <a:off x="3081" y="2614"/>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0797C"/>
              </a:solidFill>
              <a:ln w="9525">
                <a:noFill/>
                <a:round/>
                <a:headEnd/>
                <a:tailEnd/>
              </a:ln>
            </p:spPr>
            <p:txBody>
              <a:bodyPr/>
              <a:lstStyle/>
              <a:p>
                <a:endParaRPr lang="es-ES"/>
              </a:p>
            </p:txBody>
          </p:sp>
          <p:sp>
            <p:nvSpPr>
              <p:cNvPr id="99802" name="Freeform 474"/>
              <p:cNvSpPr>
                <a:spLocks/>
              </p:cNvSpPr>
              <p:nvPr/>
            </p:nvSpPr>
            <p:spPr bwMode="auto">
              <a:xfrm>
                <a:off x="3083" y="2612"/>
                <a:ext cx="191" cy="4"/>
              </a:xfrm>
              <a:custGeom>
                <a:avLst/>
                <a:gdLst/>
                <a:ahLst/>
                <a:cxnLst>
                  <a:cxn ang="0">
                    <a:pos x="187" y="4"/>
                  </a:cxn>
                  <a:cxn ang="0">
                    <a:pos x="0" y="4"/>
                  </a:cxn>
                  <a:cxn ang="0">
                    <a:pos x="2" y="0"/>
                  </a:cxn>
                  <a:cxn ang="0">
                    <a:pos x="191" y="0"/>
                  </a:cxn>
                  <a:cxn ang="0">
                    <a:pos x="187" y="4"/>
                  </a:cxn>
                </a:cxnLst>
                <a:rect l="0" t="0" r="r" b="b"/>
                <a:pathLst>
                  <a:path w="191" h="4">
                    <a:moveTo>
                      <a:pt x="187" y="4"/>
                    </a:moveTo>
                    <a:lnTo>
                      <a:pt x="0" y="4"/>
                    </a:lnTo>
                    <a:lnTo>
                      <a:pt x="2" y="0"/>
                    </a:lnTo>
                    <a:lnTo>
                      <a:pt x="191" y="0"/>
                    </a:lnTo>
                    <a:lnTo>
                      <a:pt x="187" y="4"/>
                    </a:lnTo>
                    <a:close/>
                  </a:path>
                </a:pathLst>
              </a:custGeom>
              <a:solidFill>
                <a:srgbClr val="717A7D"/>
              </a:solidFill>
              <a:ln w="9525">
                <a:noFill/>
                <a:round/>
                <a:headEnd/>
                <a:tailEnd/>
              </a:ln>
            </p:spPr>
            <p:txBody>
              <a:bodyPr/>
              <a:lstStyle/>
              <a:p>
                <a:endParaRPr lang="es-ES"/>
              </a:p>
            </p:txBody>
          </p:sp>
          <p:sp>
            <p:nvSpPr>
              <p:cNvPr id="99803" name="Freeform 475"/>
              <p:cNvSpPr>
                <a:spLocks/>
              </p:cNvSpPr>
              <p:nvPr/>
            </p:nvSpPr>
            <p:spPr bwMode="auto">
              <a:xfrm>
                <a:off x="3083" y="2610"/>
                <a:ext cx="191" cy="4"/>
              </a:xfrm>
              <a:custGeom>
                <a:avLst/>
                <a:gdLst/>
                <a:ahLst/>
                <a:cxnLst>
                  <a:cxn ang="0">
                    <a:pos x="189" y="4"/>
                  </a:cxn>
                  <a:cxn ang="0">
                    <a:pos x="0" y="4"/>
                  </a:cxn>
                  <a:cxn ang="0">
                    <a:pos x="5" y="0"/>
                  </a:cxn>
                  <a:cxn ang="0">
                    <a:pos x="191" y="0"/>
                  </a:cxn>
                  <a:cxn ang="0">
                    <a:pos x="189" y="4"/>
                  </a:cxn>
                </a:cxnLst>
                <a:rect l="0" t="0" r="r" b="b"/>
                <a:pathLst>
                  <a:path w="191" h="4">
                    <a:moveTo>
                      <a:pt x="189" y="4"/>
                    </a:moveTo>
                    <a:lnTo>
                      <a:pt x="0" y="4"/>
                    </a:lnTo>
                    <a:lnTo>
                      <a:pt x="5" y="0"/>
                    </a:lnTo>
                    <a:lnTo>
                      <a:pt x="191" y="0"/>
                    </a:lnTo>
                    <a:lnTo>
                      <a:pt x="189" y="4"/>
                    </a:lnTo>
                    <a:close/>
                  </a:path>
                </a:pathLst>
              </a:custGeom>
              <a:solidFill>
                <a:srgbClr val="717A7D"/>
              </a:solidFill>
              <a:ln w="9525">
                <a:noFill/>
                <a:round/>
                <a:headEnd/>
                <a:tailEnd/>
              </a:ln>
            </p:spPr>
            <p:txBody>
              <a:bodyPr/>
              <a:lstStyle/>
              <a:p>
                <a:endParaRPr lang="es-ES"/>
              </a:p>
            </p:txBody>
          </p:sp>
          <p:sp>
            <p:nvSpPr>
              <p:cNvPr id="99804" name="Freeform 476"/>
              <p:cNvSpPr>
                <a:spLocks/>
              </p:cNvSpPr>
              <p:nvPr/>
            </p:nvSpPr>
            <p:spPr bwMode="auto">
              <a:xfrm>
                <a:off x="3085" y="2607"/>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727B7E"/>
              </a:solidFill>
              <a:ln w="9525">
                <a:noFill/>
                <a:round/>
                <a:headEnd/>
                <a:tailEnd/>
              </a:ln>
            </p:spPr>
            <p:txBody>
              <a:bodyPr/>
              <a:lstStyle/>
              <a:p>
                <a:endParaRPr lang="es-ES"/>
              </a:p>
            </p:txBody>
          </p:sp>
          <p:sp>
            <p:nvSpPr>
              <p:cNvPr id="99805" name="Freeform 477"/>
              <p:cNvSpPr>
                <a:spLocks/>
              </p:cNvSpPr>
              <p:nvPr/>
            </p:nvSpPr>
            <p:spPr bwMode="auto">
              <a:xfrm>
                <a:off x="3088" y="2605"/>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27B7E"/>
              </a:solidFill>
              <a:ln w="9525">
                <a:noFill/>
                <a:round/>
                <a:headEnd/>
                <a:tailEnd/>
              </a:ln>
            </p:spPr>
            <p:txBody>
              <a:bodyPr/>
              <a:lstStyle/>
              <a:p>
                <a:endParaRPr lang="es-ES"/>
              </a:p>
            </p:txBody>
          </p:sp>
          <p:sp>
            <p:nvSpPr>
              <p:cNvPr id="99806" name="Freeform 478"/>
              <p:cNvSpPr>
                <a:spLocks/>
              </p:cNvSpPr>
              <p:nvPr/>
            </p:nvSpPr>
            <p:spPr bwMode="auto">
              <a:xfrm>
                <a:off x="3088" y="2603"/>
                <a:ext cx="190" cy="4"/>
              </a:xfrm>
              <a:custGeom>
                <a:avLst/>
                <a:gdLst/>
                <a:ahLst/>
                <a:cxnLst>
                  <a:cxn ang="0">
                    <a:pos x="188" y="4"/>
                  </a:cxn>
                  <a:cxn ang="0">
                    <a:pos x="0" y="4"/>
                  </a:cxn>
                  <a:cxn ang="0">
                    <a:pos x="4" y="0"/>
                  </a:cxn>
                  <a:cxn ang="0">
                    <a:pos x="190" y="0"/>
                  </a:cxn>
                  <a:cxn ang="0">
                    <a:pos x="188" y="4"/>
                  </a:cxn>
                </a:cxnLst>
                <a:rect l="0" t="0" r="r" b="b"/>
                <a:pathLst>
                  <a:path w="190" h="4">
                    <a:moveTo>
                      <a:pt x="188" y="4"/>
                    </a:moveTo>
                    <a:lnTo>
                      <a:pt x="0" y="4"/>
                    </a:lnTo>
                    <a:lnTo>
                      <a:pt x="4" y="0"/>
                    </a:lnTo>
                    <a:lnTo>
                      <a:pt x="190" y="0"/>
                    </a:lnTo>
                    <a:lnTo>
                      <a:pt x="188" y="4"/>
                    </a:lnTo>
                    <a:close/>
                  </a:path>
                </a:pathLst>
              </a:custGeom>
              <a:solidFill>
                <a:srgbClr val="727B7E"/>
              </a:solidFill>
              <a:ln w="9525">
                <a:noFill/>
                <a:round/>
                <a:headEnd/>
                <a:tailEnd/>
              </a:ln>
            </p:spPr>
            <p:txBody>
              <a:bodyPr/>
              <a:lstStyle/>
              <a:p>
                <a:endParaRPr lang="es-ES"/>
              </a:p>
            </p:txBody>
          </p:sp>
          <p:sp>
            <p:nvSpPr>
              <p:cNvPr id="99807" name="Freeform 479"/>
              <p:cNvSpPr>
                <a:spLocks/>
              </p:cNvSpPr>
              <p:nvPr/>
            </p:nvSpPr>
            <p:spPr bwMode="auto">
              <a:xfrm>
                <a:off x="3090" y="2601"/>
                <a:ext cx="191" cy="4"/>
              </a:xfrm>
              <a:custGeom>
                <a:avLst/>
                <a:gdLst/>
                <a:ahLst/>
                <a:cxnLst>
                  <a:cxn ang="0">
                    <a:pos x="186" y="4"/>
                  </a:cxn>
                  <a:cxn ang="0">
                    <a:pos x="0" y="4"/>
                  </a:cxn>
                  <a:cxn ang="0">
                    <a:pos x="2" y="0"/>
                  </a:cxn>
                  <a:cxn ang="0">
                    <a:pos x="191" y="0"/>
                  </a:cxn>
                  <a:cxn ang="0">
                    <a:pos x="186" y="4"/>
                  </a:cxn>
                </a:cxnLst>
                <a:rect l="0" t="0" r="r" b="b"/>
                <a:pathLst>
                  <a:path w="191" h="4">
                    <a:moveTo>
                      <a:pt x="186" y="4"/>
                    </a:moveTo>
                    <a:lnTo>
                      <a:pt x="0" y="4"/>
                    </a:lnTo>
                    <a:lnTo>
                      <a:pt x="2" y="0"/>
                    </a:lnTo>
                    <a:lnTo>
                      <a:pt x="191" y="0"/>
                    </a:lnTo>
                    <a:lnTo>
                      <a:pt x="186" y="4"/>
                    </a:lnTo>
                    <a:close/>
                  </a:path>
                </a:pathLst>
              </a:custGeom>
              <a:solidFill>
                <a:srgbClr val="737C7F"/>
              </a:solidFill>
              <a:ln w="9525">
                <a:noFill/>
                <a:round/>
                <a:headEnd/>
                <a:tailEnd/>
              </a:ln>
            </p:spPr>
            <p:txBody>
              <a:bodyPr/>
              <a:lstStyle/>
              <a:p>
                <a:endParaRPr lang="es-ES"/>
              </a:p>
            </p:txBody>
          </p:sp>
          <p:sp>
            <p:nvSpPr>
              <p:cNvPr id="99808" name="Freeform 480"/>
              <p:cNvSpPr>
                <a:spLocks/>
              </p:cNvSpPr>
              <p:nvPr/>
            </p:nvSpPr>
            <p:spPr bwMode="auto">
              <a:xfrm>
                <a:off x="3092" y="2598"/>
                <a:ext cx="189" cy="5"/>
              </a:xfrm>
              <a:custGeom>
                <a:avLst/>
                <a:gdLst/>
                <a:ahLst/>
                <a:cxnLst>
                  <a:cxn ang="0">
                    <a:pos x="186" y="5"/>
                  </a:cxn>
                  <a:cxn ang="0">
                    <a:pos x="0" y="5"/>
                  </a:cxn>
                  <a:cxn ang="0">
                    <a:pos x="2" y="0"/>
                  </a:cxn>
                  <a:cxn ang="0">
                    <a:pos x="189" y="0"/>
                  </a:cxn>
                  <a:cxn ang="0">
                    <a:pos x="186" y="5"/>
                  </a:cxn>
                </a:cxnLst>
                <a:rect l="0" t="0" r="r" b="b"/>
                <a:pathLst>
                  <a:path w="189" h="5">
                    <a:moveTo>
                      <a:pt x="186" y="5"/>
                    </a:moveTo>
                    <a:lnTo>
                      <a:pt x="0" y="5"/>
                    </a:lnTo>
                    <a:lnTo>
                      <a:pt x="2" y="0"/>
                    </a:lnTo>
                    <a:lnTo>
                      <a:pt x="189" y="0"/>
                    </a:lnTo>
                    <a:lnTo>
                      <a:pt x="186" y="5"/>
                    </a:lnTo>
                    <a:close/>
                  </a:path>
                </a:pathLst>
              </a:custGeom>
              <a:solidFill>
                <a:srgbClr val="737C7F"/>
              </a:solidFill>
              <a:ln w="9525">
                <a:noFill/>
                <a:round/>
                <a:headEnd/>
                <a:tailEnd/>
              </a:ln>
            </p:spPr>
            <p:txBody>
              <a:bodyPr/>
              <a:lstStyle/>
              <a:p>
                <a:endParaRPr lang="es-ES"/>
              </a:p>
            </p:txBody>
          </p:sp>
          <p:sp>
            <p:nvSpPr>
              <p:cNvPr id="99809" name="Freeform 481"/>
              <p:cNvSpPr>
                <a:spLocks/>
              </p:cNvSpPr>
              <p:nvPr/>
            </p:nvSpPr>
            <p:spPr bwMode="auto">
              <a:xfrm>
                <a:off x="3092" y="2596"/>
                <a:ext cx="191" cy="5"/>
              </a:xfrm>
              <a:custGeom>
                <a:avLst/>
                <a:gdLst/>
                <a:ahLst/>
                <a:cxnLst>
                  <a:cxn ang="0">
                    <a:pos x="189" y="5"/>
                  </a:cxn>
                  <a:cxn ang="0">
                    <a:pos x="0" y="5"/>
                  </a:cxn>
                  <a:cxn ang="0">
                    <a:pos x="5" y="0"/>
                  </a:cxn>
                  <a:cxn ang="0">
                    <a:pos x="191" y="0"/>
                  </a:cxn>
                  <a:cxn ang="0">
                    <a:pos x="189" y="5"/>
                  </a:cxn>
                </a:cxnLst>
                <a:rect l="0" t="0" r="r" b="b"/>
                <a:pathLst>
                  <a:path w="191" h="5">
                    <a:moveTo>
                      <a:pt x="189" y="5"/>
                    </a:moveTo>
                    <a:lnTo>
                      <a:pt x="0" y="5"/>
                    </a:lnTo>
                    <a:lnTo>
                      <a:pt x="5" y="0"/>
                    </a:lnTo>
                    <a:lnTo>
                      <a:pt x="191" y="0"/>
                    </a:lnTo>
                    <a:lnTo>
                      <a:pt x="189" y="5"/>
                    </a:lnTo>
                    <a:close/>
                  </a:path>
                </a:pathLst>
              </a:custGeom>
              <a:solidFill>
                <a:srgbClr val="737C7F"/>
              </a:solidFill>
              <a:ln w="9525">
                <a:noFill/>
                <a:round/>
                <a:headEnd/>
                <a:tailEnd/>
              </a:ln>
            </p:spPr>
            <p:txBody>
              <a:bodyPr/>
              <a:lstStyle/>
              <a:p>
                <a:endParaRPr lang="es-ES"/>
              </a:p>
            </p:txBody>
          </p:sp>
          <p:sp>
            <p:nvSpPr>
              <p:cNvPr id="99810" name="Freeform 482"/>
              <p:cNvSpPr>
                <a:spLocks/>
              </p:cNvSpPr>
              <p:nvPr/>
            </p:nvSpPr>
            <p:spPr bwMode="auto">
              <a:xfrm>
                <a:off x="3094" y="2594"/>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47D80"/>
              </a:solidFill>
              <a:ln w="9525">
                <a:noFill/>
                <a:round/>
                <a:headEnd/>
                <a:tailEnd/>
              </a:ln>
            </p:spPr>
            <p:txBody>
              <a:bodyPr/>
              <a:lstStyle/>
              <a:p>
                <a:endParaRPr lang="es-ES"/>
              </a:p>
            </p:txBody>
          </p:sp>
          <p:sp>
            <p:nvSpPr>
              <p:cNvPr id="99811" name="Freeform 483"/>
              <p:cNvSpPr>
                <a:spLocks/>
              </p:cNvSpPr>
              <p:nvPr/>
            </p:nvSpPr>
            <p:spPr bwMode="auto">
              <a:xfrm>
                <a:off x="3097" y="2592"/>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47D80"/>
              </a:solidFill>
              <a:ln w="9525">
                <a:noFill/>
                <a:round/>
                <a:headEnd/>
                <a:tailEnd/>
              </a:ln>
            </p:spPr>
            <p:txBody>
              <a:bodyPr/>
              <a:lstStyle/>
              <a:p>
                <a:endParaRPr lang="es-ES"/>
              </a:p>
            </p:txBody>
          </p:sp>
          <p:sp>
            <p:nvSpPr>
              <p:cNvPr id="99812" name="Freeform 484"/>
              <p:cNvSpPr>
                <a:spLocks/>
              </p:cNvSpPr>
              <p:nvPr/>
            </p:nvSpPr>
            <p:spPr bwMode="auto">
              <a:xfrm>
                <a:off x="3097" y="2590"/>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47D80"/>
              </a:solidFill>
              <a:ln w="9525">
                <a:noFill/>
                <a:round/>
                <a:headEnd/>
                <a:tailEnd/>
              </a:ln>
            </p:spPr>
            <p:txBody>
              <a:bodyPr/>
              <a:lstStyle/>
              <a:p>
                <a:endParaRPr lang="es-ES"/>
              </a:p>
            </p:txBody>
          </p:sp>
          <p:sp>
            <p:nvSpPr>
              <p:cNvPr id="99813" name="Freeform 485"/>
              <p:cNvSpPr>
                <a:spLocks/>
              </p:cNvSpPr>
              <p:nvPr/>
            </p:nvSpPr>
            <p:spPr bwMode="auto">
              <a:xfrm>
                <a:off x="3099" y="2587"/>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57E81"/>
              </a:solidFill>
              <a:ln w="9525">
                <a:noFill/>
                <a:round/>
                <a:headEnd/>
                <a:tailEnd/>
              </a:ln>
            </p:spPr>
            <p:txBody>
              <a:bodyPr/>
              <a:lstStyle/>
              <a:p>
                <a:endParaRPr lang="es-ES"/>
              </a:p>
            </p:txBody>
          </p:sp>
          <p:sp>
            <p:nvSpPr>
              <p:cNvPr id="99814" name="Freeform 486"/>
              <p:cNvSpPr>
                <a:spLocks/>
              </p:cNvSpPr>
              <p:nvPr/>
            </p:nvSpPr>
            <p:spPr bwMode="auto">
              <a:xfrm>
                <a:off x="3099" y="2585"/>
                <a:ext cx="191" cy="5"/>
              </a:xfrm>
              <a:custGeom>
                <a:avLst/>
                <a:gdLst/>
                <a:ahLst/>
                <a:cxnLst>
                  <a:cxn ang="0">
                    <a:pos x="186" y="5"/>
                  </a:cxn>
                  <a:cxn ang="0">
                    <a:pos x="0" y="5"/>
                  </a:cxn>
                  <a:cxn ang="0">
                    <a:pos x="4" y="0"/>
                  </a:cxn>
                  <a:cxn ang="0">
                    <a:pos x="191" y="0"/>
                  </a:cxn>
                  <a:cxn ang="0">
                    <a:pos x="186" y="5"/>
                  </a:cxn>
                </a:cxnLst>
                <a:rect l="0" t="0" r="r" b="b"/>
                <a:pathLst>
                  <a:path w="191" h="5">
                    <a:moveTo>
                      <a:pt x="186" y="5"/>
                    </a:moveTo>
                    <a:lnTo>
                      <a:pt x="0" y="5"/>
                    </a:lnTo>
                    <a:lnTo>
                      <a:pt x="4" y="0"/>
                    </a:lnTo>
                    <a:lnTo>
                      <a:pt x="191" y="0"/>
                    </a:lnTo>
                    <a:lnTo>
                      <a:pt x="186" y="5"/>
                    </a:lnTo>
                    <a:close/>
                  </a:path>
                </a:pathLst>
              </a:custGeom>
              <a:solidFill>
                <a:srgbClr val="757E81"/>
              </a:solidFill>
              <a:ln w="9525">
                <a:noFill/>
                <a:round/>
                <a:headEnd/>
                <a:tailEnd/>
              </a:ln>
            </p:spPr>
            <p:txBody>
              <a:bodyPr/>
              <a:lstStyle/>
              <a:p>
                <a:endParaRPr lang="es-ES"/>
              </a:p>
            </p:txBody>
          </p:sp>
          <p:sp>
            <p:nvSpPr>
              <p:cNvPr id="99815" name="Freeform 487"/>
              <p:cNvSpPr>
                <a:spLocks/>
              </p:cNvSpPr>
              <p:nvPr/>
            </p:nvSpPr>
            <p:spPr bwMode="auto">
              <a:xfrm>
                <a:off x="3101" y="2583"/>
                <a:ext cx="189" cy="4"/>
              </a:xfrm>
              <a:custGeom>
                <a:avLst/>
                <a:gdLst/>
                <a:ahLst/>
                <a:cxnLst>
                  <a:cxn ang="0">
                    <a:pos x="186" y="4"/>
                  </a:cxn>
                  <a:cxn ang="0">
                    <a:pos x="0" y="4"/>
                  </a:cxn>
                  <a:cxn ang="0">
                    <a:pos x="2" y="0"/>
                  </a:cxn>
                  <a:cxn ang="0">
                    <a:pos x="189" y="0"/>
                  </a:cxn>
                  <a:cxn ang="0">
                    <a:pos x="186" y="4"/>
                  </a:cxn>
                </a:cxnLst>
                <a:rect l="0" t="0" r="r" b="b"/>
                <a:pathLst>
                  <a:path w="189" h="4">
                    <a:moveTo>
                      <a:pt x="186" y="4"/>
                    </a:moveTo>
                    <a:lnTo>
                      <a:pt x="0" y="4"/>
                    </a:lnTo>
                    <a:lnTo>
                      <a:pt x="2" y="0"/>
                    </a:lnTo>
                    <a:lnTo>
                      <a:pt x="189" y="0"/>
                    </a:lnTo>
                    <a:lnTo>
                      <a:pt x="186" y="4"/>
                    </a:lnTo>
                    <a:close/>
                  </a:path>
                </a:pathLst>
              </a:custGeom>
              <a:solidFill>
                <a:srgbClr val="767E81"/>
              </a:solidFill>
              <a:ln w="9525">
                <a:noFill/>
                <a:round/>
                <a:headEnd/>
                <a:tailEnd/>
              </a:ln>
            </p:spPr>
            <p:txBody>
              <a:bodyPr/>
              <a:lstStyle/>
              <a:p>
                <a:endParaRPr lang="es-ES"/>
              </a:p>
            </p:txBody>
          </p:sp>
          <p:sp>
            <p:nvSpPr>
              <p:cNvPr id="99816" name="Freeform 488"/>
              <p:cNvSpPr>
                <a:spLocks/>
              </p:cNvSpPr>
              <p:nvPr/>
            </p:nvSpPr>
            <p:spPr bwMode="auto">
              <a:xfrm>
                <a:off x="3103" y="2581"/>
                <a:ext cx="189" cy="4"/>
              </a:xfrm>
              <a:custGeom>
                <a:avLst/>
                <a:gdLst/>
                <a:ahLst/>
                <a:cxnLst>
                  <a:cxn ang="0">
                    <a:pos x="187" y="4"/>
                  </a:cxn>
                  <a:cxn ang="0">
                    <a:pos x="0" y="4"/>
                  </a:cxn>
                  <a:cxn ang="0">
                    <a:pos x="2" y="0"/>
                  </a:cxn>
                  <a:cxn ang="0">
                    <a:pos x="189" y="0"/>
                  </a:cxn>
                  <a:cxn ang="0">
                    <a:pos x="187" y="4"/>
                  </a:cxn>
                </a:cxnLst>
                <a:rect l="0" t="0" r="r" b="b"/>
                <a:pathLst>
                  <a:path w="189" h="4">
                    <a:moveTo>
                      <a:pt x="187" y="4"/>
                    </a:moveTo>
                    <a:lnTo>
                      <a:pt x="0" y="4"/>
                    </a:lnTo>
                    <a:lnTo>
                      <a:pt x="2" y="0"/>
                    </a:lnTo>
                    <a:lnTo>
                      <a:pt x="189" y="0"/>
                    </a:lnTo>
                    <a:lnTo>
                      <a:pt x="187" y="4"/>
                    </a:lnTo>
                    <a:close/>
                  </a:path>
                </a:pathLst>
              </a:custGeom>
              <a:solidFill>
                <a:srgbClr val="767E81"/>
              </a:solidFill>
              <a:ln w="9525">
                <a:noFill/>
                <a:round/>
                <a:headEnd/>
                <a:tailEnd/>
              </a:ln>
            </p:spPr>
            <p:txBody>
              <a:bodyPr/>
              <a:lstStyle/>
              <a:p>
                <a:endParaRPr lang="es-ES"/>
              </a:p>
            </p:txBody>
          </p:sp>
          <p:sp>
            <p:nvSpPr>
              <p:cNvPr id="99817" name="Freeform 489"/>
              <p:cNvSpPr>
                <a:spLocks/>
              </p:cNvSpPr>
              <p:nvPr/>
            </p:nvSpPr>
            <p:spPr bwMode="auto">
              <a:xfrm>
                <a:off x="3103" y="2579"/>
                <a:ext cx="189" cy="4"/>
              </a:xfrm>
              <a:custGeom>
                <a:avLst/>
                <a:gdLst/>
                <a:ahLst/>
                <a:cxnLst>
                  <a:cxn ang="0">
                    <a:pos x="187" y="4"/>
                  </a:cxn>
                  <a:cxn ang="0">
                    <a:pos x="0" y="4"/>
                  </a:cxn>
                  <a:cxn ang="0">
                    <a:pos x="5" y="0"/>
                  </a:cxn>
                  <a:cxn ang="0">
                    <a:pos x="189" y="0"/>
                  </a:cxn>
                  <a:cxn ang="0">
                    <a:pos x="187" y="4"/>
                  </a:cxn>
                </a:cxnLst>
                <a:rect l="0" t="0" r="r" b="b"/>
                <a:pathLst>
                  <a:path w="189" h="4">
                    <a:moveTo>
                      <a:pt x="187" y="4"/>
                    </a:moveTo>
                    <a:lnTo>
                      <a:pt x="0" y="4"/>
                    </a:lnTo>
                    <a:lnTo>
                      <a:pt x="5" y="0"/>
                    </a:lnTo>
                    <a:lnTo>
                      <a:pt x="189" y="0"/>
                    </a:lnTo>
                    <a:lnTo>
                      <a:pt x="187" y="4"/>
                    </a:lnTo>
                    <a:close/>
                  </a:path>
                </a:pathLst>
              </a:custGeom>
              <a:solidFill>
                <a:srgbClr val="767E81"/>
              </a:solidFill>
              <a:ln w="9525">
                <a:noFill/>
                <a:round/>
                <a:headEnd/>
                <a:tailEnd/>
              </a:ln>
            </p:spPr>
            <p:txBody>
              <a:bodyPr/>
              <a:lstStyle/>
              <a:p>
                <a:endParaRPr lang="es-ES"/>
              </a:p>
            </p:txBody>
          </p:sp>
          <p:sp>
            <p:nvSpPr>
              <p:cNvPr id="99818" name="Freeform 490"/>
              <p:cNvSpPr>
                <a:spLocks/>
              </p:cNvSpPr>
              <p:nvPr/>
            </p:nvSpPr>
            <p:spPr bwMode="auto">
              <a:xfrm>
                <a:off x="3105" y="2576"/>
                <a:ext cx="189" cy="5"/>
              </a:xfrm>
              <a:custGeom>
                <a:avLst/>
                <a:gdLst/>
                <a:ahLst/>
                <a:cxnLst>
                  <a:cxn ang="0">
                    <a:pos x="187" y="5"/>
                  </a:cxn>
                  <a:cxn ang="0">
                    <a:pos x="0" y="5"/>
                  </a:cxn>
                  <a:cxn ang="0">
                    <a:pos x="3" y="0"/>
                  </a:cxn>
                  <a:cxn ang="0">
                    <a:pos x="189" y="0"/>
                  </a:cxn>
                  <a:cxn ang="0">
                    <a:pos x="187" y="5"/>
                  </a:cxn>
                </a:cxnLst>
                <a:rect l="0" t="0" r="r" b="b"/>
                <a:pathLst>
                  <a:path w="189" h="5">
                    <a:moveTo>
                      <a:pt x="187" y="5"/>
                    </a:moveTo>
                    <a:lnTo>
                      <a:pt x="0" y="5"/>
                    </a:lnTo>
                    <a:lnTo>
                      <a:pt x="3" y="0"/>
                    </a:lnTo>
                    <a:lnTo>
                      <a:pt x="189" y="0"/>
                    </a:lnTo>
                    <a:lnTo>
                      <a:pt x="187" y="5"/>
                    </a:lnTo>
                    <a:close/>
                  </a:path>
                </a:pathLst>
              </a:custGeom>
              <a:solidFill>
                <a:srgbClr val="777F82"/>
              </a:solidFill>
              <a:ln w="9525">
                <a:noFill/>
                <a:round/>
                <a:headEnd/>
                <a:tailEnd/>
              </a:ln>
            </p:spPr>
            <p:txBody>
              <a:bodyPr/>
              <a:lstStyle/>
              <a:p>
                <a:endParaRPr lang="es-ES"/>
              </a:p>
            </p:txBody>
          </p:sp>
          <p:sp>
            <p:nvSpPr>
              <p:cNvPr id="99819" name="Freeform 491"/>
              <p:cNvSpPr>
                <a:spLocks/>
              </p:cNvSpPr>
              <p:nvPr/>
            </p:nvSpPr>
            <p:spPr bwMode="auto">
              <a:xfrm>
                <a:off x="3108" y="2574"/>
                <a:ext cx="188" cy="5"/>
              </a:xfrm>
              <a:custGeom>
                <a:avLst/>
                <a:gdLst/>
                <a:ahLst/>
                <a:cxnLst>
                  <a:cxn ang="0">
                    <a:pos x="184" y="5"/>
                  </a:cxn>
                  <a:cxn ang="0">
                    <a:pos x="0" y="5"/>
                  </a:cxn>
                  <a:cxn ang="0">
                    <a:pos x="2" y="0"/>
                  </a:cxn>
                  <a:cxn ang="0">
                    <a:pos x="188" y="0"/>
                  </a:cxn>
                  <a:cxn ang="0">
                    <a:pos x="184" y="5"/>
                  </a:cxn>
                </a:cxnLst>
                <a:rect l="0" t="0" r="r" b="b"/>
                <a:pathLst>
                  <a:path w="188" h="5">
                    <a:moveTo>
                      <a:pt x="184" y="5"/>
                    </a:moveTo>
                    <a:lnTo>
                      <a:pt x="0" y="5"/>
                    </a:lnTo>
                    <a:lnTo>
                      <a:pt x="2" y="0"/>
                    </a:lnTo>
                    <a:lnTo>
                      <a:pt x="188" y="0"/>
                    </a:lnTo>
                    <a:lnTo>
                      <a:pt x="184" y="5"/>
                    </a:lnTo>
                    <a:close/>
                  </a:path>
                </a:pathLst>
              </a:custGeom>
              <a:solidFill>
                <a:srgbClr val="777F82"/>
              </a:solidFill>
              <a:ln w="9525">
                <a:noFill/>
                <a:round/>
                <a:headEnd/>
                <a:tailEnd/>
              </a:ln>
            </p:spPr>
            <p:txBody>
              <a:bodyPr/>
              <a:lstStyle/>
              <a:p>
                <a:endParaRPr lang="es-ES"/>
              </a:p>
            </p:txBody>
          </p:sp>
          <p:sp>
            <p:nvSpPr>
              <p:cNvPr id="99820" name="Freeform 492"/>
              <p:cNvSpPr>
                <a:spLocks/>
              </p:cNvSpPr>
              <p:nvPr/>
            </p:nvSpPr>
            <p:spPr bwMode="auto">
              <a:xfrm>
                <a:off x="3108" y="2572"/>
                <a:ext cx="188" cy="4"/>
              </a:xfrm>
              <a:custGeom>
                <a:avLst/>
                <a:gdLst/>
                <a:ahLst/>
                <a:cxnLst>
                  <a:cxn ang="0">
                    <a:pos x="186" y="4"/>
                  </a:cxn>
                  <a:cxn ang="0">
                    <a:pos x="0" y="4"/>
                  </a:cxn>
                  <a:cxn ang="0">
                    <a:pos x="4" y="0"/>
                  </a:cxn>
                  <a:cxn ang="0">
                    <a:pos x="188" y="0"/>
                  </a:cxn>
                  <a:cxn ang="0">
                    <a:pos x="186" y="4"/>
                  </a:cxn>
                </a:cxnLst>
                <a:rect l="0" t="0" r="r" b="b"/>
                <a:pathLst>
                  <a:path w="188" h="4">
                    <a:moveTo>
                      <a:pt x="186" y="4"/>
                    </a:moveTo>
                    <a:lnTo>
                      <a:pt x="0" y="4"/>
                    </a:lnTo>
                    <a:lnTo>
                      <a:pt x="4" y="0"/>
                    </a:lnTo>
                    <a:lnTo>
                      <a:pt x="188" y="0"/>
                    </a:lnTo>
                    <a:lnTo>
                      <a:pt x="186" y="4"/>
                    </a:lnTo>
                    <a:close/>
                  </a:path>
                </a:pathLst>
              </a:custGeom>
              <a:solidFill>
                <a:srgbClr val="777F82"/>
              </a:solidFill>
              <a:ln w="9525">
                <a:noFill/>
                <a:round/>
                <a:headEnd/>
                <a:tailEnd/>
              </a:ln>
            </p:spPr>
            <p:txBody>
              <a:bodyPr/>
              <a:lstStyle/>
              <a:p>
                <a:endParaRPr lang="es-ES"/>
              </a:p>
            </p:txBody>
          </p:sp>
          <p:sp>
            <p:nvSpPr>
              <p:cNvPr id="99821" name="Freeform 493"/>
              <p:cNvSpPr>
                <a:spLocks/>
              </p:cNvSpPr>
              <p:nvPr/>
            </p:nvSpPr>
            <p:spPr bwMode="auto">
              <a:xfrm>
                <a:off x="3110" y="2570"/>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88083"/>
              </a:solidFill>
              <a:ln w="9525">
                <a:noFill/>
                <a:round/>
                <a:headEnd/>
                <a:tailEnd/>
              </a:ln>
            </p:spPr>
            <p:txBody>
              <a:bodyPr/>
              <a:lstStyle/>
              <a:p>
                <a:endParaRPr lang="es-ES"/>
              </a:p>
            </p:txBody>
          </p:sp>
          <p:sp>
            <p:nvSpPr>
              <p:cNvPr id="99822" name="Freeform 494"/>
              <p:cNvSpPr>
                <a:spLocks/>
              </p:cNvSpPr>
              <p:nvPr/>
            </p:nvSpPr>
            <p:spPr bwMode="auto">
              <a:xfrm>
                <a:off x="3112" y="2567"/>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88083"/>
              </a:solidFill>
              <a:ln w="9525">
                <a:noFill/>
                <a:round/>
                <a:headEnd/>
                <a:tailEnd/>
              </a:ln>
            </p:spPr>
            <p:txBody>
              <a:bodyPr/>
              <a:lstStyle/>
              <a:p>
                <a:endParaRPr lang="es-ES"/>
              </a:p>
            </p:txBody>
          </p:sp>
          <p:sp>
            <p:nvSpPr>
              <p:cNvPr id="99823" name="Freeform 495"/>
              <p:cNvSpPr>
                <a:spLocks/>
              </p:cNvSpPr>
              <p:nvPr/>
            </p:nvSpPr>
            <p:spPr bwMode="auto">
              <a:xfrm>
                <a:off x="3112" y="2565"/>
                <a:ext cx="189" cy="5"/>
              </a:xfrm>
              <a:custGeom>
                <a:avLst/>
                <a:gdLst/>
                <a:ahLst/>
                <a:cxnLst>
                  <a:cxn ang="0">
                    <a:pos x="186" y="5"/>
                  </a:cxn>
                  <a:cxn ang="0">
                    <a:pos x="0" y="5"/>
                  </a:cxn>
                  <a:cxn ang="0">
                    <a:pos x="4" y="0"/>
                  </a:cxn>
                  <a:cxn ang="0">
                    <a:pos x="189" y="0"/>
                  </a:cxn>
                  <a:cxn ang="0">
                    <a:pos x="186" y="5"/>
                  </a:cxn>
                </a:cxnLst>
                <a:rect l="0" t="0" r="r" b="b"/>
                <a:pathLst>
                  <a:path w="189" h="5">
                    <a:moveTo>
                      <a:pt x="186" y="5"/>
                    </a:moveTo>
                    <a:lnTo>
                      <a:pt x="0" y="5"/>
                    </a:lnTo>
                    <a:lnTo>
                      <a:pt x="4" y="0"/>
                    </a:lnTo>
                    <a:lnTo>
                      <a:pt x="189" y="0"/>
                    </a:lnTo>
                    <a:lnTo>
                      <a:pt x="186" y="5"/>
                    </a:lnTo>
                    <a:close/>
                  </a:path>
                </a:pathLst>
              </a:custGeom>
              <a:solidFill>
                <a:srgbClr val="788083"/>
              </a:solidFill>
              <a:ln w="9525">
                <a:noFill/>
                <a:round/>
                <a:headEnd/>
                <a:tailEnd/>
              </a:ln>
            </p:spPr>
            <p:txBody>
              <a:bodyPr/>
              <a:lstStyle/>
              <a:p>
                <a:endParaRPr lang="es-ES"/>
              </a:p>
            </p:txBody>
          </p:sp>
          <p:sp>
            <p:nvSpPr>
              <p:cNvPr id="99824" name="Freeform 496"/>
              <p:cNvSpPr>
                <a:spLocks/>
              </p:cNvSpPr>
              <p:nvPr/>
            </p:nvSpPr>
            <p:spPr bwMode="auto">
              <a:xfrm>
                <a:off x="3114" y="2563"/>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98184"/>
              </a:solidFill>
              <a:ln w="9525">
                <a:noFill/>
                <a:round/>
                <a:headEnd/>
                <a:tailEnd/>
              </a:ln>
            </p:spPr>
            <p:txBody>
              <a:bodyPr/>
              <a:lstStyle/>
              <a:p>
                <a:endParaRPr lang="es-ES"/>
              </a:p>
            </p:txBody>
          </p:sp>
          <p:sp>
            <p:nvSpPr>
              <p:cNvPr id="99825" name="Freeform 497"/>
              <p:cNvSpPr>
                <a:spLocks/>
              </p:cNvSpPr>
              <p:nvPr/>
            </p:nvSpPr>
            <p:spPr bwMode="auto">
              <a:xfrm>
                <a:off x="3116" y="2561"/>
                <a:ext cx="187" cy="4"/>
              </a:xfrm>
              <a:custGeom>
                <a:avLst/>
                <a:gdLst/>
                <a:ahLst/>
                <a:cxnLst>
                  <a:cxn ang="0">
                    <a:pos x="185" y="4"/>
                  </a:cxn>
                  <a:cxn ang="0">
                    <a:pos x="0" y="4"/>
                  </a:cxn>
                  <a:cxn ang="0">
                    <a:pos x="3" y="0"/>
                  </a:cxn>
                  <a:cxn ang="0">
                    <a:pos x="187" y="0"/>
                  </a:cxn>
                  <a:cxn ang="0">
                    <a:pos x="185" y="4"/>
                  </a:cxn>
                </a:cxnLst>
                <a:rect l="0" t="0" r="r" b="b"/>
                <a:pathLst>
                  <a:path w="187" h="4">
                    <a:moveTo>
                      <a:pt x="185" y="4"/>
                    </a:moveTo>
                    <a:lnTo>
                      <a:pt x="0" y="4"/>
                    </a:lnTo>
                    <a:lnTo>
                      <a:pt x="3" y="0"/>
                    </a:lnTo>
                    <a:lnTo>
                      <a:pt x="187" y="0"/>
                    </a:lnTo>
                    <a:lnTo>
                      <a:pt x="185" y="4"/>
                    </a:lnTo>
                    <a:close/>
                  </a:path>
                </a:pathLst>
              </a:custGeom>
              <a:solidFill>
                <a:srgbClr val="798184"/>
              </a:solidFill>
              <a:ln w="9525">
                <a:noFill/>
                <a:round/>
                <a:headEnd/>
                <a:tailEnd/>
              </a:ln>
            </p:spPr>
            <p:txBody>
              <a:bodyPr/>
              <a:lstStyle/>
              <a:p>
                <a:endParaRPr lang="es-ES"/>
              </a:p>
            </p:txBody>
          </p:sp>
          <p:sp>
            <p:nvSpPr>
              <p:cNvPr id="99826" name="Freeform 498"/>
              <p:cNvSpPr>
                <a:spLocks/>
              </p:cNvSpPr>
              <p:nvPr/>
            </p:nvSpPr>
            <p:spPr bwMode="auto">
              <a:xfrm>
                <a:off x="3116" y="2559"/>
                <a:ext cx="189" cy="4"/>
              </a:xfrm>
              <a:custGeom>
                <a:avLst/>
                <a:gdLst/>
                <a:ahLst/>
                <a:cxnLst>
                  <a:cxn ang="0">
                    <a:pos x="185" y="4"/>
                  </a:cxn>
                  <a:cxn ang="0">
                    <a:pos x="0" y="4"/>
                  </a:cxn>
                  <a:cxn ang="0">
                    <a:pos x="5" y="0"/>
                  </a:cxn>
                  <a:cxn ang="0">
                    <a:pos x="189" y="0"/>
                  </a:cxn>
                  <a:cxn ang="0">
                    <a:pos x="185" y="4"/>
                  </a:cxn>
                </a:cxnLst>
                <a:rect l="0" t="0" r="r" b="b"/>
                <a:pathLst>
                  <a:path w="189" h="4">
                    <a:moveTo>
                      <a:pt x="185" y="4"/>
                    </a:moveTo>
                    <a:lnTo>
                      <a:pt x="0" y="4"/>
                    </a:lnTo>
                    <a:lnTo>
                      <a:pt x="5" y="0"/>
                    </a:lnTo>
                    <a:lnTo>
                      <a:pt x="189" y="0"/>
                    </a:lnTo>
                    <a:lnTo>
                      <a:pt x="185" y="4"/>
                    </a:lnTo>
                    <a:close/>
                  </a:path>
                </a:pathLst>
              </a:custGeom>
              <a:solidFill>
                <a:srgbClr val="7A8285"/>
              </a:solidFill>
              <a:ln w="9525">
                <a:noFill/>
                <a:round/>
                <a:headEnd/>
                <a:tailEnd/>
              </a:ln>
            </p:spPr>
            <p:txBody>
              <a:bodyPr/>
              <a:lstStyle/>
              <a:p>
                <a:endParaRPr lang="es-ES"/>
              </a:p>
            </p:txBody>
          </p:sp>
          <p:sp>
            <p:nvSpPr>
              <p:cNvPr id="99827" name="Freeform 499"/>
              <p:cNvSpPr>
                <a:spLocks/>
              </p:cNvSpPr>
              <p:nvPr/>
            </p:nvSpPr>
            <p:spPr bwMode="auto">
              <a:xfrm>
                <a:off x="3119" y="2556"/>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99828" name="Freeform 500"/>
              <p:cNvSpPr>
                <a:spLocks/>
              </p:cNvSpPr>
              <p:nvPr/>
            </p:nvSpPr>
            <p:spPr bwMode="auto">
              <a:xfrm>
                <a:off x="3121" y="2554"/>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99829" name="Freeform 501"/>
              <p:cNvSpPr>
                <a:spLocks/>
              </p:cNvSpPr>
              <p:nvPr/>
            </p:nvSpPr>
            <p:spPr bwMode="auto">
              <a:xfrm>
                <a:off x="3121" y="2552"/>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B8386"/>
              </a:solidFill>
              <a:ln w="9525">
                <a:noFill/>
                <a:round/>
                <a:headEnd/>
                <a:tailEnd/>
              </a:ln>
            </p:spPr>
            <p:txBody>
              <a:bodyPr/>
              <a:lstStyle/>
              <a:p>
                <a:endParaRPr lang="es-ES"/>
              </a:p>
            </p:txBody>
          </p:sp>
          <p:sp>
            <p:nvSpPr>
              <p:cNvPr id="99830" name="Freeform 502"/>
              <p:cNvSpPr>
                <a:spLocks/>
              </p:cNvSpPr>
              <p:nvPr/>
            </p:nvSpPr>
            <p:spPr bwMode="auto">
              <a:xfrm>
                <a:off x="3123" y="2550"/>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B8386"/>
              </a:solidFill>
              <a:ln w="9525">
                <a:noFill/>
                <a:round/>
                <a:headEnd/>
                <a:tailEnd/>
              </a:ln>
            </p:spPr>
            <p:txBody>
              <a:bodyPr/>
              <a:lstStyle/>
              <a:p>
                <a:endParaRPr lang="es-ES"/>
              </a:p>
            </p:txBody>
          </p:sp>
          <p:sp>
            <p:nvSpPr>
              <p:cNvPr id="99831" name="Freeform 503"/>
              <p:cNvSpPr>
                <a:spLocks/>
              </p:cNvSpPr>
              <p:nvPr/>
            </p:nvSpPr>
            <p:spPr bwMode="auto">
              <a:xfrm>
                <a:off x="3125" y="2547"/>
                <a:ext cx="187" cy="5"/>
              </a:xfrm>
              <a:custGeom>
                <a:avLst/>
                <a:gdLst/>
                <a:ahLst/>
                <a:cxnLst>
                  <a:cxn ang="0">
                    <a:pos x="182" y="5"/>
                  </a:cxn>
                  <a:cxn ang="0">
                    <a:pos x="0" y="5"/>
                  </a:cxn>
                  <a:cxn ang="0">
                    <a:pos x="3" y="0"/>
                  </a:cxn>
                  <a:cxn ang="0">
                    <a:pos x="187" y="0"/>
                  </a:cxn>
                  <a:cxn ang="0">
                    <a:pos x="182" y="5"/>
                  </a:cxn>
                </a:cxnLst>
                <a:rect l="0" t="0" r="r" b="b"/>
                <a:pathLst>
                  <a:path w="187" h="5">
                    <a:moveTo>
                      <a:pt x="182" y="5"/>
                    </a:moveTo>
                    <a:lnTo>
                      <a:pt x="0" y="5"/>
                    </a:lnTo>
                    <a:lnTo>
                      <a:pt x="3" y="0"/>
                    </a:lnTo>
                    <a:lnTo>
                      <a:pt x="187" y="0"/>
                    </a:lnTo>
                    <a:lnTo>
                      <a:pt x="182" y="5"/>
                    </a:lnTo>
                    <a:close/>
                  </a:path>
                </a:pathLst>
              </a:custGeom>
              <a:solidFill>
                <a:srgbClr val="7B8386"/>
              </a:solidFill>
              <a:ln w="9525">
                <a:noFill/>
                <a:round/>
                <a:headEnd/>
                <a:tailEnd/>
              </a:ln>
            </p:spPr>
            <p:txBody>
              <a:bodyPr/>
              <a:lstStyle/>
              <a:p>
                <a:endParaRPr lang="es-ES"/>
              </a:p>
            </p:txBody>
          </p:sp>
          <p:sp>
            <p:nvSpPr>
              <p:cNvPr id="99832" name="Freeform 504"/>
              <p:cNvSpPr>
                <a:spLocks/>
              </p:cNvSpPr>
              <p:nvPr/>
            </p:nvSpPr>
            <p:spPr bwMode="auto">
              <a:xfrm>
                <a:off x="3125" y="2545"/>
                <a:ext cx="187" cy="5"/>
              </a:xfrm>
              <a:custGeom>
                <a:avLst/>
                <a:gdLst/>
                <a:ahLst/>
                <a:cxnLst>
                  <a:cxn ang="0">
                    <a:pos x="185" y="5"/>
                  </a:cxn>
                  <a:cxn ang="0">
                    <a:pos x="0" y="5"/>
                  </a:cxn>
                  <a:cxn ang="0">
                    <a:pos x="5" y="0"/>
                  </a:cxn>
                  <a:cxn ang="0">
                    <a:pos x="187" y="0"/>
                  </a:cxn>
                  <a:cxn ang="0">
                    <a:pos x="185" y="5"/>
                  </a:cxn>
                </a:cxnLst>
                <a:rect l="0" t="0" r="r" b="b"/>
                <a:pathLst>
                  <a:path w="187" h="5">
                    <a:moveTo>
                      <a:pt x="185" y="5"/>
                    </a:moveTo>
                    <a:lnTo>
                      <a:pt x="0" y="5"/>
                    </a:lnTo>
                    <a:lnTo>
                      <a:pt x="5" y="0"/>
                    </a:lnTo>
                    <a:lnTo>
                      <a:pt x="187" y="0"/>
                    </a:lnTo>
                    <a:lnTo>
                      <a:pt x="185" y="5"/>
                    </a:lnTo>
                    <a:close/>
                  </a:path>
                </a:pathLst>
              </a:custGeom>
              <a:solidFill>
                <a:srgbClr val="7C8487"/>
              </a:solidFill>
              <a:ln w="9525">
                <a:noFill/>
                <a:round/>
                <a:headEnd/>
                <a:tailEnd/>
              </a:ln>
            </p:spPr>
            <p:txBody>
              <a:bodyPr/>
              <a:lstStyle/>
              <a:p>
                <a:endParaRPr lang="es-ES"/>
              </a:p>
            </p:txBody>
          </p:sp>
          <p:sp>
            <p:nvSpPr>
              <p:cNvPr id="99833" name="Freeform 505"/>
              <p:cNvSpPr>
                <a:spLocks/>
              </p:cNvSpPr>
              <p:nvPr/>
            </p:nvSpPr>
            <p:spPr bwMode="auto">
              <a:xfrm>
                <a:off x="3128" y="2543"/>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C8487"/>
              </a:solidFill>
              <a:ln w="9525">
                <a:noFill/>
                <a:round/>
                <a:headEnd/>
                <a:tailEnd/>
              </a:ln>
            </p:spPr>
            <p:txBody>
              <a:bodyPr/>
              <a:lstStyle/>
              <a:p>
                <a:endParaRPr lang="es-ES"/>
              </a:p>
            </p:txBody>
          </p:sp>
          <p:sp>
            <p:nvSpPr>
              <p:cNvPr id="99834" name="Freeform 506"/>
              <p:cNvSpPr>
                <a:spLocks/>
              </p:cNvSpPr>
              <p:nvPr/>
            </p:nvSpPr>
            <p:spPr bwMode="auto">
              <a:xfrm>
                <a:off x="3130" y="2541"/>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C8487"/>
              </a:solidFill>
              <a:ln w="9525">
                <a:noFill/>
                <a:round/>
                <a:headEnd/>
                <a:tailEnd/>
              </a:ln>
            </p:spPr>
            <p:txBody>
              <a:bodyPr/>
              <a:lstStyle/>
              <a:p>
                <a:endParaRPr lang="es-ES"/>
              </a:p>
            </p:txBody>
          </p:sp>
          <p:sp>
            <p:nvSpPr>
              <p:cNvPr id="99835" name="Freeform 507"/>
              <p:cNvSpPr>
                <a:spLocks/>
              </p:cNvSpPr>
              <p:nvPr/>
            </p:nvSpPr>
            <p:spPr bwMode="auto">
              <a:xfrm>
                <a:off x="3130" y="2539"/>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D8588"/>
              </a:solidFill>
              <a:ln w="9525">
                <a:noFill/>
                <a:round/>
                <a:headEnd/>
                <a:tailEnd/>
              </a:ln>
            </p:spPr>
            <p:txBody>
              <a:bodyPr/>
              <a:lstStyle/>
              <a:p>
                <a:endParaRPr lang="es-ES"/>
              </a:p>
            </p:txBody>
          </p:sp>
          <p:sp>
            <p:nvSpPr>
              <p:cNvPr id="99836" name="Freeform 508"/>
              <p:cNvSpPr>
                <a:spLocks/>
              </p:cNvSpPr>
              <p:nvPr/>
            </p:nvSpPr>
            <p:spPr bwMode="auto">
              <a:xfrm>
                <a:off x="3132" y="2536"/>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7D8588"/>
              </a:solidFill>
              <a:ln w="9525">
                <a:noFill/>
                <a:round/>
                <a:headEnd/>
                <a:tailEnd/>
              </a:ln>
            </p:spPr>
            <p:txBody>
              <a:bodyPr/>
              <a:lstStyle/>
              <a:p>
                <a:endParaRPr lang="es-ES"/>
              </a:p>
            </p:txBody>
          </p:sp>
          <p:sp>
            <p:nvSpPr>
              <p:cNvPr id="99837" name="Freeform 509"/>
              <p:cNvSpPr>
                <a:spLocks/>
              </p:cNvSpPr>
              <p:nvPr/>
            </p:nvSpPr>
            <p:spPr bwMode="auto">
              <a:xfrm>
                <a:off x="3134" y="2534"/>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7F8589"/>
              </a:solidFill>
              <a:ln w="9525">
                <a:noFill/>
                <a:round/>
                <a:headEnd/>
                <a:tailEnd/>
              </a:ln>
            </p:spPr>
            <p:txBody>
              <a:bodyPr/>
              <a:lstStyle/>
              <a:p>
                <a:endParaRPr lang="es-ES"/>
              </a:p>
            </p:txBody>
          </p:sp>
          <p:sp>
            <p:nvSpPr>
              <p:cNvPr id="99838" name="Freeform 510"/>
              <p:cNvSpPr>
                <a:spLocks/>
              </p:cNvSpPr>
              <p:nvPr/>
            </p:nvSpPr>
            <p:spPr bwMode="auto">
              <a:xfrm>
                <a:off x="3134" y="2532"/>
                <a:ext cx="187" cy="4"/>
              </a:xfrm>
              <a:custGeom>
                <a:avLst/>
                <a:gdLst/>
                <a:ahLst/>
                <a:cxnLst>
                  <a:cxn ang="0">
                    <a:pos x="182" y="4"/>
                  </a:cxn>
                  <a:cxn ang="0">
                    <a:pos x="0" y="4"/>
                  </a:cxn>
                  <a:cxn ang="0">
                    <a:pos x="5" y="0"/>
                  </a:cxn>
                  <a:cxn ang="0">
                    <a:pos x="187" y="0"/>
                  </a:cxn>
                  <a:cxn ang="0">
                    <a:pos x="182" y="4"/>
                  </a:cxn>
                </a:cxnLst>
                <a:rect l="0" t="0" r="r" b="b"/>
                <a:pathLst>
                  <a:path w="187" h="4">
                    <a:moveTo>
                      <a:pt x="182" y="4"/>
                    </a:moveTo>
                    <a:lnTo>
                      <a:pt x="0" y="4"/>
                    </a:lnTo>
                    <a:lnTo>
                      <a:pt x="5" y="0"/>
                    </a:lnTo>
                    <a:lnTo>
                      <a:pt x="187" y="0"/>
                    </a:lnTo>
                    <a:lnTo>
                      <a:pt x="182" y="4"/>
                    </a:lnTo>
                    <a:close/>
                  </a:path>
                </a:pathLst>
              </a:custGeom>
              <a:solidFill>
                <a:srgbClr val="7F8589"/>
              </a:solidFill>
              <a:ln w="9525">
                <a:noFill/>
                <a:round/>
                <a:headEnd/>
                <a:tailEnd/>
              </a:ln>
            </p:spPr>
            <p:txBody>
              <a:bodyPr/>
              <a:lstStyle/>
              <a:p>
                <a:endParaRPr lang="es-ES"/>
              </a:p>
            </p:txBody>
          </p:sp>
          <p:sp>
            <p:nvSpPr>
              <p:cNvPr id="99839" name="Freeform 511"/>
              <p:cNvSpPr>
                <a:spLocks/>
              </p:cNvSpPr>
              <p:nvPr/>
            </p:nvSpPr>
            <p:spPr bwMode="auto">
              <a:xfrm>
                <a:off x="3136" y="2530"/>
                <a:ext cx="185" cy="4"/>
              </a:xfrm>
              <a:custGeom>
                <a:avLst/>
                <a:gdLst/>
                <a:ahLst/>
                <a:cxnLst>
                  <a:cxn ang="0">
                    <a:pos x="182" y="4"/>
                  </a:cxn>
                  <a:cxn ang="0">
                    <a:pos x="0" y="4"/>
                  </a:cxn>
                  <a:cxn ang="0">
                    <a:pos x="3" y="0"/>
                  </a:cxn>
                  <a:cxn ang="0">
                    <a:pos x="185" y="0"/>
                  </a:cxn>
                  <a:cxn ang="0">
                    <a:pos x="182" y="4"/>
                  </a:cxn>
                </a:cxnLst>
                <a:rect l="0" t="0" r="r" b="b"/>
                <a:pathLst>
                  <a:path w="185" h="4">
                    <a:moveTo>
                      <a:pt x="182" y="4"/>
                    </a:moveTo>
                    <a:lnTo>
                      <a:pt x="0" y="4"/>
                    </a:lnTo>
                    <a:lnTo>
                      <a:pt x="3" y="0"/>
                    </a:lnTo>
                    <a:lnTo>
                      <a:pt x="185" y="0"/>
                    </a:lnTo>
                    <a:lnTo>
                      <a:pt x="182" y="4"/>
                    </a:lnTo>
                    <a:close/>
                  </a:path>
                </a:pathLst>
              </a:custGeom>
              <a:solidFill>
                <a:srgbClr val="7F8589"/>
              </a:solidFill>
              <a:ln w="9525">
                <a:noFill/>
                <a:round/>
                <a:headEnd/>
                <a:tailEnd/>
              </a:ln>
            </p:spPr>
            <p:txBody>
              <a:bodyPr/>
              <a:lstStyle/>
              <a:p>
                <a:endParaRPr lang="es-ES"/>
              </a:p>
            </p:txBody>
          </p:sp>
          <p:sp>
            <p:nvSpPr>
              <p:cNvPr id="99840" name="Freeform 512"/>
              <p:cNvSpPr>
                <a:spLocks/>
              </p:cNvSpPr>
              <p:nvPr/>
            </p:nvSpPr>
            <p:spPr bwMode="auto">
              <a:xfrm>
                <a:off x="3139" y="2527"/>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80868A"/>
              </a:solidFill>
              <a:ln w="9525">
                <a:noFill/>
                <a:round/>
                <a:headEnd/>
                <a:tailEnd/>
              </a:ln>
            </p:spPr>
            <p:txBody>
              <a:bodyPr/>
              <a:lstStyle/>
              <a:p>
                <a:endParaRPr lang="es-ES"/>
              </a:p>
            </p:txBody>
          </p:sp>
          <p:sp>
            <p:nvSpPr>
              <p:cNvPr id="99841" name="Freeform 513"/>
              <p:cNvSpPr>
                <a:spLocks/>
              </p:cNvSpPr>
              <p:nvPr/>
            </p:nvSpPr>
            <p:spPr bwMode="auto">
              <a:xfrm>
                <a:off x="3139" y="2525"/>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0868A"/>
              </a:solidFill>
              <a:ln w="9525">
                <a:noFill/>
                <a:round/>
                <a:headEnd/>
                <a:tailEnd/>
              </a:ln>
            </p:spPr>
            <p:txBody>
              <a:bodyPr/>
              <a:lstStyle/>
              <a:p>
                <a:endParaRPr lang="es-ES"/>
              </a:p>
            </p:txBody>
          </p:sp>
          <p:sp>
            <p:nvSpPr>
              <p:cNvPr id="99842" name="Freeform 514"/>
              <p:cNvSpPr>
                <a:spLocks/>
              </p:cNvSpPr>
              <p:nvPr/>
            </p:nvSpPr>
            <p:spPr bwMode="auto">
              <a:xfrm>
                <a:off x="3141" y="2523"/>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0868A"/>
              </a:solidFill>
              <a:ln w="9525">
                <a:noFill/>
                <a:round/>
                <a:headEnd/>
                <a:tailEnd/>
              </a:ln>
            </p:spPr>
            <p:txBody>
              <a:bodyPr/>
              <a:lstStyle/>
              <a:p>
                <a:endParaRPr lang="es-ES"/>
              </a:p>
            </p:txBody>
          </p:sp>
          <p:sp>
            <p:nvSpPr>
              <p:cNvPr id="99843" name="Freeform 515"/>
              <p:cNvSpPr>
                <a:spLocks/>
              </p:cNvSpPr>
              <p:nvPr/>
            </p:nvSpPr>
            <p:spPr bwMode="auto">
              <a:xfrm>
                <a:off x="3143" y="2521"/>
                <a:ext cx="184" cy="4"/>
              </a:xfrm>
              <a:custGeom>
                <a:avLst/>
                <a:gdLst/>
                <a:ahLst/>
                <a:cxnLst>
                  <a:cxn ang="0">
                    <a:pos x="180" y="4"/>
                  </a:cxn>
                  <a:cxn ang="0">
                    <a:pos x="0" y="4"/>
                  </a:cxn>
                  <a:cxn ang="0">
                    <a:pos x="2" y="0"/>
                  </a:cxn>
                  <a:cxn ang="0">
                    <a:pos x="184" y="0"/>
                  </a:cxn>
                  <a:cxn ang="0">
                    <a:pos x="180" y="4"/>
                  </a:cxn>
                </a:cxnLst>
                <a:rect l="0" t="0" r="r" b="b"/>
                <a:pathLst>
                  <a:path w="184" h="4">
                    <a:moveTo>
                      <a:pt x="180" y="4"/>
                    </a:moveTo>
                    <a:lnTo>
                      <a:pt x="0" y="4"/>
                    </a:lnTo>
                    <a:lnTo>
                      <a:pt x="2" y="0"/>
                    </a:lnTo>
                    <a:lnTo>
                      <a:pt x="184" y="0"/>
                    </a:lnTo>
                    <a:lnTo>
                      <a:pt x="180" y="4"/>
                    </a:lnTo>
                    <a:close/>
                  </a:path>
                </a:pathLst>
              </a:custGeom>
              <a:solidFill>
                <a:srgbClr val="81878B"/>
              </a:solidFill>
              <a:ln w="9525">
                <a:noFill/>
                <a:round/>
                <a:headEnd/>
                <a:tailEnd/>
              </a:ln>
            </p:spPr>
            <p:txBody>
              <a:bodyPr/>
              <a:lstStyle/>
              <a:p>
                <a:endParaRPr lang="es-ES"/>
              </a:p>
            </p:txBody>
          </p:sp>
          <p:sp>
            <p:nvSpPr>
              <p:cNvPr id="99844" name="Freeform 516"/>
              <p:cNvSpPr>
                <a:spLocks/>
              </p:cNvSpPr>
              <p:nvPr/>
            </p:nvSpPr>
            <p:spPr bwMode="auto">
              <a:xfrm>
                <a:off x="3143" y="2519"/>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1878B"/>
              </a:solidFill>
              <a:ln w="9525">
                <a:noFill/>
                <a:round/>
                <a:headEnd/>
                <a:tailEnd/>
              </a:ln>
            </p:spPr>
            <p:txBody>
              <a:bodyPr/>
              <a:lstStyle/>
              <a:p>
                <a:endParaRPr lang="es-ES"/>
              </a:p>
            </p:txBody>
          </p:sp>
          <p:sp>
            <p:nvSpPr>
              <p:cNvPr id="99845" name="Freeform 517"/>
              <p:cNvSpPr>
                <a:spLocks/>
              </p:cNvSpPr>
              <p:nvPr/>
            </p:nvSpPr>
            <p:spPr bwMode="auto">
              <a:xfrm>
                <a:off x="3145" y="2516"/>
                <a:ext cx="184" cy="5"/>
              </a:xfrm>
              <a:custGeom>
                <a:avLst/>
                <a:gdLst/>
                <a:ahLst/>
                <a:cxnLst>
                  <a:cxn ang="0">
                    <a:pos x="182" y="5"/>
                  </a:cxn>
                  <a:cxn ang="0">
                    <a:pos x="0" y="5"/>
                  </a:cxn>
                  <a:cxn ang="0">
                    <a:pos x="3" y="0"/>
                  </a:cxn>
                  <a:cxn ang="0">
                    <a:pos x="184" y="0"/>
                  </a:cxn>
                  <a:cxn ang="0">
                    <a:pos x="182" y="5"/>
                  </a:cxn>
                </a:cxnLst>
                <a:rect l="0" t="0" r="r" b="b"/>
                <a:pathLst>
                  <a:path w="184" h="5">
                    <a:moveTo>
                      <a:pt x="182" y="5"/>
                    </a:moveTo>
                    <a:lnTo>
                      <a:pt x="0" y="5"/>
                    </a:lnTo>
                    <a:lnTo>
                      <a:pt x="3" y="0"/>
                    </a:lnTo>
                    <a:lnTo>
                      <a:pt x="184" y="0"/>
                    </a:lnTo>
                    <a:lnTo>
                      <a:pt x="182" y="5"/>
                    </a:lnTo>
                    <a:close/>
                  </a:path>
                </a:pathLst>
              </a:custGeom>
              <a:solidFill>
                <a:srgbClr val="81878B"/>
              </a:solidFill>
              <a:ln w="9525">
                <a:noFill/>
                <a:round/>
                <a:headEnd/>
                <a:tailEnd/>
              </a:ln>
            </p:spPr>
            <p:txBody>
              <a:bodyPr/>
              <a:lstStyle/>
              <a:p>
                <a:endParaRPr lang="es-ES"/>
              </a:p>
            </p:txBody>
          </p:sp>
          <p:sp>
            <p:nvSpPr>
              <p:cNvPr id="99846" name="Freeform 518"/>
              <p:cNvSpPr>
                <a:spLocks/>
              </p:cNvSpPr>
              <p:nvPr/>
            </p:nvSpPr>
            <p:spPr bwMode="auto">
              <a:xfrm>
                <a:off x="3145" y="2514"/>
                <a:ext cx="184" cy="5"/>
              </a:xfrm>
              <a:custGeom>
                <a:avLst/>
                <a:gdLst/>
                <a:ahLst/>
                <a:cxnLst>
                  <a:cxn ang="0">
                    <a:pos x="182" y="5"/>
                  </a:cxn>
                  <a:cxn ang="0">
                    <a:pos x="0" y="5"/>
                  </a:cxn>
                  <a:cxn ang="0">
                    <a:pos x="5" y="0"/>
                  </a:cxn>
                  <a:cxn ang="0">
                    <a:pos x="184" y="0"/>
                  </a:cxn>
                  <a:cxn ang="0">
                    <a:pos x="182" y="5"/>
                  </a:cxn>
                </a:cxnLst>
                <a:rect l="0" t="0" r="r" b="b"/>
                <a:pathLst>
                  <a:path w="184" h="5">
                    <a:moveTo>
                      <a:pt x="182" y="5"/>
                    </a:moveTo>
                    <a:lnTo>
                      <a:pt x="0" y="5"/>
                    </a:lnTo>
                    <a:lnTo>
                      <a:pt x="5" y="0"/>
                    </a:lnTo>
                    <a:lnTo>
                      <a:pt x="184" y="0"/>
                    </a:lnTo>
                    <a:lnTo>
                      <a:pt x="182" y="5"/>
                    </a:lnTo>
                    <a:close/>
                  </a:path>
                </a:pathLst>
              </a:custGeom>
              <a:solidFill>
                <a:srgbClr val="82888C"/>
              </a:solidFill>
              <a:ln w="9525">
                <a:noFill/>
                <a:round/>
                <a:headEnd/>
                <a:tailEnd/>
              </a:ln>
            </p:spPr>
            <p:txBody>
              <a:bodyPr/>
              <a:lstStyle/>
              <a:p>
                <a:endParaRPr lang="es-ES"/>
              </a:p>
            </p:txBody>
          </p:sp>
          <p:sp>
            <p:nvSpPr>
              <p:cNvPr id="99847" name="Freeform 519"/>
              <p:cNvSpPr>
                <a:spLocks/>
              </p:cNvSpPr>
              <p:nvPr/>
            </p:nvSpPr>
            <p:spPr bwMode="auto">
              <a:xfrm>
                <a:off x="3148" y="2512"/>
                <a:ext cx="184" cy="4"/>
              </a:xfrm>
              <a:custGeom>
                <a:avLst/>
                <a:gdLst/>
                <a:ahLst/>
                <a:cxnLst>
                  <a:cxn ang="0">
                    <a:pos x="181" y="4"/>
                  </a:cxn>
                  <a:cxn ang="0">
                    <a:pos x="0" y="4"/>
                  </a:cxn>
                  <a:cxn ang="0">
                    <a:pos x="2" y="0"/>
                  </a:cxn>
                  <a:cxn ang="0">
                    <a:pos x="184" y="0"/>
                  </a:cxn>
                  <a:cxn ang="0">
                    <a:pos x="181" y="4"/>
                  </a:cxn>
                </a:cxnLst>
                <a:rect l="0" t="0" r="r" b="b"/>
                <a:pathLst>
                  <a:path w="184" h="4">
                    <a:moveTo>
                      <a:pt x="181" y="4"/>
                    </a:moveTo>
                    <a:lnTo>
                      <a:pt x="0" y="4"/>
                    </a:lnTo>
                    <a:lnTo>
                      <a:pt x="2" y="0"/>
                    </a:lnTo>
                    <a:lnTo>
                      <a:pt x="184" y="0"/>
                    </a:lnTo>
                    <a:lnTo>
                      <a:pt x="181" y="4"/>
                    </a:lnTo>
                    <a:close/>
                  </a:path>
                </a:pathLst>
              </a:custGeom>
              <a:solidFill>
                <a:srgbClr val="82888C"/>
              </a:solidFill>
              <a:ln w="9525">
                <a:noFill/>
                <a:round/>
                <a:headEnd/>
                <a:tailEnd/>
              </a:ln>
            </p:spPr>
            <p:txBody>
              <a:bodyPr/>
              <a:lstStyle/>
              <a:p>
                <a:endParaRPr lang="es-ES"/>
              </a:p>
            </p:txBody>
          </p:sp>
          <p:sp>
            <p:nvSpPr>
              <p:cNvPr id="99848" name="Freeform 520"/>
              <p:cNvSpPr>
                <a:spLocks/>
              </p:cNvSpPr>
              <p:nvPr/>
            </p:nvSpPr>
            <p:spPr bwMode="auto">
              <a:xfrm>
                <a:off x="3150" y="2510"/>
                <a:ext cx="182" cy="4"/>
              </a:xfrm>
              <a:custGeom>
                <a:avLst/>
                <a:gdLst/>
                <a:ahLst/>
                <a:cxnLst>
                  <a:cxn ang="0">
                    <a:pos x="179" y="4"/>
                  </a:cxn>
                  <a:cxn ang="0">
                    <a:pos x="0" y="4"/>
                  </a:cxn>
                  <a:cxn ang="0">
                    <a:pos x="2" y="0"/>
                  </a:cxn>
                  <a:cxn ang="0">
                    <a:pos x="182" y="0"/>
                  </a:cxn>
                  <a:cxn ang="0">
                    <a:pos x="179" y="4"/>
                  </a:cxn>
                </a:cxnLst>
                <a:rect l="0" t="0" r="r" b="b"/>
                <a:pathLst>
                  <a:path w="182" h="4">
                    <a:moveTo>
                      <a:pt x="179" y="4"/>
                    </a:moveTo>
                    <a:lnTo>
                      <a:pt x="0" y="4"/>
                    </a:lnTo>
                    <a:lnTo>
                      <a:pt x="2" y="0"/>
                    </a:lnTo>
                    <a:lnTo>
                      <a:pt x="182" y="0"/>
                    </a:lnTo>
                    <a:lnTo>
                      <a:pt x="179" y="4"/>
                    </a:lnTo>
                    <a:close/>
                  </a:path>
                </a:pathLst>
              </a:custGeom>
              <a:solidFill>
                <a:srgbClr val="83898D"/>
              </a:solidFill>
              <a:ln w="9525">
                <a:noFill/>
                <a:round/>
                <a:headEnd/>
                <a:tailEnd/>
              </a:ln>
            </p:spPr>
            <p:txBody>
              <a:bodyPr/>
              <a:lstStyle/>
              <a:p>
                <a:endParaRPr lang="es-ES"/>
              </a:p>
            </p:txBody>
          </p:sp>
          <p:sp>
            <p:nvSpPr>
              <p:cNvPr id="99849" name="Freeform 521"/>
              <p:cNvSpPr>
                <a:spLocks/>
              </p:cNvSpPr>
              <p:nvPr/>
            </p:nvSpPr>
            <p:spPr bwMode="auto">
              <a:xfrm>
                <a:off x="3150" y="2507"/>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3898D"/>
              </a:solidFill>
              <a:ln w="9525">
                <a:noFill/>
                <a:round/>
                <a:headEnd/>
                <a:tailEnd/>
              </a:ln>
            </p:spPr>
            <p:txBody>
              <a:bodyPr/>
              <a:lstStyle/>
              <a:p>
                <a:endParaRPr lang="es-ES"/>
              </a:p>
            </p:txBody>
          </p:sp>
          <p:sp>
            <p:nvSpPr>
              <p:cNvPr id="99850" name="Freeform 522"/>
              <p:cNvSpPr>
                <a:spLocks/>
              </p:cNvSpPr>
              <p:nvPr/>
            </p:nvSpPr>
            <p:spPr bwMode="auto">
              <a:xfrm>
                <a:off x="3152" y="2505"/>
                <a:ext cx="184" cy="5"/>
              </a:xfrm>
              <a:custGeom>
                <a:avLst/>
                <a:gdLst/>
                <a:ahLst/>
                <a:cxnLst>
                  <a:cxn ang="0">
                    <a:pos x="180" y="5"/>
                  </a:cxn>
                  <a:cxn ang="0">
                    <a:pos x="0" y="5"/>
                  </a:cxn>
                  <a:cxn ang="0">
                    <a:pos x="2" y="0"/>
                  </a:cxn>
                  <a:cxn ang="0">
                    <a:pos x="184" y="0"/>
                  </a:cxn>
                  <a:cxn ang="0">
                    <a:pos x="180" y="5"/>
                  </a:cxn>
                </a:cxnLst>
                <a:rect l="0" t="0" r="r" b="b"/>
                <a:pathLst>
                  <a:path w="184" h="5">
                    <a:moveTo>
                      <a:pt x="180" y="5"/>
                    </a:moveTo>
                    <a:lnTo>
                      <a:pt x="0" y="5"/>
                    </a:lnTo>
                    <a:lnTo>
                      <a:pt x="2" y="0"/>
                    </a:lnTo>
                    <a:lnTo>
                      <a:pt x="184" y="0"/>
                    </a:lnTo>
                    <a:lnTo>
                      <a:pt x="180" y="5"/>
                    </a:lnTo>
                    <a:close/>
                  </a:path>
                </a:pathLst>
              </a:custGeom>
              <a:solidFill>
                <a:srgbClr val="83898D"/>
              </a:solidFill>
              <a:ln w="9525">
                <a:noFill/>
                <a:round/>
                <a:headEnd/>
                <a:tailEnd/>
              </a:ln>
            </p:spPr>
            <p:txBody>
              <a:bodyPr/>
              <a:lstStyle/>
              <a:p>
                <a:endParaRPr lang="es-ES"/>
              </a:p>
            </p:txBody>
          </p:sp>
          <p:sp>
            <p:nvSpPr>
              <p:cNvPr id="99851" name="Freeform 523"/>
              <p:cNvSpPr>
                <a:spLocks/>
              </p:cNvSpPr>
              <p:nvPr/>
            </p:nvSpPr>
            <p:spPr bwMode="auto">
              <a:xfrm>
                <a:off x="3154" y="2503"/>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48A8E"/>
              </a:solidFill>
              <a:ln w="9525">
                <a:noFill/>
                <a:round/>
                <a:headEnd/>
                <a:tailEnd/>
              </a:ln>
            </p:spPr>
            <p:txBody>
              <a:bodyPr/>
              <a:lstStyle/>
              <a:p>
                <a:endParaRPr lang="es-ES"/>
              </a:p>
            </p:txBody>
          </p:sp>
          <p:sp>
            <p:nvSpPr>
              <p:cNvPr id="99852" name="Freeform 524"/>
              <p:cNvSpPr>
                <a:spLocks/>
              </p:cNvSpPr>
              <p:nvPr/>
            </p:nvSpPr>
            <p:spPr bwMode="auto">
              <a:xfrm>
                <a:off x="3154" y="2501"/>
                <a:ext cx="184" cy="4"/>
              </a:xfrm>
              <a:custGeom>
                <a:avLst/>
                <a:gdLst/>
                <a:ahLst/>
                <a:cxnLst>
                  <a:cxn ang="0">
                    <a:pos x="182" y="4"/>
                  </a:cxn>
                  <a:cxn ang="0">
                    <a:pos x="0" y="4"/>
                  </a:cxn>
                  <a:cxn ang="0">
                    <a:pos x="5" y="0"/>
                  </a:cxn>
                  <a:cxn ang="0">
                    <a:pos x="184" y="0"/>
                  </a:cxn>
                  <a:cxn ang="0">
                    <a:pos x="182" y="4"/>
                  </a:cxn>
                </a:cxnLst>
                <a:rect l="0" t="0" r="r" b="b"/>
                <a:pathLst>
                  <a:path w="184" h="4">
                    <a:moveTo>
                      <a:pt x="182" y="4"/>
                    </a:moveTo>
                    <a:lnTo>
                      <a:pt x="0" y="4"/>
                    </a:lnTo>
                    <a:lnTo>
                      <a:pt x="5" y="0"/>
                    </a:lnTo>
                    <a:lnTo>
                      <a:pt x="184" y="0"/>
                    </a:lnTo>
                    <a:lnTo>
                      <a:pt x="182" y="4"/>
                    </a:lnTo>
                    <a:close/>
                  </a:path>
                </a:pathLst>
              </a:custGeom>
              <a:solidFill>
                <a:srgbClr val="848A8E"/>
              </a:solidFill>
              <a:ln w="9525">
                <a:noFill/>
                <a:round/>
                <a:headEnd/>
                <a:tailEnd/>
              </a:ln>
            </p:spPr>
            <p:txBody>
              <a:bodyPr/>
              <a:lstStyle/>
              <a:p>
                <a:endParaRPr lang="es-ES"/>
              </a:p>
            </p:txBody>
          </p:sp>
          <p:sp>
            <p:nvSpPr>
              <p:cNvPr id="99853" name="Freeform 525"/>
              <p:cNvSpPr>
                <a:spLocks/>
              </p:cNvSpPr>
              <p:nvPr/>
            </p:nvSpPr>
            <p:spPr bwMode="auto">
              <a:xfrm>
                <a:off x="3156" y="2499"/>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48A8E"/>
              </a:solidFill>
              <a:ln w="9525">
                <a:noFill/>
                <a:round/>
                <a:headEnd/>
                <a:tailEnd/>
              </a:ln>
            </p:spPr>
            <p:txBody>
              <a:bodyPr/>
              <a:lstStyle/>
              <a:p>
                <a:endParaRPr lang="es-ES"/>
              </a:p>
            </p:txBody>
          </p:sp>
          <p:sp>
            <p:nvSpPr>
              <p:cNvPr id="99854" name="Freeform 526"/>
              <p:cNvSpPr>
                <a:spLocks/>
              </p:cNvSpPr>
              <p:nvPr/>
            </p:nvSpPr>
            <p:spPr bwMode="auto">
              <a:xfrm>
                <a:off x="3159" y="2496"/>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58A8F"/>
              </a:solidFill>
              <a:ln w="9525">
                <a:noFill/>
                <a:round/>
                <a:headEnd/>
                <a:tailEnd/>
              </a:ln>
            </p:spPr>
            <p:txBody>
              <a:bodyPr/>
              <a:lstStyle/>
              <a:p>
                <a:endParaRPr lang="es-ES"/>
              </a:p>
            </p:txBody>
          </p:sp>
          <p:sp>
            <p:nvSpPr>
              <p:cNvPr id="99855" name="Freeform 527"/>
              <p:cNvSpPr>
                <a:spLocks/>
              </p:cNvSpPr>
              <p:nvPr/>
            </p:nvSpPr>
            <p:spPr bwMode="auto">
              <a:xfrm>
                <a:off x="3159" y="2494"/>
                <a:ext cx="184" cy="5"/>
              </a:xfrm>
              <a:custGeom>
                <a:avLst/>
                <a:gdLst/>
                <a:ahLst/>
                <a:cxnLst>
                  <a:cxn ang="0">
                    <a:pos x="179" y="5"/>
                  </a:cxn>
                  <a:cxn ang="0">
                    <a:pos x="0" y="5"/>
                  </a:cxn>
                  <a:cxn ang="0">
                    <a:pos x="4" y="0"/>
                  </a:cxn>
                  <a:cxn ang="0">
                    <a:pos x="184" y="0"/>
                  </a:cxn>
                  <a:cxn ang="0">
                    <a:pos x="179" y="5"/>
                  </a:cxn>
                </a:cxnLst>
                <a:rect l="0" t="0" r="r" b="b"/>
                <a:pathLst>
                  <a:path w="184" h="5">
                    <a:moveTo>
                      <a:pt x="179" y="5"/>
                    </a:moveTo>
                    <a:lnTo>
                      <a:pt x="0" y="5"/>
                    </a:lnTo>
                    <a:lnTo>
                      <a:pt x="4" y="0"/>
                    </a:lnTo>
                    <a:lnTo>
                      <a:pt x="184" y="0"/>
                    </a:lnTo>
                    <a:lnTo>
                      <a:pt x="179" y="5"/>
                    </a:lnTo>
                    <a:close/>
                  </a:path>
                </a:pathLst>
              </a:custGeom>
              <a:solidFill>
                <a:srgbClr val="858A8F"/>
              </a:solidFill>
              <a:ln w="9525">
                <a:noFill/>
                <a:round/>
                <a:headEnd/>
                <a:tailEnd/>
              </a:ln>
            </p:spPr>
            <p:txBody>
              <a:bodyPr/>
              <a:lstStyle/>
              <a:p>
                <a:endParaRPr lang="es-ES"/>
              </a:p>
            </p:txBody>
          </p:sp>
          <p:sp>
            <p:nvSpPr>
              <p:cNvPr id="99856" name="Freeform 528"/>
              <p:cNvSpPr>
                <a:spLocks/>
              </p:cNvSpPr>
              <p:nvPr/>
            </p:nvSpPr>
            <p:spPr bwMode="auto">
              <a:xfrm>
                <a:off x="3161" y="2492"/>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58A8F"/>
              </a:solidFill>
              <a:ln w="9525">
                <a:noFill/>
                <a:round/>
                <a:headEnd/>
                <a:tailEnd/>
              </a:ln>
            </p:spPr>
            <p:txBody>
              <a:bodyPr/>
              <a:lstStyle/>
              <a:p>
                <a:endParaRPr lang="es-ES"/>
              </a:p>
            </p:txBody>
          </p:sp>
          <p:sp>
            <p:nvSpPr>
              <p:cNvPr id="99857" name="Freeform 529"/>
              <p:cNvSpPr>
                <a:spLocks/>
              </p:cNvSpPr>
              <p:nvPr/>
            </p:nvSpPr>
            <p:spPr bwMode="auto">
              <a:xfrm>
                <a:off x="3163" y="2490"/>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78B90"/>
              </a:solidFill>
              <a:ln w="9525">
                <a:noFill/>
                <a:round/>
                <a:headEnd/>
                <a:tailEnd/>
              </a:ln>
            </p:spPr>
            <p:txBody>
              <a:bodyPr/>
              <a:lstStyle/>
              <a:p>
                <a:endParaRPr lang="es-ES"/>
              </a:p>
            </p:txBody>
          </p:sp>
          <p:sp>
            <p:nvSpPr>
              <p:cNvPr id="99858" name="Freeform 530"/>
              <p:cNvSpPr>
                <a:spLocks/>
              </p:cNvSpPr>
              <p:nvPr/>
            </p:nvSpPr>
            <p:spPr bwMode="auto">
              <a:xfrm>
                <a:off x="3163" y="2488"/>
                <a:ext cx="182" cy="4"/>
              </a:xfrm>
              <a:custGeom>
                <a:avLst/>
                <a:gdLst/>
                <a:ahLst/>
                <a:cxnLst>
                  <a:cxn ang="0">
                    <a:pos x="180" y="4"/>
                  </a:cxn>
                  <a:cxn ang="0">
                    <a:pos x="0" y="4"/>
                  </a:cxn>
                  <a:cxn ang="0">
                    <a:pos x="5" y="0"/>
                  </a:cxn>
                  <a:cxn ang="0">
                    <a:pos x="182" y="0"/>
                  </a:cxn>
                  <a:cxn ang="0">
                    <a:pos x="180" y="4"/>
                  </a:cxn>
                </a:cxnLst>
                <a:rect l="0" t="0" r="r" b="b"/>
                <a:pathLst>
                  <a:path w="182" h="4">
                    <a:moveTo>
                      <a:pt x="180" y="4"/>
                    </a:moveTo>
                    <a:lnTo>
                      <a:pt x="0" y="4"/>
                    </a:lnTo>
                    <a:lnTo>
                      <a:pt x="5" y="0"/>
                    </a:lnTo>
                    <a:lnTo>
                      <a:pt x="182" y="0"/>
                    </a:lnTo>
                    <a:lnTo>
                      <a:pt x="180" y="4"/>
                    </a:lnTo>
                    <a:close/>
                  </a:path>
                </a:pathLst>
              </a:custGeom>
              <a:solidFill>
                <a:srgbClr val="878B90"/>
              </a:solidFill>
              <a:ln w="9525">
                <a:noFill/>
                <a:round/>
                <a:headEnd/>
                <a:tailEnd/>
              </a:ln>
            </p:spPr>
            <p:txBody>
              <a:bodyPr/>
              <a:lstStyle/>
              <a:p>
                <a:endParaRPr lang="es-ES"/>
              </a:p>
            </p:txBody>
          </p:sp>
          <p:sp>
            <p:nvSpPr>
              <p:cNvPr id="99859" name="Freeform 531"/>
              <p:cNvSpPr>
                <a:spLocks/>
              </p:cNvSpPr>
              <p:nvPr/>
            </p:nvSpPr>
            <p:spPr bwMode="auto">
              <a:xfrm>
                <a:off x="3165" y="2485"/>
                <a:ext cx="182" cy="5"/>
              </a:xfrm>
              <a:custGeom>
                <a:avLst/>
                <a:gdLst/>
                <a:ahLst/>
                <a:cxnLst>
                  <a:cxn ang="0">
                    <a:pos x="180" y="5"/>
                  </a:cxn>
                  <a:cxn ang="0">
                    <a:pos x="0" y="5"/>
                  </a:cxn>
                  <a:cxn ang="0">
                    <a:pos x="3" y="0"/>
                  </a:cxn>
                  <a:cxn ang="0">
                    <a:pos x="182" y="0"/>
                  </a:cxn>
                  <a:cxn ang="0">
                    <a:pos x="180" y="5"/>
                  </a:cxn>
                </a:cxnLst>
                <a:rect l="0" t="0" r="r" b="b"/>
                <a:pathLst>
                  <a:path w="182" h="5">
                    <a:moveTo>
                      <a:pt x="180" y="5"/>
                    </a:moveTo>
                    <a:lnTo>
                      <a:pt x="0" y="5"/>
                    </a:lnTo>
                    <a:lnTo>
                      <a:pt x="3" y="0"/>
                    </a:lnTo>
                    <a:lnTo>
                      <a:pt x="182" y="0"/>
                    </a:lnTo>
                    <a:lnTo>
                      <a:pt x="180" y="5"/>
                    </a:lnTo>
                    <a:close/>
                  </a:path>
                </a:pathLst>
              </a:custGeom>
              <a:solidFill>
                <a:srgbClr val="888C90"/>
              </a:solidFill>
              <a:ln w="9525">
                <a:noFill/>
                <a:round/>
                <a:headEnd/>
                <a:tailEnd/>
              </a:ln>
            </p:spPr>
            <p:txBody>
              <a:bodyPr/>
              <a:lstStyle/>
              <a:p>
                <a:endParaRPr lang="es-ES"/>
              </a:p>
            </p:txBody>
          </p:sp>
          <p:sp>
            <p:nvSpPr>
              <p:cNvPr id="99860" name="Freeform 532"/>
              <p:cNvSpPr>
                <a:spLocks/>
              </p:cNvSpPr>
              <p:nvPr/>
            </p:nvSpPr>
            <p:spPr bwMode="auto">
              <a:xfrm>
                <a:off x="3168" y="2483"/>
                <a:ext cx="181" cy="5"/>
              </a:xfrm>
              <a:custGeom>
                <a:avLst/>
                <a:gdLst/>
                <a:ahLst/>
                <a:cxnLst>
                  <a:cxn ang="0">
                    <a:pos x="177" y="5"/>
                  </a:cxn>
                  <a:cxn ang="0">
                    <a:pos x="0" y="5"/>
                  </a:cxn>
                  <a:cxn ang="0">
                    <a:pos x="2" y="0"/>
                  </a:cxn>
                  <a:cxn ang="0">
                    <a:pos x="181" y="0"/>
                  </a:cxn>
                  <a:cxn ang="0">
                    <a:pos x="177" y="5"/>
                  </a:cxn>
                </a:cxnLst>
                <a:rect l="0" t="0" r="r" b="b"/>
                <a:pathLst>
                  <a:path w="181" h="5">
                    <a:moveTo>
                      <a:pt x="177" y="5"/>
                    </a:moveTo>
                    <a:lnTo>
                      <a:pt x="0" y="5"/>
                    </a:lnTo>
                    <a:lnTo>
                      <a:pt x="2" y="0"/>
                    </a:lnTo>
                    <a:lnTo>
                      <a:pt x="181" y="0"/>
                    </a:lnTo>
                    <a:lnTo>
                      <a:pt x="177" y="5"/>
                    </a:lnTo>
                    <a:close/>
                  </a:path>
                </a:pathLst>
              </a:custGeom>
              <a:solidFill>
                <a:srgbClr val="888C90"/>
              </a:solidFill>
              <a:ln w="9525">
                <a:noFill/>
                <a:round/>
                <a:headEnd/>
                <a:tailEnd/>
              </a:ln>
            </p:spPr>
            <p:txBody>
              <a:bodyPr/>
              <a:lstStyle/>
              <a:p>
                <a:endParaRPr lang="es-ES"/>
              </a:p>
            </p:txBody>
          </p:sp>
          <p:sp>
            <p:nvSpPr>
              <p:cNvPr id="99861" name="Freeform 533"/>
              <p:cNvSpPr>
                <a:spLocks/>
              </p:cNvSpPr>
              <p:nvPr/>
            </p:nvSpPr>
            <p:spPr bwMode="auto">
              <a:xfrm>
                <a:off x="3168" y="2481"/>
                <a:ext cx="181" cy="4"/>
              </a:xfrm>
              <a:custGeom>
                <a:avLst/>
                <a:gdLst/>
                <a:ahLst/>
                <a:cxnLst>
                  <a:cxn ang="0">
                    <a:pos x="179" y="4"/>
                  </a:cxn>
                  <a:cxn ang="0">
                    <a:pos x="0" y="4"/>
                  </a:cxn>
                  <a:cxn ang="0">
                    <a:pos x="4" y="0"/>
                  </a:cxn>
                  <a:cxn ang="0">
                    <a:pos x="181" y="0"/>
                  </a:cxn>
                  <a:cxn ang="0">
                    <a:pos x="179" y="4"/>
                  </a:cxn>
                </a:cxnLst>
                <a:rect l="0" t="0" r="r" b="b"/>
                <a:pathLst>
                  <a:path w="181" h="4">
                    <a:moveTo>
                      <a:pt x="179" y="4"/>
                    </a:moveTo>
                    <a:lnTo>
                      <a:pt x="0" y="4"/>
                    </a:lnTo>
                    <a:lnTo>
                      <a:pt x="4" y="0"/>
                    </a:lnTo>
                    <a:lnTo>
                      <a:pt x="181" y="0"/>
                    </a:lnTo>
                    <a:lnTo>
                      <a:pt x="179" y="4"/>
                    </a:lnTo>
                    <a:close/>
                  </a:path>
                </a:pathLst>
              </a:custGeom>
              <a:solidFill>
                <a:srgbClr val="888C90"/>
              </a:solidFill>
              <a:ln w="9525">
                <a:noFill/>
                <a:round/>
                <a:headEnd/>
                <a:tailEnd/>
              </a:ln>
            </p:spPr>
            <p:txBody>
              <a:bodyPr/>
              <a:lstStyle/>
              <a:p>
                <a:endParaRPr lang="es-ES"/>
              </a:p>
            </p:txBody>
          </p:sp>
          <p:sp>
            <p:nvSpPr>
              <p:cNvPr id="99862" name="Freeform 534"/>
              <p:cNvSpPr>
                <a:spLocks/>
              </p:cNvSpPr>
              <p:nvPr/>
            </p:nvSpPr>
            <p:spPr bwMode="auto">
              <a:xfrm>
                <a:off x="3170" y="2479"/>
                <a:ext cx="182" cy="4"/>
              </a:xfrm>
              <a:custGeom>
                <a:avLst/>
                <a:gdLst/>
                <a:ahLst/>
                <a:cxnLst>
                  <a:cxn ang="0">
                    <a:pos x="179" y="4"/>
                  </a:cxn>
                  <a:cxn ang="0">
                    <a:pos x="0" y="4"/>
                  </a:cxn>
                  <a:cxn ang="0">
                    <a:pos x="2" y="0"/>
                  </a:cxn>
                  <a:cxn ang="0">
                    <a:pos x="182" y="0"/>
                  </a:cxn>
                  <a:cxn ang="0">
                    <a:pos x="179" y="4"/>
                  </a:cxn>
                </a:cxnLst>
                <a:rect l="0" t="0" r="r" b="b"/>
                <a:pathLst>
                  <a:path w="182" h="4">
                    <a:moveTo>
                      <a:pt x="179" y="4"/>
                    </a:moveTo>
                    <a:lnTo>
                      <a:pt x="0" y="4"/>
                    </a:lnTo>
                    <a:lnTo>
                      <a:pt x="2" y="0"/>
                    </a:lnTo>
                    <a:lnTo>
                      <a:pt x="182" y="0"/>
                    </a:lnTo>
                    <a:lnTo>
                      <a:pt x="179" y="4"/>
                    </a:lnTo>
                    <a:close/>
                  </a:path>
                </a:pathLst>
              </a:custGeom>
              <a:solidFill>
                <a:srgbClr val="888E91"/>
              </a:solidFill>
              <a:ln w="9525">
                <a:noFill/>
                <a:round/>
                <a:headEnd/>
                <a:tailEnd/>
              </a:ln>
            </p:spPr>
            <p:txBody>
              <a:bodyPr/>
              <a:lstStyle/>
              <a:p>
                <a:endParaRPr lang="es-ES"/>
              </a:p>
            </p:txBody>
          </p:sp>
          <p:sp>
            <p:nvSpPr>
              <p:cNvPr id="99863" name="Freeform 535"/>
              <p:cNvSpPr>
                <a:spLocks/>
              </p:cNvSpPr>
              <p:nvPr/>
            </p:nvSpPr>
            <p:spPr bwMode="auto">
              <a:xfrm>
                <a:off x="3172" y="2476"/>
                <a:ext cx="180" cy="5"/>
              </a:xfrm>
              <a:custGeom>
                <a:avLst/>
                <a:gdLst/>
                <a:ahLst/>
                <a:cxnLst>
                  <a:cxn ang="0">
                    <a:pos x="177" y="5"/>
                  </a:cxn>
                  <a:cxn ang="0">
                    <a:pos x="0" y="5"/>
                  </a:cxn>
                  <a:cxn ang="0">
                    <a:pos x="2" y="0"/>
                  </a:cxn>
                  <a:cxn ang="0">
                    <a:pos x="180" y="0"/>
                  </a:cxn>
                  <a:cxn ang="0">
                    <a:pos x="177" y="5"/>
                  </a:cxn>
                </a:cxnLst>
                <a:rect l="0" t="0" r="r" b="b"/>
                <a:pathLst>
                  <a:path w="180" h="5">
                    <a:moveTo>
                      <a:pt x="177" y="5"/>
                    </a:moveTo>
                    <a:lnTo>
                      <a:pt x="0" y="5"/>
                    </a:lnTo>
                    <a:lnTo>
                      <a:pt x="2" y="0"/>
                    </a:lnTo>
                    <a:lnTo>
                      <a:pt x="180" y="0"/>
                    </a:lnTo>
                    <a:lnTo>
                      <a:pt x="177" y="5"/>
                    </a:lnTo>
                    <a:close/>
                  </a:path>
                </a:pathLst>
              </a:custGeom>
              <a:solidFill>
                <a:srgbClr val="888E91"/>
              </a:solidFill>
              <a:ln w="9525">
                <a:noFill/>
                <a:round/>
                <a:headEnd/>
                <a:tailEnd/>
              </a:ln>
            </p:spPr>
            <p:txBody>
              <a:bodyPr/>
              <a:lstStyle/>
              <a:p>
                <a:endParaRPr lang="es-ES"/>
              </a:p>
            </p:txBody>
          </p:sp>
          <p:sp>
            <p:nvSpPr>
              <p:cNvPr id="99864" name="Freeform 536"/>
              <p:cNvSpPr>
                <a:spLocks/>
              </p:cNvSpPr>
              <p:nvPr/>
            </p:nvSpPr>
            <p:spPr bwMode="auto">
              <a:xfrm>
                <a:off x="3172" y="2474"/>
                <a:ext cx="182" cy="5"/>
              </a:xfrm>
              <a:custGeom>
                <a:avLst/>
                <a:gdLst/>
                <a:ahLst/>
                <a:cxnLst>
                  <a:cxn ang="0">
                    <a:pos x="180" y="5"/>
                  </a:cxn>
                  <a:cxn ang="0">
                    <a:pos x="0" y="5"/>
                  </a:cxn>
                  <a:cxn ang="0">
                    <a:pos x="4" y="0"/>
                  </a:cxn>
                  <a:cxn ang="0">
                    <a:pos x="182" y="0"/>
                  </a:cxn>
                  <a:cxn ang="0">
                    <a:pos x="180" y="5"/>
                  </a:cxn>
                </a:cxnLst>
                <a:rect l="0" t="0" r="r" b="b"/>
                <a:pathLst>
                  <a:path w="182" h="5">
                    <a:moveTo>
                      <a:pt x="180" y="5"/>
                    </a:moveTo>
                    <a:lnTo>
                      <a:pt x="0" y="5"/>
                    </a:lnTo>
                    <a:lnTo>
                      <a:pt x="4" y="0"/>
                    </a:lnTo>
                    <a:lnTo>
                      <a:pt x="182" y="0"/>
                    </a:lnTo>
                    <a:lnTo>
                      <a:pt x="180" y="5"/>
                    </a:lnTo>
                    <a:close/>
                  </a:path>
                </a:pathLst>
              </a:custGeom>
              <a:solidFill>
                <a:srgbClr val="888E91"/>
              </a:solidFill>
              <a:ln w="9525">
                <a:noFill/>
                <a:round/>
                <a:headEnd/>
                <a:tailEnd/>
              </a:ln>
            </p:spPr>
            <p:txBody>
              <a:bodyPr/>
              <a:lstStyle/>
              <a:p>
                <a:endParaRPr lang="es-ES"/>
              </a:p>
            </p:txBody>
          </p:sp>
          <p:sp>
            <p:nvSpPr>
              <p:cNvPr id="99865" name="Freeform 537"/>
              <p:cNvSpPr>
                <a:spLocks/>
              </p:cNvSpPr>
              <p:nvPr/>
            </p:nvSpPr>
            <p:spPr bwMode="auto">
              <a:xfrm>
                <a:off x="3174" y="2472"/>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98F92"/>
              </a:solidFill>
              <a:ln w="9525">
                <a:noFill/>
                <a:round/>
                <a:headEnd/>
                <a:tailEnd/>
              </a:ln>
            </p:spPr>
            <p:txBody>
              <a:bodyPr/>
              <a:lstStyle/>
              <a:p>
                <a:endParaRPr lang="es-ES"/>
              </a:p>
            </p:txBody>
          </p:sp>
          <p:sp>
            <p:nvSpPr>
              <p:cNvPr id="99866" name="Freeform 538"/>
              <p:cNvSpPr>
                <a:spLocks/>
              </p:cNvSpPr>
              <p:nvPr/>
            </p:nvSpPr>
            <p:spPr bwMode="auto">
              <a:xfrm>
                <a:off x="3176" y="2470"/>
                <a:ext cx="180" cy="4"/>
              </a:xfrm>
              <a:custGeom>
                <a:avLst/>
                <a:gdLst/>
                <a:ahLst/>
                <a:cxnLst>
                  <a:cxn ang="0">
                    <a:pos x="178" y="4"/>
                  </a:cxn>
                  <a:cxn ang="0">
                    <a:pos x="0" y="4"/>
                  </a:cxn>
                  <a:cxn ang="0">
                    <a:pos x="3" y="0"/>
                  </a:cxn>
                  <a:cxn ang="0">
                    <a:pos x="180" y="0"/>
                  </a:cxn>
                  <a:cxn ang="0">
                    <a:pos x="178" y="4"/>
                  </a:cxn>
                </a:cxnLst>
                <a:rect l="0" t="0" r="r" b="b"/>
                <a:pathLst>
                  <a:path w="180" h="4">
                    <a:moveTo>
                      <a:pt x="178" y="4"/>
                    </a:moveTo>
                    <a:lnTo>
                      <a:pt x="0" y="4"/>
                    </a:lnTo>
                    <a:lnTo>
                      <a:pt x="3" y="0"/>
                    </a:lnTo>
                    <a:lnTo>
                      <a:pt x="180" y="0"/>
                    </a:lnTo>
                    <a:lnTo>
                      <a:pt x="178" y="4"/>
                    </a:lnTo>
                    <a:close/>
                  </a:path>
                </a:pathLst>
              </a:custGeom>
              <a:solidFill>
                <a:srgbClr val="898F92"/>
              </a:solidFill>
              <a:ln w="9525">
                <a:noFill/>
                <a:round/>
                <a:headEnd/>
                <a:tailEnd/>
              </a:ln>
            </p:spPr>
            <p:txBody>
              <a:bodyPr/>
              <a:lstStyle/>
              <a:p>
                <a:endParaRPr lang="es-ES"/>
              </a:p>
            </p:txBody>
          </p:sp>
          <p:sp>
            <p:nvSpPr>
              <p:cNvPr id="99867" name="Freeform 539"/>
              <p:cNvSpPr>
                <a:spLocks/>
              </p:cNvSpPr>
              <p:nvPr/>
            </p:nvSpPr>
            <p:spPr bwMode="auto">
              <a:xfrm>
                <a:off x="3176" y="2468"/>
                <a:ext cx="182" cy="4"/>
              </a:xfrm>
              <a:custGeom>
                <a:avLst/>
                <a:gdLst/>
                <a:ahLst/>
                <a:cxnLst>
                  <a:cxn ang="0">
                    <a:pos x="178" y="4"/>
                  </a:cxn>
                  <a:cxn ang="0">
                    <a:pos x="0" y="4"/>
                  </a:cxn>
                  <a:cxn ang="0">
                    <a:pos x="5" y="0"/>
                  </a:cxn>
                  <a:cxn ang="0">
                    <a:pos x="182" y="0"/>
                  </a:cxn>
                  <a:cxn ang="0">
                    <a:pos x="178" y="4"/>
                  </a:cxn>
                </a:cxnLst>
                <a:rect l="0" t="0" r="r" b="b"/>
                <a:pathLst>
                  <a:path w="182" h="4">
                    <a:moveTo>
                      <a:pt x="178" y="4"/>
                    </a:moveTo>
                    <a:lnTo>
                      <a:pt x="0" y="4"/>
                    </a:lnTo>
                    <a:lnTo>
                      <a:pt x="5" y="0"/>
                    </a:lnTo>
                    <a:lnTo>
                      <a:pt x="182" y="0"/>
                    </a:lnTo>
                    <a:lnTo>
                      <a:pt x="178" y="4"/>
                    </a:lnTo>
                    <a:close/>
                  </a:path>
                </a:pathLst>
              </a:custGeom>
              <a:solidFill>
                <a:srgbClr val="898F92"/>
              </a:solidFill>
              <a:ln w="9525">
                <a:noFill/>
                <a:round/>
                <a:headEnd/>
                <a:tailEnd/>
              </a:ln>
            </p:spPr>
            <p:txBody>
              <a:bodyPr/>
              <a:lstStyle/>
              <a:p>
                <a:endParaRPr lang="es-ES"/>
              </a:p>
            </p:txBody>
          </p:sp>
          <p:sp>
            <p:nvSpPr>
              <p:cNvPr id="99868" name="Freeform 540"/>
              <p:cNvSpPr>
                <a:spLocks/>
              </p:cNvSpPr>
              <p:nvPr/>
            </p:nvSpPr>
            <p:spPr bwMode="auto">
              <a:xfrm>
                <a:off x="3179" y="2465"/>
                <a:ext cx="179" cy="5"/>
              </a:xfrm>
              <a:custGeom>
                <a:avLst/>
                <a:gdLst/>
                <a:ahLst/>
                <a:cxnLst>
                  <a:cxn ang="0">
                    <a:pos x="177" y="5"/>
                  </a:cxn>
                  <a:cxn ang="0">
                    <a:pos x="0" y="5"/>
                  </a:cxn>
                  <a:cxn ang="0">
                    <a:pos x="2" y="0"/>
                  </a:cxn>
                  <a:cxn ang="0">
                    <a:pos x="179" y="0"/>
                  </a:cxn>
                  <a:cxn ang="0">
                    <a:pos x="177" y="5"/>
                  </a:cxn>
                </a:cxnLst>
                <a:rect l="0" t="0" r="r" b="b"/>
                <a:pathLst>
                  <a:path w="179" h="5">
                    <a:moveTo>
                      <a:pt x="177" y="5"/>
                    </a:moveTo>
                    <a:lnTo>
                      <a:pt x="0" y="5"/>
                    </a:lnTo>
                    <a:lnTo>
                      <a:pt x="2" y="0"/>
                    </a:lnTo>
                    <a:lnTo>
                      <a:pt x="179" y="0"/>
                    </a:lnTo>
                    <a:lnTo>
                      <a:pt x="177" y="5"/>
                    </a:lnTo>
                    <a:close/>
                  </a:path>
                </a:pathLst>
              </a:custGeom>
              <a:solidFill>
                <a:srgbClr val="8A9093"/>
              </a:solidFill>
              <a:ln w="9525">
                <a:noFill/>
                <a:round/>
                <a:headEnd/>
                <a:tailEnd/>
              </a:ln>
            </p:spPr>
            <p:txBody>
              <a:bodyPr/>
              <a:lstStyle/>
              <a:p>
                <a:endParaRPr lang="es-ES"/>
              </a:p>
            </p:txBody>
          </p:sp>
          <p:sp>
            <p:nvSpPr>
              <p:cNvPr id="99869" name="Freeform 541"/>
              <p:cNvSpPr>
                <a:spLocks/>
              </p:cNvSpPr>
              <p:nvPr/>
            </p:nvSpPr>
            <p:spPr bwMode="auto">
              <a:xfrm>
                <a:off x="3181" y="2463"/>
                <a:ext cx="180" cy="5"/>
              </a:xfrm>
              <a:custGeom>
                <a:avLst/>
                <a:gdLst/>
                <a:ahLst/>
                <a:cxnLst>
                  <a:cxn ang="0">
                    <a:pos x="177" y="5"/>
                  </a:cxn>
                  <a:cxn ang="0">
                    <a:pos x="0" y="5"/>
                  </a:cxn>
                  <a:cxn ang="0">
                    <a:pos x="2" y="0"/>
                  </a:cxn>
                  <a:cxn ang="0">
                    <a:pos x="180" y="0"/>
                  </a:cxn>
                  <a:cxn ang="0">
                    <a:pos x="177" y="5"/>
                  </a:cxn>
                </a:cxnLst>
                <a:rect l="0" t="0" r="r" b="b"/>
                <a:pathLst>
                  <a:path w="180" h="5">
                    <a:moveTo>
                      <a:pt x="177" y="5"/>
                    </a:moveTo>
                    <a:lnTo>
                      <a:pt x="0" y="5"/>
                    </a:lnTo>
                    <a:lnTo>
                      <a:pt x="2" y="0"/>
                    </a:lnTo>
                    <a:lnTo>
                      <a:pt x="180" y="0"/>
                    </a:lnTo>
                    <a:lnTo>
                      <a:pt x="177" y="5"/>
                    </a:lnTo>
                    <a:close/>
                  </a:path>
                </a:pathLst>
              </a:custGeom>
              <a:solidFill>
                <a:srgbClr val="8A9093"/>
              </a:solidFill>
              <a:ln w="9525">
                <a:noFill/>
                <a:round/>
                <a:headEnd/>
                <a:tailEnd/>
              </a:ln>
            </p:spPr>
            <p:txBody>
              <a:bodyPr/>
              <a:lstStyle/>
              <a:p>
                <a:endParaRPr lang="es-ES"/>
              </a:p>
            </p:txBody>
          </p:sp>
          <p:sp>
            <p:nvSpPr>
              <p:cNvPr id="99870" name="Freeform 542"/>
              <p:cNvSpPr>
                <a:spLocks/>
              </p:cNvSpPr>
              <p:nvPr/>
            </p:nvSpPr>
            <p:spPr bwMode="auto">
              <a:xfrm>
                <a:off x="3181" y="2461"/>
                <a:ext cx="180" cy="4"/>
              </a:xfrm>
              <a:custGeom>
                <a:avLst/>
                <a:gdLst/>
                <a:ahLst/>
                <a:cxnLst>
                  <a:cxn ang="0">
                    <a:pos x="177" y="4"/>
                  </a:cxn>
                  <a:cxn ang="0">
                    <a:pos x="0" y="4"/>
                  </a:cxn>
                  <a:cxn ang="0">
                    <a:pos x="4" y="0"/>
                  </a:cxn>
                  <a:cxn ang="0">
                    <a:pos x="180" y="0"/>
                  </a:cxn>
                  <a:cxn ang="0">
                    <a:pos x="177" y="4"/>
                  </a:cxn>
                </a:cxnLst>
                <a:rect l="0" t="0" r="r" b="b"/>
                <a:pathLst>
                  <a:path w="180" h="4">
                    <a:moveTo>
                      <a:pt x="177" y="4"/>
                    </a:moveTo>
                    <a:lnTo>
                      <a:pt x="0" y="4"/>
                    </a:lnTo>
                    <a:lnTo>
                      <a:pt x="4" y="0"/>
                    </a:lnTo>
                    <a:lnTo>
                      <a:pt x="180" y="0"/>
                    </a:lnTo>
                    <a:lnTo>
                      <a:pt x="177" y="4"/>
                    </a:lnTo>
                    <a:close/>
                  </a:path>
                </a:pathLst>
              </a:custGeom>
              <a:solidFill>
                <a:srgbClr val="8B9194"/>
              </a:solidFill>
              <a:ln w="9525">
                <a:noFill/>
                <a:round/>
                <a:headEnd/>
                <a:tailEnd/>
              </a:ln>
            </p:spPr>
            <p:txBody>
              <a:bodyPr/>
              <a:lstStyle/>
              <a:p>
                <a:endParaRPr lang="es-ES"/>
              </a:p>
            </p:txBody>
          </p:sp>
          <p:sp>
            <p:nvSpPr>
              <p:cNvPr id="99871" name="Freeform 543"/>
              <p:cNvSpPr>
                <a:spLocks/>
              </p:cNvSpPr>
              <p:nvPr/>
            </p:nvSpPr>
            <p:spPr bwMode="auto">
              <a:xfrm>
                <a:off x="3183" y="2459"/>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B9194"/>
              </a:solidFill>
              <a:ln w="9525">
                <a:noFill/>
                <a:round/>
                <a:headEnd/>
                <a:tailEnd/>
              </a:ln>
            </p:spPr>
            <p:txBody>
              <a:bodyPr/>
              <a:lstStyle/>
              <a:p>
                <a:endParaRPr lang="es-ES"/>
              </a:p>
            </p:txBody>
          </p:sp>
          <p:sp>
            <p:nvSpPr>
              <p:cNvPr id="99872" name="Freeform 544"/>
              <p:cNvSpPr>
                <a:spLocks/>
              </p:cNvSpPr>
              <p:nvPr/>
            </p:nvSpPr>
            <p:spPr bwMode="auto">
              <a:xfrm>
                <a:off x="3185" y="2456"/>
                <a:ext cx="180" cy="5"/>
              </a:xfrm>
              <a:custGeom>
                <a:avLst/>
                <a:gdLst/>
                <a:ahLst/>
                <a:cxnLst>
                  <a:cxn ang="0">
                    <a:pos x="176" y="5"/>
                  </a:cxn>
                  <a:cxn ang="0">
                    <a:pos x="0" y="5"/>
                  </a:cxn>
                  <a:cxn ang="0">
                    <a:pos x="2" y="0"/>
                  </a:cxn>
                  <a:cxn ang="0">
                    <a:pos x="180" y="0"/>
                  </a:cxn>
                  <a:cxn ang="0">
                    <a:pos x="176" y="5"/>
                  </a:cxn>
                </a:cxnLst>
                <a:rect l="0" t="0" r="r" b="b"/>
                <a:pathLst>
                  <a:path w="180" h="5">
                    <a:moveTo>
                      <a:pt x="176" y="5"/>
                    </a:moveTo>
                    <a:lnTo>
                      <a:pt x="0" y="5"/>
                    </a:lnTo>
                    <a:lnTo>
                      <a:pt x="2" y="0"/>
                    </a:lnTo>
                    <a:lnTo>
                      <a:pt x="180" y="0"/>
                    </a:lnTo>
                    <a:lnTo>
                      <a:pt x="176" y="5"/>
                    </a:lnTo>
                    <a:close/>
                  </a:path>
                </a:pathLst>
              </a:custGeom>
              <a:solidFill>
                <a:srgbClr val="8B9194"/>
              </a:solidFill>
              <a:ln w="9525">
                <a:noFill/>
                <a:round/>
                <a:headEnd/>
                <a:tailEnd/>
              </a:ln>
            </p:spPr>
            <p:txBody>
              <a:bodyPr/>
              <a:lstStyle/>
              <a:p>
                <a:endParaRPr lang="es-ES"/>
              </a:p>
            </p:txBody>
          </p:sp>
          <p:sp>
            <p:nvSpPr>
              <p:cNvPr id="99873" name="Freeform 545"/>
              <p:cNvSpPr>
                <a:spLocks/>
              </p:cNvSpPr>
              <p:nvPr/>
            </p:nvSpPr>
            <p:spPr bwMode="auto">
              <a:xfrm>
                <a:off x="3185" y="2454"/>
                <a:ext cx="180" cy="5"/>
              </a:xfrm>
              <a:custGeom>
                <a:avLst/>
                <a:gdLst/>
                <a:ahLst/>
                <a:cxnLst>
                  <a:cxn ang="0">
                    <a:pos x="178" y="5"/>
                  </a:cxn>
                  <a:cxn ang="0">
                    <a:pos x="0" y="5"/>
                  </a:cxn>
                  <a:cxn ang="0">
                    <a:pos x="5" y="0"/>
                  </a:cxn>
                  <a:cxn ang="0">
                    <a:pos x="180" y="0"/>
                  </a:cxn>
                  <a:cxn ang="0">
                    <a:pos x="178" y="5"/>
                  </a:cxn>
                </a:cxnLst>
                <a:rect l="0" t="0" r="r" b="b"/>
                <a:pathLst>
                  <a:path w="180" h="5">
                    <a:moveTo>
                      <a:pt x="178" y="5"/>
                    </a:moveTo>
                    <a:lnTo>
                      <a:pt x="0" y="5"/>
                    </a:lnTo>
                    <a:lnTo>
                      <a:pt x="5" y="0"/>
                    </a:lnTo>
                    <a:lnTo>
                      <a:pt x="180" y="0"/>
                    </a:lnTo>
                    <a:lnTo>
                      <a:pt x="178" y="5"/>
                    </a:lnTo>
                    <a:close/>
                  </a:path>
                </a:pathLst>
              </a:custGeom>
              <a:solidFill>
                <a:srgbClr val="8C9295"/>
              </a:solidFill>
              <a:ln w="9525">
                <a:noFill/>
                <a:round/>
                <a:headEnd/>
                <a:tailEnd/>
              </a:ln>
            </p:spPr>
            <p:txBody>
              <a:bodyPr/>
              <a:lstStyle/>
              <a:p>
                <a:endParaRPr lang="es-ES"/>
              </a:p>
            </p:txBody>
          </p:sp>
          <p:sp>
            <p:nvSpPr>
              <p:cNvPr id="99874" name="Freeform 546"/>
              <p:cNvSpPr>
                <a:spLocks/>
              </p:cNvSpPr>
              <p:nvPr/>
            </p:nvSpPr>
            <p:spPr bwMode="auto">
              <a:xfrm>
                <a:off x="3187" y="2452"/>
                <a:ext cx="180" cy="4"/>
              </a:xfrm>
              <a:custGeom>
                <a:avLst/>
                <a:gdLst/>
                <a:ahLst/>
                <a:cxnLst>
                  <a:cxn ang="0">
                    <a:pos x="178" y="4"/>
                  </a:cxn>
                  <a:cxn ang="0">
                    <a:pos x="0" y="4"/>
                  </a:cxn>
                  <a:cxn ang="0">
                    <a:pos x="3" y="0"/>
                  </a:cxn>
                  <a:cxn ang="0">
                    <a:pos x="180" y="0"/>
                  </a:cxn>
                  <a:cxn ang="0">
                    <a:pos x="178" y="4"/>
                  </a:cxn>
                </a:cxnLst>
                <a:rect l="0" t="0" r="r" b="b"/>
                <a:pathLst>
                  <a:path w="180" h="4">
                    <a:moveTo>
                      <a:pt x="178" y="4"/>
                    </a:moveTo>
                    <a:lnTo>
                      <a:pt x="0" y="4"/>
                    </a:lnTo>
                    <a:lnTo>
                      <a:pt x="3" y="0"/>
                    </a:lnTo>
                    <a:lnTo>
                      <a:pt x="180" y="0"/>
                    </a:lnTo>
                    <a:lnTo>
                      <a:pt x="178" y="4"/>
                    </a:lnTo>
                    <a:close/>
                  </a:path>
                </a:pathLst>
              </a:custGeom>
              <a:solidFill>
                <a:srgbClr val="8C9295"/>
              </a:solidFill>
              <a:ln w="9525">
                <a:noFill/>
                <a:round/>
                <a:headEnd/>
                <a:tailEnd/>
              </a:ln>
            </p:spPr>
            <p:txBody>
              <a:bodyPr/>
              <a:lstStyle/>
              <a:p>
                <a:endParaRPr lang="es-ES"/>
              </a:p>
            </p:txBody>
          </p:sp>
          <p:sp>
            <p:nvSpPr>
              <p:cNvPr id="99875" name="Freeform 547"/>
              <p:cNvSpPr>
                <a:spLocks/>
              </p:cNvSpPr>
              <p:nvPr/>
            </p:nvSpPr>
            <p:spPr bwMode="auto">
              <a:xfrm>
                <a:off x="3190" y="2450"/>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C9295"/>
              </a:solidFill>
              <a:ln w="9525">
                <a:noFill/>
                <a:round/>
                <a:headEnd/>
                <a:tailEnd/>
              </a:ln>
            </p:spPr>
            <p:txBody>
              <a:bodyPr/>
              <a:lstStyle/>
              <a:p>
                <a:endParaRPr lang="es-ES"/>
              </a:p>
            </p:txBody>
          </p:sp>
          <p:sp>
            <p:nvSpPr>
              <p:cNvPr id="99876" name="Freeform 548"/>
              <p:cNvSpPr>
                <a:spLocks/>
              </p:cNvSpPr>
              <p:nvPr/>
            </p:nvSpPr>
            <p:spPr bwMode="auto">
              <a:xfrm>
                <a:off x="3190" y="2448"/>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D9396"/>
              </a:solidFill>
              <a:ln w="9525">
                <a:noFill/>
                <a:round/>
                <a:headEnd/>
                <a:tailEnd/>
              </a:ln>
            </p:spPr>
            <p:txBody>
              <a:bodyPr/>
              <a:lstStyle/>
              <a:p>
                <a:endParaRPr lang="es-ES"/>
              </a:p>
            </p:txBody>
          </p:sp>
          <p:sp>
            <p:nvSpPr>
              <p:cNvPr id="99877" name="Freeform 549"/>
              <p:cNvSpPr>
                <a:spLocks/>
              </p:cNvSpPr>
              <p:nvPr/>
            </p:nvSpPr>
            <p:spPr bwMode="auto">
              <a:xfrm>
                <a:off x="3192" y="2445"/>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D9396"/>
              </a:solidFill>
              <a:ln w="9525">
                <a:noFill/>
                <a:round/>
                <a:headEnd/>
                <a:tailEnd/>
              </a:ln>
            </p:spPr>
            <p:txBody>
              <a:bodyPr/>
              <a:lstStyle/>
              <a:p>
                <a:endParaRPr lang="es-ES"/>
              </a:p>
            </p:txBody>
          </p:sp>
          <p:sp>
            <p:nvSpPr>
              <p:cNvPr id="99878" name="Freeform 550"/>
              <p:cNvSpPr>
                <a:spLocks/>
              </p:cNvSpPr>
              <p:nvPr/>
            </p:nvSpPr>
            <p:spPr bwMode="auto">
              <a:xfrm>
                <a:off x="3192" y="2443"/>
                <a:ext cx="180" cy="5"/>
              </a:xfrm>
              <a:custGeom>
                <a:avLst/>
                <a:gdLst/>
                <a:ahLst/>
                <a:cxnLst>
                  <a:cxn ang="0">
                    <a:pos x="177" y="5"/>
                  </a:cxn>
                  <a:cxn ang="0">
                    <a:pos x="0" y="5"/>
                  </a:cxn>
                  <a:cxn ang="0">
                    <a:pos x="4" y="0"/>
                  </a:cxn>
                  <a:cxn ang="0">
                    <a:pos x="180" y="0"/>
                  </a:cxn>
                  <a:cxn ang="0">
                    <a:pos x="177" y="5"/>
                  </a:cxn>
                </a:cxnLst>
                <a:rect l="0" t="0" r="r" b="b"/>
                <a:pathLst>
                  <a:path w="180" h="5">
                    <a:moveTo>
                      <a:pt x="177" y="5"/>
                    </a:moveTo>
                    <a:lnTo>
                      <a:pt x="0" y="5"/>
                    </a:lnTo>
                    <a:lnTo>
                      <a:pt x="4" y="0"/>
                    </a:lnTo>
                    <a:lnTo>
                      <a:pt x="180" y="0"/>
                    </a:lnTo>
                    <a:lnTo>
                      <a:pt x="177" y="5"/>
                    </a:lnTo>
                    <a:close/>
                  </a:path>
                </a:pathLst>
              </a:custGeom>
              <a:solidFill>
                <a:srgbClr val="8D9396"/>
              </a:solidFill>
              <a:ln w="9525">
                <a:noFill/>
                <a:round/>
                <a:headEnd/>
                <a:tailEnd/>
              </a:ln>
            </p:spPr>
            <p:txBody>
              <a:bodyPr/>
              <a:lstStyle/>
              <a:p>
                <a:endParaRPr lang="es-ES"/>
              </a:p>
            </p:txBody>
          </p:sp>
          <p:sp>
            <p:nvSpPr>
              <p:cNvPr id="99879" name="Freeform 551"/>
              <p:cNvSpPr>
                <a:spLocks/>
              </p:cNvSpPr>
              <p:nvPr/>
            </p:nvSpPr>
            <p:spPr bwMode="auto">
              <a:xfrm>
                <a:off x="3194" y="2441"/>
                <a:ext cx="180" cy="4"/>
              </a:xfrm>
              <a:custGeom>
                <a:avLst/>
                <a:gdLst/>
                <a:ahLst/>
                <a:cxnLst>
                  <a:cxn ang="0">
                    <a:pos x="175" y="4"/>
                  </a:cxn>
                  <a:cxn ang="0">
                    <a:pos x="0" y="4"/>
                  </a:cxn>
                  <a:cxn ang="0">
                    <a:pos x="2" y="0"/>
                  </a:cxn>
                  <a:cxn ang="0">
                    <a:pos x="180" y="0"/>
                  </a:cxn>
                  <a:cxn ang="0">
                    <a:pos x="175" y="4"/>
                  </a:cxn>
                </a:cxnLst>
                <a:rect l="0" t="0" r="r" b="b"/>
                <a:pathLst>
                  <a:path w="180" h="4">
                    <a:moveTo>
                      <a:pt x="175" y="4"/>
                    </a:moveTo>
                    <a:lnTo>
                      <a:pt x="0" y="4"/>
                    </a:lnTo>
                    <a:lnTo>
                      <a:pt x="2" y="0"/>
                    </a:lnTo>
                    <a:lnTo>
                      <a:pt x="180" y="0"/>
                    </a:lnTo>
                    <a:lnTo>
                      <a:pt x="175" y="4"/>
                    </a:lnTo>
                    <a:close/>
                  </a:path>
                </a:pathLst>
              </a:custGeom>
              <a:solidFill>
                <a:srgbClr val="8E9597"/>
              </a:solidFill>
              <a:ln w="9525">
                <a:noFill/>
                <a:round/>
                <a:headEnd/>
                <a:tailEnd/>
              </a:ln>
            </p:spPr>
            <p:txBody>
              <a:bodyPr/>
              <a:lstStyle/>
              <a:p>
                <a:endParaRPr lang="es-ES"/>
              </a:p>
            </p:txBody>
          </p:sp>
          <p:sp>
            <p:nvSpPr>
              <p:cNvPr id="99880" name="Freeform 552"/>
              <p:cNvSpPr>
                <a:spLocks/>
              </p:cNvSpPr>
              <p:nvPr/>
            </p:nvSpPr>
            <p:spPr bwMode="auto">
              <a:xfrm>
                <a:off x="3196" y="2439"/>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8E9597"/>
              </a:solidFill>
              <a:ln w="9525">
                <a:noFill/>
                <a:round/>
                <a:headEnd/>
                <a:tailEnd/>
              </a:ln>
            </p:spPr>
            <p:txBody>
              <a:bodyPr/>
              <a:lstStyle/>
              <a:p>
                <a:endParaRPr lang="es-ES"/>
              </a:p>
            </p:txBody>
          </p:sp>
          <p:sp>
            <p:nvSpPr>
              <p:cNvPr id="99881" name="Freeform 553"/>
              <p:cNvSpPr>
                <a:spLocks/>
              </p:cNvSpPr>
              <p:nvPr/>
            </p:nvSpPr>
            <p:spPr bwMode="auto">
              <a:xfrm>
                <a:off x="3196" y="2436"/>
                <a:ext cx="180" cy="5"/>
              </a:xfrm>
              <a:custGeom>
                <a:avLst/>
                <a:gdLst/>
                <a:ahLst/>
                <a:cxnLst>
                  <a:cxn ang="0">
                    <a:pos x="178" y="5"/>
                  </a:cxn>
                  <a:cxn ang="0">
                    <a:pos x="0" y="5"/>
                  </a:cxn>
                  <a:cxn ang="0">
                    <a:pos x="5" y="0"/>
                  </a:cxn>
                  <a:cxn ang="0">
                    <a:pos x="180" y="0"/>
                  </a:cxn>
                  <a:cxn ang="0">
                    <a:pos x="178" y="5"/>
                  </a:cxn>
                </a:cxnLst>
                <a:rect l="0" t="0" r="r" b="b"/>
                <a:pathLst>
                  <a:path w="180" h="5">
                    <a:moveTo>
                      <a:pt x="178" y="5"/>
                    </a:moveTo>
                    <a:lnTo>
                      <a:pt x="0" y="5"/>
                    </a:lnTo>
                    <a:lnTo>
                      <a:pt x="5" y="0"/>
                    </a:lnTo>
                    <a:lnTo>
                      <a:pt x="180" y="0"/>
                    </a:lnTo>
                    <a:lnTo>
                      <a:pt x="178" y="5"/>
                    </a:lnTo>
                    <a:close/>
                  </a:path>
                </a:pathLst>
              </a:custGeom>
              <a:solidFill>
                <a:srgbClr val="8F9698"/>
              </a:solidFill>
              <a:ln w="9525">
                <a:noFill/>
                <a:round/>
                <a:headEnd/>
                <a:tailEnd/>
              </a:ln>
            </p:spPr>
            <p:txBody>
              <a:bodyPr/>
              <a:lstStyle/>
              <a:p>
                <a:endParaRPr lang="es-ES"/>
              </a:p>
            </p:txBody>
          </p:sp>
          <p:sp>
            <p:nvSpPr>
              <p:cNvPr id="99882" name="Freeform 554"/>
              <p:cNvSpPr>
                <a:spLocks/>
              </p:cNvSpPr>
              <p:nvPr/>
            </p:nvSpPr>
            <p:spPr bwMode="auto">
              <a:xfrm>
                <a:off x="3199" y="2434"/>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F9698"/>
              </a:solidFill>
              <a:ln w="9525">
                <a:noFill/>
                <a:round/>
                <a:headEnd/>
                <a:tailEnd/>
              </a:ln>
            </p:spPr>
            <p:txBody>
              <a:bodyPr/>
              <a:lstStyle/>
              <a:p>
                <a:endParaRPr lang="es-ES"/>
              </a:p>
            </p:txBody>
          </p:sp>
          <p:sp>
            <p:nvSpPr>
              <p:cNvPr id="99883" name="Freeform 555"/>
              <p:cNvSpPr>
                <a:spLocks/>
              </p:cNvSpPr>
              <p:nvPr/>
            </p:nvSpPr>
            <p:spPr bwMode="auto">
              <a:xfrm>
                <a:off x="3201" y="2432"/>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F9698"/>
              </a:solidFill>
              <a:ln w="9525">
                <a:noFill/>
                <a:round/>
                <a:headEnd/>
                <a:tailEnd/>
              </a:ln>
            </p:spPr>
            <p:txBody>
              <a:bodyPr/>
              <a:lstStyle/>
              <a:p>
                <a:endParaRPr lang="es-ES"/>
              </a:p>
            </p:txBody>
          </p:sp>
          <p:sp>
            <p:nvSpPr>
              <p:cNvPr id="99884" name="Freeform 556"/>
              <p:cNvSpPr>
                <a:spLocks/>
              </p:cNvSpPr>
              <p:nvPr/>
            </p:nvSpPr>
            <p:spPr bwMode="auto">
              <a:xfrm>
                <a:off x="3201" y="2430"/>
                <a:ext cx="180" cy="4"/>
              </a:xfrm>
              <a:custGeom>
                <a:avLst/>
                <a:gdLst/>
                <a:ahLst/>
                <a:cxnLst>
                  <a:cxn ang="0">
                    <a:pos x="175" y="4"/>
                  </a:cxn>
                  <a:cxn ang="0">
                    <a:pos x="0" y="4"/>
                  </a:cxn>
                  <a:cxn ang="0">
                    <a:pos x="4" y="0"/>
                  </a:cxn>
                  <a:cxn ang="0">
                    <a:pos x="180" y="0"/>
                  </a:cxn>
                  <a:cxn ang="0">
                    <a:pos x="175" y="4"/>
                  </a:cxn>
                </a:cxnLst>
                <a:rect l="0" t="0" r="r" b="b"/>
                <a:pathLst>
                  <a:path w="180" h="4">
                    <a:moveTo>
                      <a:pt x="175" y="4"/>
                    </a:moveTo>
                    <a:lnTo>
                      <a:pt x="0" y="4"/>
                    </a:lnTo>
                    <a:lnTo>
                      <a:pt x="4" y="0"/>
                    </a:lnTo>
                    <a:lnTo>
                      <a:pt x="180" y="0"/>
                    </a:lnTo>
                    <a:lnTo>
                      <a:pt x="175" y="4"/>
                    </a:lnTo>
                    <a:close/>
                  </a:path>
                </a:pathLst>
              </a:custGeom>
              <a:solidFill>
                <a:srgbClr val="909799"/>
              </a:solidFill>
              <a:ln w="9525">
                <a:noFill/>
                <a:round/>
                <a:headEnd/>
                <a:tailEnd/>
              </a:ln>
            </p:spPr>
            <p:txBody>
              <a:bodyPr/>
              <a:lstStyle/>
              <a:p>
                <a:endParaRPr lang="es-ES"/>
              </a:p>
            </p:txBody>
          </p:sp>
          <p:sp>
            <p:nvSpPr>
              <p:cNvPr id="99885" name="Freeform 557"/>
              <p:cNvSpPr>
                <a:spLocks/>
              </p:cNvSpPr>
              <p:nvPr/>
            </p:nvSpPr>
            <p:spPr bwMode="auto">
              <a:xfrm>
                <a:off x="3203" y="2428"/>
                <a:ext cx="178" cy="4"/>
              </a:xfrm>
              <a:custGeom>
                <a:avLst/>
                <a:gdLst/>
                <a:ahLst/>
                <a:cxnLst>
                  <a:cxn ang="0">
                    <a:pos x="175" y="4"/>
                  </a:cxn>
                  <a:cxn ang="0">
                    <a:pos x="0" y="4"/>
                  </a:cxn>
                  <a:cxn ang="0">
                    <a:pos x="2" y="0"/>
                  </a:cxn>
                  <a:cxn ang="0">
                    <a:pos x="178" y="0"/>
                  </a:cxn>
                  <a:cxn ang="0">
                    <a:pos x="175" y="4"/>
                  </a:cxn>
                </a:cxnLst>
                <a:rect l="0" t="0" r="r" b="b"/>
                <a:pathLst>
                  <a:path w="178" h="4">
                    <a:moveTo>
                      <a:pt x="175" y="4"/>
                    </a:moveTo>
                    <a:lnTo>
                      <a:pt x="0" y="4"/>
                    </a:lnTo>
                    <a:lnTo>
                      <a:pt x="2" y="0"/>
                    </a:lnTo>
                    <a:lnTo>
                      <a:pt x="178" y="0"/>
                    </a:lnTo>
                    <a:lnTo>
                      <a:pt x="175" y="4"/>
                    </a:lnTo>
                    <a:close/>
                  </a:path>
                </a:pathLst>
              </a:custGeom>
              <a:solidFill>
                <a:srgbClr val="909799"/>
              </a:solidFill>
              <a:ln w="9525">
                <a:noFill/>
                <a:round/>
                <a:headEnd/>
                <a:tailEnd/>
              </a:ln>
            </p:spPr>
            <p:txBody>
              <a:bodyPr/>
              <a:lstStyle/>
              <a:p>
                <a:endParaRPr lang="es-ES"/>
              </a:p>
            </p:txBody>
          </p:sp>
          <p:sp>
            <p:nvSpPr>
              <p:cNvPr id="99886" name="Freeform 558"/>
              <p:cNvSpPr>
                <a:spLocks/>
              </p:cNvSpPr>
              <p:nvPr/>
            </p:nvSpPr>
            <p:spPr bwMode="auto">
              <a:xfrm>
                <a:off x="3205" y="2425"/>
                <a:ext cx="178" cy="5"/>
              </a:xfrm>
              <a:custGeom>
                <a:avLst/>
                <a:gdLst/>
                <a:ahLst/>
                <a:cxnLst>
                  <a:cxn ang="0">
                    <a:pos x="176" y="5"/>
                  </a:cxn>
                  <a:cxn ang="0">
                    <a:pos x="0" y="5"/>
                  </a:cxn>
                  <a:cxn ang="0">
                    <a:pos x="2" y="0"/>
                  </a:cxn>
                  <a:cxn ang="0">
                    <a:pos x="178" y="0"/>
                  </a:cxn>
                  <a:cxn ang="0">
                    <a:pos x="176" y="5"/>
                  </a:cxn>
                </a:cxnLst>
                <a:rect l="0" t="0" r="r" b="b"/>
                <a:pathLst>
                  <a:path w="178" h="5">
                    <a:moveTo>
                      <a:pt x="176" y="5"/>
                    </a:moveTo>
                    <a:lnTo>
                      <a:pt x="0" y="5"/>
                    </a:lnTo>
                    <a:lnTo>
                      <a:pt x="2" y="0"/>
                    </a:lnTo>
                    <a:lnTo>
                      <a:pt x="178" y="0"/>
                    </a:lnTo>
                    <a:lnTo>
                      <a:pt x="176" y="5"/>
                    </a:lnTo>
                    <a:close/>
                  </a:path>
                </a:pathLst>
              </a:custGeom>
              <a:solidFill>
                <a:srgbClr val="909799"/>
              </a:solidFill>
              <a:ln w="9525">
                <a:noFill/>
                <a:round/>
                <a:headEnd/>
                <a:tailEnd/>
              </a:ln>
            </p:spPr>
            <p:txBody>
              <a:bodyPr/>
              <a:lstStyle/>
              <a:p>
                <a:endParaRPr lang="es-ES"/>
              </a:p>
            </p:txBody>
          </p:sp>
          <p:sp>
            <p:nvSpPr>
              <p:cNvPr id="99887" name="Freeform 559"/>
              <p:cNvSpPr>
                <a:spLocks/>
              </p:cNvSpPr>
              <p:nvPr/>
            </p:nvSpPr>
            <p:spPr bwMode="auto">
              <a:xfrm>
                <a:off x="3205" y="2423"/>
                <a:ext cx="178" cy="5"/>
              </a:xfrm>
              <a:custGeom>
                <a:avLst/>
                <a:gdLst/>
                <a:ahLst/>
                <a:cxnLst>
                  <a:cxn ang="0">
                    <a:pos x="176" y="5"/>
                  </a:cxn>
                  <a:cxn ang="0">
                    <a:pos x="0" y="5"/>
                  </a:cxn>
                  <a:cxn ang="0">
                    <a:pos x="5" y="0"/>
                  </a:cxn>
                  <a:cxn ang="0">
                    <a:pos x="178" y="0"/>
                  </a:cxn>
                  <a:cxn ang="0">
                    <a:pos x="176" y="5"/>
                  </a:cxn>
                </a:cxnLst>
                <a:rect l="0" t="0" r="r" b="b"/>
                <a:pathLst>
                  <a:path w="178" h="5">
                    <a:moveTo>
                      <a:pt x="176" y="5"/>
                    </a:moveTo>
                    <a:lnTo>
                      <a:pt x="0" y="5"/>
                    </a:lnTo>
                    <a:lnTo>
                      <a:pt x="5" y="0"/>
                    </a:lnTo>
                    <a:lnTo>
                      <a:pt x="178" y="0"/>
                    </a:lnTo>
                    <a:lnTo>
                      <a:pt x="176" y="5"/>
                    </a:lnTo>
                    <a:close/>
                  </a:path>
                </a:pathLst>
              </a:custGeom>
              <a:solidFill>
                <a:srgbClr val="91989A"/>
              </a:solidFill>
              <a:ln w="9525">
                <a:noFill/>
                <a:round/>
                <a:headEnd/>
                <a:tailEnd/>
              </a:ln>
            </p:spPr>
            <p:txBody>
              <a:bodyPr/>
              <a:lstStyle/>
              <a:p>
                <a:endParaRPr lang="es-ES"/>
              </a:p>
            </p:txBody>
          </p:sp>
          <p:sp>
            <p:nvSpPr>
              <p:cNvPr id="99888" name="Freeform 560"/>
              <p:cNvSpPr>
                <a:spLocks/>
              </p:cNvSpPr>
              <p:nvPr/>
            </p:nvSpPr>
            <p:spPr bwMode="auto">
              <a:xfrm>
                <a:off x="3207" y="2421"/>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91989A"/>
              </a:solidFill>
              <a:ln w="9525">
                <a:noFill/>
                <a:round/>
                <a:headEnd/>
                <a:tailEnd/>
              </a:ln>
            </p:spPr>
            <p:txBody>
              <a:bodyPr/>
              <a:lstStyle/>
              <a:p>
                <a:endParaRPr lang="es-ES"/>
              </a:p>
            </p:txBody>
          </p:sp>
          <p:sp>
            <p:nvSpPr>
              <p:cNvPr id="99889" name="Freeform 561"/>
              <p:cNvSpPr>
                <a:spLocks/>
              </p:cNvSpPr>
              <p:nvPr/>
            </p:nvSpPr>
            <p:spPr bwMode="auto">
              <a:xfrm>
                <a:off x="3210" y="241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1989A"/>
              </a:solidFill>
              <a:ln w="9525">
                <a:noFill/>
                <a:round/>
                <a:headEnd/>
                <a:tailEnd/>
              </a:ln>
            </p:spPr>
            <p:txBody>
              <a:bodyPr/>
              <a:lstStyle/>
              <a:p>
                <a:endParaRPr lang="es-ES"/>
              </a:p>
            </p:txBody>
          </p:sp>
          <p:sp>
            <p:nvSpPr>
              <p:cNvPr id="99890" name="Freeform 562"/>
              <p:cNvSpPr>
                <a:spLocks/>
              </p:cNvSpPr>
              <p:nvPr/>
            </p:nvSpPr>
            <p:spPr bwMode="auto">
              <a:xfrm>
                <a:off x="3210" y="2416"/>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92999B"/>
              </a:solidFill>
              <a:ln w="9525">
                <a:noFill/>
                <a:round/>
                <a:headEnd/>
                <a:tailEnd/>
              </a:ln>
            </p:spPr>
            <p:txBody>
              <a:bodyPr/>
              <a:lstStyle/>
              <a:p>
                <a:endParaRPr lang="es-ES"/>
              </a:p>
            </p:txBody>
          </p:sp>
          <p:sp>
            <p:nvSpPr>
              <p:cNvPr id="99891" name="Freeform 563"/>
              <p:cNvSpPr>
                <a:spLocks/>
              </p:cNvSpPr>
              <p:nvPr/>
            </p:nvSpPr>
            <p:spPr bwMode="auto">
              <a:xfrm>
                <a:off x="3212" y="2414"/>
                <a:ext cx="177" cy="5"/>
              </a:xfrm>
              <a:custGeom>
                <a:avLst/>
                <a:gdLst/>
                <a:ahLst/>
                <a:cxnLst>
                  <a:cxn ang="0">
                    <a:pos x="173" y="5"/>
                  </a:cxn>
                  <a:cxn ang="0">
                    <a:pos x="0" y="5"/>
                  </a:cxn>
                  <a:cxn ang="0">
                    <a:pos x="2" y="0"/>
                  </a:cxn>
                  <a:cxn ang="0">
                    <a:pos x="177" y="0"/>
                  </a:cxn>
                  <a:cxn ang="0">
                    <a:pos x="173" y="5"/>
                  </a:cxn>
                </a:cxnLst>
                <a:rect l="0" t="0" r="r" b="b"/>
                <a:pathLst>
                  <a:path w="177" h="5">
                    <a:moveTo>
                      <a:pt x="173" y="5"/>
                    </a:moveTo>
                    <a:lnTo>
                      <a:pt x="0" y="5"/>
                    </a:lnTo>
                    <a:lnTo>
                      <a:pt x="2" y="0"/>
                    </a:lnTo>
                    <a:lnTo>
                      <a:pt x="177" y="0"/>
                    </a:lnTo>
                    <a:lnTo>
                      <a:pt x="173" y="5"/>
                    </a:lnTo>
                    <a:close/>
                  </a:path>
                </a:pathLst>
              </a:custGeom>
              <a:solidFill>
                <a:srgbClr val="92999B"/>
              </a:solidFill>
              <a:ln w="9525">
                <a:noFill/>
                <a:round/>
                <a:headEnd/>
                <a:tailEnd/>
              </a:ln>
            </p:spPr>
            <p:txBody>
              <a:bodyPr/>
              <a:lstStyle/>
              <a:p>
                <a:endParaRPr lang="es-ES"/>
              </a:p>
            </p:txBody>
          </p:sp>
          <p:sp>
            <p:nvSpPr>
              <p:cNvPr id="99892" name="Freeform 564"/>
              <p:cNvSpPr>
                <a:spLocks/>
              </p:cNvSpPr>
              <p:nvPr/>
            </p:nvSpPr>
            <p:spPr bwMode="auto">
              <a:xfrm>
                <a:off x="3214" y="2412"/>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39A9C"/>
              </a:solidFill>
              <a:ln w="9525">
                <a:noFill/>
                <a:round/>
                <a:headEnd/>
                <a:tailEnd/>
              </a:ln>
            </p:spPr>
            <p:txBody>
              <a:bodyPr/>
              <a:lstStyle/>
              <a:p>
                <a:endParaRPr lang="es-ES"/>
              </a:p>
            </p:txBody>
          </p:sp>
          <p:sp>
            <p:nvSpPr>
              <p:cNvPr id="99893" name="Freeform 565"/>
              <p:cNvSpPr>
                <a:spLocks/>
              </p:cNvSpPr>
              <p:nvPr/>
            </p:nvSpPr>
            <p:spPr bwMode="auto">
              <a:xfrm>
                <a:off x="3214" y="2410"/>
                <a:ext cx="178" cy="4"/>
              </a:xfrm>
              <a:custGeom>
                <a:avLst/>
                <a:gdLst/>
                <a:ahLst/>
                <a:cxnLst>
                  <a:cxn ang="0">
                    <a:pos x="175" y="4"/>
                  </a:cxn>
                  <a:cxn ang="0">
                    <a:pos x="0" y="4"/>
                  </a:cxn>
                  <a:cxn ang="0">
                    <a:pos x="5" y="0"/>
                  </a:cxn>
                  <a:cxn ang="0">
                    <a:pos x="178" y="0"/>
                  </a:cxn>
                  <a:cxn ang="0">
                    <a:pos x="175" y="4"/>
                  </a:cxn>
                </a:cxnLst>
                <a:rect l="0" t="0" r="r" b="b"/>
                <a:pathLst>
                  <a:path w="178" h="4">
                    <a:moveTo>
                      <a:pt x="175" y="4"/>
                    </a:moveTo>
                    <a:lnTo>
                      <a:pt x="0" y="4"/>
                    </a:lnTo>
                    <a:lnTo>
                      <a:pt x="5" y="0"/>
                    </a:lnTo>
                    <a:lnTo>
                      <a:pt x="178" y="0"/>
                    </a:lnTo>
                    <a:lnTo>
                      <a:pt x="175" y="4"/>
                    </a:lnTo>
                    <a:close/>
                  </a:path>
                </a:pathLst>
              </a:custGeom>
              <a:solidFill>
                <a:srgbClr val="939A9C"/>
              </a:solidFill>
              <a:ln w="9525">
                <a:noFill/>
                <a:round/>
                <a:headEnd/>
                <a:tailEnd/>
              </a:ln>
            </p:spPr>
            <p:txBody>
              <a:bodyPr/>
              <a:lstStyle/>
              <a:p>
                <a:endParaRPr lang="es-ES"/>
              </a:p>
            </p:txBody>
          </p:sp>
          <p:sp>
            <p:nvSpPr>
              <p:cNvPr id="99894" name="Freeform 566"/>
              <p:cNvSpPr>
                <a:spLocks/>
              </p:cNvSpPr>
              <p:nvPr/>
            </p:nvSpPr>
            <p:spPr bwMode="auto">
              <a:xfrm>
                <a:off x="3216" y="2408"/>
                <a:ext cx="176" cy="4"/>
              </a:xfrm>
              <a:custGeom>
                <a:avLst/>
                <a:gdLst/>
                <a:ahLst/>
                <a:cxnLst>
                  <a:cxn ang="0">
                    <a:pos x="173" y="4"/>
                  </a:cxn>
                  <a:cxn ang="0">
                    <a:pos x="0" y="4"/>
                  </a:cxn>
                  <a:cxn ang="0">
                    <a:pos x="3" y="0"/>
                  </a:cxn>
                  <a:cxn ang="0">
                    <a:pos x="176" y="0"/>
                  </a:cxn>
                  <a:cxn ang="0">
                    <a:pos x="173" y="4"/>
                  </a:cxn>
                </a:cxnLst>
                <a:rect l="0" t="0" r="r" b="b"/>
                <a:pathLst>
                  <a:path w="176" h="4">
                    <a:moveTo>
                      <a:pt x="173" y="4"/>
                    </a:moveTo>
                    <a:lnTo>
                      <a:pt x="0" y="4"/>
                    </a:lnTo>
                    <a:lnTo>
                      <a:pt x="3" y="0"/>
                    </a:lnTo>
                    <a:lnTo>
                      <a:pt x="176" y="0"/>
                    </a:lnTo>
                    <a:lnTo>
                      <a:pt x="173" y="4"/>
                    </a:lnTo>
                    <a:close/>
                  </a:path>
                </a:pathLst>
              </a:custGeom>
              <a:solidFill>
                <a:srgbClr val="939A9C"/>
              </a:solidFill>
              <a:ln w="9525">
                <a:noFill/>
                <a:round/>
                <a:headEnd/>
                <a:tailEnd/>
              </a:ln>
            </p:spPr>
            <p:txBody>
              <a:bodyPr/>
              <a:lstStyle/>
              <a:p>
                <a:endParaRPr lang="es-ES"/>
              </a:p>
            </p:txBody>
          </p:sp>
          <p:sp>
            <p:nvSpPr>
              <p:cNvPr id="99895" name="Freeform 567"/>
              <p:cNvSpPr>
                <a:spLocks/>
              </p:cNvSpPr>
              <p:nvPr/>
            </p:nvSpPr>
            <p:spPr bwMode="auto">
              <a:xfrm>
                <a:off x="3219" y="2405"/>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49B9D"/>
              </a:solidFill>
              <a:ln w="9525">
                <a:noFill/>
                <a:round/>
                <a:headEnd/>
                <a:tailEnd/>
              </a:ln>
            </p:spPr>
            <p:txBody>
              <a:bodyPr/>
              <a:lstStyle/>
              <a:p>
                <a:endParaRPr lang="es-ES"/>
              </a:p>
            </p:txBody>
          </p:sp>
          <p:sp>
            <p:nvSpPr>
              <p:cNvPr id="99896" name="Freeform 568"/>
              <p:cNvSpPr>
                <a:spLocks/>
              </p:cNvSpPr>
              <p:nvPr/>
            </p:nvSpPr>
            <p:spPr bwMode="auto">
              <a:xfrm>
                <a:off x="3219" y="2403"/>
                <a:ext cx="177" cy="5"/>
              </a:xfrm>
              <a:custGeom>
                <a:avLst/>
                <a:gdLst/>
                <a:ahLst/>
                <a:cxnLst>
                  <a:cxn ang="0">
                    <a:pos x="173" y="5"/>
                  </a:cxn>
                  <a:cxn ang="0">
                    <a:pos x="0" y="5"/>
                  </a:cxn>
                  <a:cxn ang="0">
                    <a:pos x="4" y="0"/>
                  </a:cxn>
                  <a:cxn ang="0">
                    <a:pos x="177" y="0"/>
                  </a:cxn>
                  <a:cxn ang="0">
                    <a:pos x="173" y="5"/>
                  </a:cxn>
                </a:cxnLst>
                <a:rect l="0" t="0" r="r" b="b"/>
                <a:pathLst>
                  <a:path w="177" h="5">
                    <a:moveTo>
                      <a:pt x="173" y="5"/>
                    </a:moveTo>
                    <a:lnTo>
                      <a:pt x="0" y="5"/>
                    </a:lnTo>
                    <a:lnTo>
                      <a:pt x="4" y="0"/>
                    </a:lnTo>
                    <a:lnTo>
                      <a:pt x="177" y="0"/>
                    </a:lnTo>
                    <a:lnTo>
                      <a:pt x="173" y="5"/>
                    </a:lnTo>
                    <a:close/>
                  </a:path>
                </a:pathLst>
              </a:custGeom>
              <a:solidFill>
                <a:srgbClr val="949B9D"/>
              </a:solidFill>
              <a:ln w="9525">
                <a:noFill/>
                <a:round/>
                <a:headEnd/>
                <a:tailEnd/>
              </a:ln>
            </p:spPr>
            <p:txBody>
              <a:bodyPr/>
              <a:lstStyle/>
              <a:p>
                <a:endParaRPr lang="es-ES"/>
              </a:p>
            </p:txBody>
          </p:sp>
          <p:sp>
            <p:nvSpPr>
              <p:cNvPr id="99897" name="Freeform 569"/>
              <p:cNvSpPr>
                <a:spLocks/>
              </p:cNvSpPr>
              <p:nvPr/>
            </p:nvSpPr>
            <p:spPr bwMode="auto">
              <a:xfrm>
                <a:off x="3221" y="2401"/>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49B9D"/>
              </a:solidFill>
              <a:ln w="9525">
                <a:noFill/>
                <a:round/>
                <a:headEnd/>
                <a:tailEnd/>
              </a:ln>
            </p:spPr>
            <p:txBody>
              <a:bodyPr/>
              <a:lstStyle/>
              <a:p>
                <a:endParaRPr lang="es-ES"/>
              </a:p>
            </p:txBody>
          </p:sp>
          <p:sp>
            <p:nvSpPr>
              <p:cNvPr id="99898" name="Freeform 570"/>
              <p:cNvSpPr>
                <a:spLocks/>
              </p:cNvSpPr>
              <p:nvPr/>
            </p:nvSpPr>
            <p:spPr bwMode="auto">
              <a:xfrm>
                <a:off x="3223" y="239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59C9E"/>
              </a:solidFill>
              <a:ln w="9525">
                <a:noFill/>
                <a:round/>
                <a:headEnd/>
                <a:tailEnd/>
              </a:ln>
            </p:spPr>
            <p:txBody>
              <a:bodyPr/>
              <a:lstStyle/>
              <a:p>
                <a:endParaRPr lang="es-ES"/>
              </a:p>
            </p:txBody>
          </p:sp>
          <p:sp>
            <p:nvSpPr>
              <p:cNvPr id="99899" name="Freeform 571"/>
              <p:cNvSpPr>
                <a:spLocks/>
              </p:cNvSpPr>
              <p:nvPr/>
            </p:nvSpPr>
            <p:spPr bwMode="auto">
              <a:xfrm>
                <a:off x="3223" y="2396"/>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59C9E"/>
              </a:solidFill>
              <a:ln w="9525">
                <a:noFill/>
                <a:round/>
                <a:headEnd/>
                <a:tailEnd/>
              </a:ln>
            </p:spPr>
            <p:txBody>
              <a:bodyPr/>
              <a:lstStyle/>
              <a:p>
                <a:endParaRPr lang="es-ES"/>
              </a:p>
            </p:txBody>
          </p:sp>
          <p:sp>
            <p:nvSpPr>
              <p:cNvPr id="99900" name="Freeform 572"/>
              <p:cNvSpPr>
                <a:spLocks/>
              </p:cNvSpPr>
              <p:nvPr/>
            </p:nvSpPr>
            <p:spPr bwMode="auto">
              <a:xfrm>
                <a:off x="3225" y="2394"/>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59C9E"/>
              </a:solidFill>
              <a:ln w="9525">
                <a:noFill/>
                <a:round/>
                <a:headEnd/>
                <a:tailEnd/>
              </a:ln>
            </p:spPr>
            <p:txBody>
              <a:bodyPr/>
              <a:lstStyle/>
              <a:p>
                <a:endParaRPr lang="es-ES"/>
              </a:p>
            </p:txBody>
          </p:sp>
          <p:sp>
            <p:nvSpPr>
              <p:cNvPr id="99901" name="Freeform 573"/>
              <p:cNvSpPr>
                <a:spLocks/>
              </p:cNvSpPr>
              <p:nvPr/>
            </p:nvSpPr>
            <p:spPr bwMode="auto">
              <a:xfrm>
                <a:off x="3227" y="2392"/>
                <a:ext cx="173" cy="4"/>
              </a:xfrm>
              <a:custGeom>
                <a:avLst/>
                <a:gdLst/>
                <a:ahLst/>
                <a:cxnLst>
                  <a:cxn ang="0">
                    <a:pos x="171" y="4"/>
                  </a:cxn>
                  <a:cxn ang="0">
                    <a:pos x="0" y="4"/>
                  </a:cxn>
                  <a:cxn ang="0">
                    <a:pos x="3" y="0"/>
                  </a:cxn>
                  <a:cxn ang="0">
                    <a:pos x="173" y="0"/>
                  </a:cxn>
                  <a:cxn ang="0">
                    <a:pos x="171" y="4"/>
                  </a:cxn>
                </a:cxnLst>
                <a:rect l="0" t="0" r="r" b="b"/>
                <a:pathLst>
                  <a:path w="173" h="4">
                    <a:moveTo>
                      <a:pt x="171" y="4"/>
                    </a:moveTo>
                    <a:lnTo>
                      <a:pt x="0" y="4"/>
                    </a:lnTo>
                    <a:lnTo>
                      <a:pt x="3" y="0"/>
                    </a:lnTo>
                    <a:lnTo>
                      <a:pt x="173" y="0"/>
                    </a:lnTo>
                    <a:lnTo>
                      <a:pt x="171" y="4"/>
                    </a:lnTo>
                    <a:close/>
                  </a:path>
                </a:pathLst>
              </a:custGeom>
              <a:solidFill>
                <a:srgbClr val="969D9F"/>
              </a:solidFill>
              <a:ln w="9525">
                <a:noFill/>
                <a:round/>
                <a:headEnd/>
                <a:tailEnd/>
              </a:ln>
            </p:spPr>
            <p:txBody>
              <a:bodyPr/>
              <a:lstStyle/>
              <a:p>
                <a:endParaRPr lang="es-ES"/>
              </a:p>
            </p:txBody>
          </p:sp>
          <p:sp>
            <p:nvSpPr>
              <p:cNvPr id="99902" name="Freeform 574"/>
              <p:cNvSpPr>
                <a:spLocks/>
              </p:cNvSpPr>
              <p:nvPr/>
            </p:nvSpPr>
            <p:spPr bwMode="auto">
              <a:xfrm>
                <a:off x="3227" y="2390"/>
                <a:ext cx="176" cy="4"/>
              </a:xfrm>
              <a:custGeom>
                <a:avLst/>
                <a:gdLst/>
                <a:ahLst/>
                <a:cxnLst>
                  <a:cxn ang="0">
                    <a:pos x="173" y="4"/>
                  </a:cxn>
                  <a:cxn ang="0">
                    <a:pos x="0" y="4"/>
                  </a:cxn>
                  <a:cxn ang="0">
                    <a:pos x="5" y="0"/>
                  </a:cxn>
                  <a:cxn ang="0">
                    <a:pos x="176" y="0"/>
                  </a:cxn>
                  <a:cxn ang="0">
                    <a:pos x="173" y="4"/>
                  </a:cxn>
                </a:cxnLst>
                <a:rect l="0" t="0" r="r" b="b"/>
                <a:pathLst>
                  <a:path w="176" h="4">
                    <a:moveTo>
                      <a:pt x="173" y="4"/>
                    </a:moveTo>
                    <a:lnTo>
                      <a:pt x="0" y="4"/>
                    </a:lnTo>
                    <a:lnTo>
                      <a:pt x="5" y="0"/>
                    </a:lnTo>
                    <a:lnTo>
                      <a:pt x="176" y="0"/>
                    </a:lnTo>
                    <a:lnTo>
                      <a:pt x="173" y="4"/>
                    </a:lnTo>
                    <a:close/>
                  </a:path>
                </a:pathLst>
              </a:custGeom>
              <a:solidFill>
                <a:srgbClr val="969D9F"/>
              </a:solidFill>
              <a:ln w="9525">
                <a:noFill/>
                <a:round/>
                <a:headEnd/>
                <a:tailEnd/>
              </a:ln>
            </p:spPr>
            <p:txBody>
              <a:bodyPr/>
              <a:lstStyle/>
              <a:p>
                <a:endParaRPr lang="es-ES"/>
              </a:p>
            </p:txBody>
          </p:sp>
          <p:sp>
            <p:nvSpPr>
              <p:cNvPr id="99903" name="Freeform 575"/>
              <p:cNvSpPr>
                <a:spLocks/>
              </p:cNvSpPr>
              <p:nvPr/>
            </p:nvSpPr>
            <p:spPr bwMode="auto">
              <a:xfrm>
                <a:off x="3230" y="2388"/>
                <a:ext cx="175" cy="4"/>
              </a:xfrm>
              <a:custGeom>
                <a:avLst/>
                <a:gdLst/>
                <a:ahLst/>
                <a:cxnLst>
                  <a:cxn ang="0">
                    <a:pos x="170" y="4"/>
                  </a:cxn>
                  <a:cxn ang="0">
                    <a:pos x="0" y="4"/>
                  </a:cxn>
                  <a:cxn ang="0">
                    <a:pos x="2" y="0"/>
                  </a:cxn>
                  <a:cxn ang="0">
                    <a:pos x="175" y="0"/>
                  </a:cxn>
                  <a:cxn ang="0">
                    <a:pos x="170" y="4"/>
                  </a:cxn>
                </a:cxnLst>
                <a:rect l="0" t="0" r="r" b="b"/>
                <a:pathLst>
                  <a:path w="175" h="4">
                    <a:moveTo>
                      <a:pt x="170" y="4"/>
                    </a:moveTo>
                    <a:lnTo>
                      <a:pt x="0" y="4"/>
                    </a:lnTo>
                    <a:lnTo>
                      <a:pt x="2" y="0"/>
                    </a:lnTo>
                    <a:lnTo>
                      <a:pt x="175" y="0"/>
                    </a:lnTo>
                    <a:lnTo>
                      <a:pt x="170" y="4"/>
                    </a:lnTo>
                    <a:close/>
                  </a:path>
                </a:pathLst>
              </a:custGeom>
              <a:solidFill>
                <a:srgbClr val="979EA0"/>
              </a:solidFill>
              <a:ln w="9525">
                <a:noFill/>
                <a:round/>
                <a:headEnd/>
                <a:tailEnd/>
              </a:ln>
            </p:spPr>
            <p:txBody>
              <a:bodyPr/>
              <a:lstStyle/>
              <a:p>
                <a:endParaRPr lang="es-ES"/>
              </a:p>
            </p:txBody>
          </p:sp>
          <p:sp>
            <p:nvSpPr>
              <p:cNvPr id="99904" name="Freeform 576"/>
              <p:cNvSpPr>
                <a:spLocks/>
              </p:cNvSpPr>
              <p:nvPr/>
            </p:nvSpPr>
            <p:spPr bwMode="auto">
              <a:xfrm>
                <a:off x="3232" y="2385"/>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79EA0"/>
              </a:solidFill>
              <a:ln w="9525">
                <a:noFill/>
                <a:round/>
                <a:headEnd/>
                <a:tailEnd/>
              </a:ln>
            </p:spPr>
            <p:txBody>
              <a:bodyPr/>
              <a:lstStyle/>
              <a:p>
                <a:endParaRPr lang="es-ES"/>
              </a:p>
            </p:txBody>
          </p:sp>
          <p:sp>
            <p:nvSpPr>
              <p:cNvPr id="99905" name="Freeform 577"/>
              <p:cNvSpPr>
                <a:spLocks/>
              </p:cNvSpPr>
              <p:nvPr/>
            </p:nvSpPr>
            <p:spPr bwMode="auto">
              <a:xfrm>
                <a:off x="3232" y="2383"/>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79EA0"/>
              </a:solidFill>
              <a:ln w="9525">
                <a:noFill/>
                <a:round/>
                <a:headEnd/>
                <a:tailEnd/>
              </a:ln>
            </p:spPr>
            <p:txBody>
              <a:bodyPr/>
              <a:lstStyle/>
              <a:p>
                <a:endParaRPr lang="es-ES"/>
              </a:p>
            </p:txBody>
          </p:sp>
          <p:sp>
            <p:nvSpPr>
              <p:cNvPr id="99906" name="Freeform 578"/>
              <p:cNvSpPr>
                <a:spLocks/>
              </p:cNvSpPr>
              <p:nvPr/>
            </p:nvSpPr>
            <p:spPr bwMode="auto">
              <a:xfrm>
                <a:off x="3234" y="2381"/>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89FA1"/>
              </a:solidFill>
              <a:ln w="9525">
                <a:noFill/>
                <a:round/>
                <a:headEnd/>
                <a:tailEnd/>
              </a:ln>
            </p:spPr>
            <p:txBody>
              <a:bodyPr/>
              <a:lstStyle/>
              <a:p>
                <a:endParaRPr lang="es-ES"/>
              </a:p>
            </p:txBody>
          </p:sp>
          <p:sp>
            <p:nvSpPr>
              <p:cNvPr id="99907" name="Freeform 579"/>
              <p:cNvSpPr>
                <a:spLocks/>
              </p:cNvSpPr>
              <p:nvPr/>
            </p:nvSpPr>
            <p:spPr bwMode="auto">
              <a:xfrm>
                <a:off x="3236" y="2379"/>
                <a:ext cx="173" cy="4"/>
              </a:xfrm>
              <a:custGeom>
                <a:avLst/>
                <a:gdLst/>
                <a:ahLst/>
                <a:cxnLst>
                  <a:cxn ang="0">
                    <a:pos x="171" y="4"/>
                  </a:cxn>
                  <a:cxn ang="0">
                    <a:pos x="0" y="4"/>
                  </a:cxn>
                  <a:cxn ang="0">
                    <a:pos x="3" y="0"/>
                  </a:cxn>
                  <a:cxn ang="0">
                    <a:pos x="173" y="0"/>
                  </a:cxn>
                  <a:cxn ang="0">
                    <a:pos x="171" y="4"/>
                  </a:cxn>
                </a:cxnLst>
                <a:rect l="0" t="0" r="r" b="b"/>
                <a:pathLst>
                  <a:path w="173" h="4">
                    <a:moveTo>
                      <a:pt x="171" y="4"/>
                    </a:moveTo>
                    <a:lnTo>
                      <a:pt x="0" y="4"/>
                    </a:lnTo>
                    <a:lnTo>
                      <a:pt x="3" y="0"/>
                    </a:lnTo>
                    <a:lnTo>
                      <a:pt x="173" y="0"/>
                    </a:lnTo>
                    <a:lnTo>
                      <a:pt x="171" y="4"/>
                    </a:lnTo>
                    <a:close/>
                  </a:path>
                </a:pathLst>
              </a:custGeom>
              <a:solidFill>
                <a:srgbClr val="989FA1"/>
              </a:solidFill>
              <a:ln w="9525">
                <a:noFill/>
                <a:round/>
                <a:headEnd/>
                <a:tailEnd/>
              </a:ln>
            </p:spPr>
            <p:txBody>
              <a:bodyPr/>
              <a:lstStyle/>
              <a:p>
                <a:endParaRPr lang="es-ES"/>
              </a:p>
            </p:txBody>
          </p:sp>
          <p:sp>
            <p:nvSpPr>
              <p:cNvPr id="99908" name="Freeform 580"/>
              <p:cNvSpPr>
                <a:spLocks/>
              </p:cNvSpPr>
              <p:nvPr/>
            </p:nvSpPr>
            <p:spPr bwMode="auto">
              <a:xfrm>
                <a:off x="3236" y="2377"/>
                <a:ext cx="176" cy="4"/>
              </a:xfrm>
              <a:custGeom>
                <a:avLst/>
                <a:gdLst/>
                <a:ahLst/>
                <a:cxnLst>
                  <a:cxn ang="0">
                    <a:pos x="171" y="4"/>
                  </a:cxn>
                  <a:cxn ang="0">
                    <a:pos x="0" y="4"/>
                  </a:cxn>
                  <a:cxn ang="0">
                    <a:pos x="3" y="0"/>
                  </a:cxn>
                  <a:cxn ang="0">
                    <a:pos x="176" y="0"/>
                  </a:cxn>
                  <a:cxn ang="0">
                    <a:pos x="171" y="4"/>
                  </a:cxn>
                </a:cxnLst>
                <a:rect l="0" t="0" r="r" b="b"/>
                <a:pathLst>
                  <a:path w="176" h="4">
                    <a:moveTo>
                      <a:pt x="171" y="4"/>
                    </a:moveTo>
                    <a:lnTo>
                      <a:pt x="0" y="4"/>
                    </a:lnTo>
                    <a:lnTo>
                      <a:pt x="3" y="0"/>
                    </a:lnTo>
                    <a:lnTo>
                      <a:pt x="176" y="0"/>
                    </a:lnTo>
                    <a:lnTo>
                      <a:pt x="171" y="4"/>
                    </a:lnTo>
                    <a:close/>
                  </a:path>
                </a:pathLst>
              </a:custGeom>
              <a:solidFill>
                <a:srgbClr val="989FA1"/>
              </a:solidFill>
              <a:ln w="9525">
                <a:noFill/>
                <a:round/>
                <a:headEnd/>
                <a:tailEnd/>
              </a:ln>
            </p:spPr>
            <p:txBody>
              <a:bodyPr/>
              <a:lstStyle/>
              <a:p>
                <a:endParaRPr lang="es-ES"/>
              </a:p>
            </p:txBody>
          </p:sp>
          <p:sp>
            <p:nvSpPr>
              <p:cNvPr id="99909" name="Freeform 581"/>
              <p:cNvSpPr>
                <a:spLocks/>
              </p:cNvSpPr>
              <p:nvPr/>
            </p:nvSpPr>
            <p:spPr bwMode="auto">
              <a:xfrm>
                <a:off x="3239" y="2374"/>
                <a:ext cx="173" cy="5"/>
              </a:xfrm>
              <a:custGeom>
                <a:avLst/>
                <a:gdLst/>
                <a:ahLst/>
                <a:cxnLst>
                  <a:cxn ang="0">
                    <a:pos x="170" y="5"/>
                  </a:cxn>
                  <a:cxn ang="0">
                    <a:pos x="0" y="5"/>
                  </a:cxn>
                  <a:cxn ang="0">
                    <a:pos x="2" y="0"/>
                  </a:cxn>
                  <a:cxn ang="0">
                    <a:pos x="173" y="0"/>
                  </a:cxn>
                  <a:cxn ang="0">
                    <a:pos x="170" y="5"/>
                  </a:cxn>
                </a:cxnLst>
                <a:rect l="0" t="0" r="r" b="b"/>
                <a:pathLst>
                  <a:path w="173" h="5">
                    <a:moveTo>
                      <a:pt x="170" y="5"/>
                    </a:moveTo>
                    <a:lnTo>
                      <a:pt x="0" y="5"/>
                    </a:lnTo>
                    <a:lnTo>
                      <a:pt x="2" y="0"/>
                    </a:lnTo>
                    <a:lnTo>
                      <a:pt x="173" y="0"/>
                    </a:lnTo>
                    <a:lnTo>
                      <a:pt x="170" y="5"/>
                    </a:lnTo>
                    <a:close/>
                  </a:path>
                </a:pathLst>
              </a:custGeom>
              <a:solidFill>
                <a:srgbClr val="99A0A2"/>
              </a:solidFill>
              <a:ln w="9525">
                <a:noFill/>
                <a:round/>
                <a:headEnd/>
                <a:tailEnd/>
              </a:ln>
            </p:spPr>
            <p:txBody>
              <a:bodyPr/>
              <a:lstStyle/>
              <a:p>
                <a:endParaRPr lang="es-ES"/>
              </a:p>
            </p:txBody>
          </p:sp>
          <p:sp>
            <p:nvSpPr>
              <p:cNvPr id="99910" name="Freeform 582"/>
              <p:cNvSpPr>
                <a:spLocks/>
              </p:cNvSpPr>
              <p:nvPr/>
            </p:nvSpPr>
            <p:spPr bwMode="auto">
              <a:xfrm>
                <a:off x="3239" y="2372"/>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9A0A2"/>
              </a:solidFill>
              <a:ln w="9525">
                <a:noFill/>
                <a:round/>
                <a:headEnd/>
                <a:tailEnd/>
              </a:ln>
            </p:spPr>
            <p:txBody>
              <a:bodyPr/>
              <a:lstStyle/>
              <a:p>
                <a:endParaRPr lang="es-ES"/>
              </a:p>
            </p:txBody>
          </p:sp>
          <p:sp>
            <p:nvSpPr>
              <p:cNvPr id="99911" name="Freeform 583"/>
              <p:cNvSpPr>
                <a:spLocks/>
              </p:cNvSpPr>
              <p:nvPr/>
            </p:nvSpPr>
            <p:spPr bwMode="auto">
              <a:xfrm>
                <a:off x="3241" y="2370"/>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9A0A2"/>
              </a:solidFill>
              <a:ln w="9525">
                <a:noFill/>
                <a:round/>
                <a:headEnd/>
                <a:tailEnd/>
              </a:ln>
            </p:spPr>
            <p:txBody>
              <a:bodyPr/>
              <a:lstStyle/>
              <a:p>
                <a:endParaRPr lang="es-ES"/>
              </a:p>
            </p:txBody>
          </p:sp>
          <p:sp>
            <p:nvSpPr>
              <p:cNvPr id="99912" name="Freeform 584"/>
              <p:cNvSpPr>
                <a:spLocks/>
              </p:cNvSpPr>
              <p:nvPr/>
            </p:nvSpPr>
            <p:spPr bwMode="auto">
              <a:xfrm>
                <a:off x="3243" y="2368"/>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BA1A3"/>
              </a:solidFill>
              <a:ln w="9525">
                <a:noFill/>
                <a:round/>
                <a:headEnd/>
                <a:tailEnd/>
              </a:ln>
            </p:spPr>
            <p:txBody>
              <a:bodyPr/>
              <a:lstStyle/>
              <a:p>
                <a:endParaRPr lang="es-ES"/>
              </a:p>
            </p:txBody>
          </p:sp>
          <p:sp>
            <p:nvSpPr>
              <p:cNvPr id="99913" name="Freeform 585"/>
              <p:cNvSpPr>
                <a:spLocks/>
              </p:cNvSpPr>
              <p:nvPr/>
            </p:nvSpPr>
            <p:spPr bwMode="auto">
              <a:xfrm>
                <a:off x="3243" y="2365"/>
                <a:ext cx="175" cy="5"/>
              </a:xfrm>
              <a:custGeom>
                <a:avLst/>
                <a:gdLst/>
                <a:ahLst/>
                <a:cxnLst>
                  <a:cxn ang="0">
                    <a:pos x="171" y="5"/>
                  </a:cxn>
                  <a:cxn ang="0">
                    <a:pos x="0" y="5"/>
                  </a:cxn>
                  <a:cxn ang="0">
                    <a:pos x="4" y="0"/>
                  </a:cxn>
                  <a:cxn ang="0">
                    <a:pos x="175" y="0"/>
                  </a:cxn>
                  <a:cxn ang="0">
                    <a:pos x="171" y="5"/>
                  </a:cxn>
                </a:cxnLst>
                <a:rect l="0" t="0" r="r" b="b"/>
                <a:pathLst>
                  <a:path w="175" h="5">
                    <a:moveTo>
                      <a:pt x="171" y="5"/>
                    </a:moveTo>
                    <a:lnTo>
                      <a:pt x="0" y="5"/>
                    </a:lnTo>
                    <a:lnTo>
                      <a:pt x="4" y="0"/>
                    </a:lnTo>
                    <a:lnTo>
                      <a:pt x="175" y="0"/>
                    </a:lnTo>
                    <a:lnTo>
                      <a:pt x="171" y="5"/>
                    </a:lnTo>
                    <a:close/>
                  </a:path>
                </a:pathLst>
              </a:custGeom>
              <a:solidFill>
                <a:srgbClr val="9BA1A3"/>
              </a:solidFill>
              <a:ln w="9525">
                <a:noFill/>
                <a:round/>
                <a:headEnd/>
                <a:tailEnd/>
              </a:ln>
            </p:spPr>
            <p:txBody>
              <a:bodyPr/>
              <a:lstStyle/>
              <a:p>
                <a:endParaRPr lang="es-ES"/>
              </a:p>
            </p:txBody>
          </p:sp>
          <p:sp>
            <p:nvSpPr>
              <p:cNvPr id="99914" name="Freeform 586"/>
              <p:cNvSpPr>
                <a:spLocks/>
              </p:cNvSpPr>
              <p:nvPr/>
            </p:nvSpPr>
            <p:spPr bwMode="auto">
              <a:xfrm>
                <a:off x="3245" y="2363"/>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CA2A3"/>
              </a:solidFill>
              <a:ln w="9525">
                <a:noFill/>
                <a:round/>
                <a:headEnd/>
                <a:tailEnd/>
              </a:ln>
            </p:spPr>
            <p:txBody>
              <a:bodyPr/>
              <a:lstStyle/>
              <a:p>
                <a:endParaRPr lang="es-ES"/>
              </a:p>
            </p:txBody>
          </p:sp>
          <p:sp>
            <p:nvSpPr>
              <p:cNvPr id="99915" name="Freeform 587"/>
              <p:cNvSpPr>
                <a:spLocks/>
              </p:cNvSpPr>
              <p:nvPr/>
            </p:nvSpPr>
            <p:spPr bwMode="auto">
              <a:xfrm>
                <a:off x="3247" y="2361"/>
                <a:ext cx="173" cy="4"/>
              </a:xfrm>
              <a:custGeom>
                <a:avLst/>
                <a:gdLst/>
                <a:ahLst/>
                <a:cxnLst>
                  <a:cxn ang="0">
                    <a:pos x="171" y="4"/>
                  </a:cxn>
                  <a:cxn ang="0">
                    <a:pos x="0" y="4"/>
                  </a:cxn>
                  <a:cxn ang="0">
                    <a:pos x="3" y="0"/>
                  </a:cxn>
                  <a:cxn ang="0">
                    <a:pos x="173" y="0"/>
                  </a:cxn>
                  <a:cxn ang="0">
                    <a:pos x="171" y="4"/>
                  </a:cxn>
                </a:cxnLst>
                <a:rect l="0" t="0" r="r" b="b"/>
                <a:pathLst>
                  <a:path w="173" h="4">
                    <a:moveTo>
                      <a:pt x="171" y="4"/>
                    </a:moveTo>
                    <a:lnTo>
                      <a:pt x="0" y="4"/>
                    </a:lnTo>
                    <a:lnTo>
                      <a:pt x="3" y="0"/>
                    </a:lnTo>
                    <a:lnTo>
                      <a:pt x="173" y="0"/>
                    </a:lnTo>
                    <a:lnTo>
                      <a:pt x="171" y="4"/>
                    </a:lnTo>
                    <a:close/>
                  </a:path>
                </a:pathLst>
              </a:custGeom>
              <a:solidFill>
                <a:srgbClr val="9CA2A3"/>
              </a:solidFill>
              <a:ln w="9525">
                <a:noFill/>
                <a:round/>
                <a:headEnd/>
                <a:tailEnd/>
              </a:ln>
            </p:spPr>
            <p:txBody>
              <a:bodyPr/>
              <a:lstStyle/>
              <a:p>
                <a:endParaRPr lang="es-ES"/>
              </a:p>
            </p:txBody>
          </p:sp>
          <p:sp>
            <p:nvSpPr>
              <p:cNvPr id="99916" name="Freeform 588"/>
              <p:cNvSpPr>
                <a:spLocks/>
              </p:cNvSpPr>
              <p:nvPr/>
            </p:nvSpPr>
            <p:spPr bwMode="auto">
              <a:xfrm>
                <a:off x="3247" y="2359"/>
                <a:ext cx="173" cy="4"/>
              </a:xfrm>
              <a:custGeom>
                <a:avLst/>
                <a:gdLst/>
                <a:ahLst/>
                <a:cxnLst>
                  <a:cxn ang="0">
                    <a:pos x="171" y="4"/>
                  </a:cxn>
                  <a:cxn ang="0">
                    <a:pos x="0" y="4"/>
                  </a:cxn>
                  <a:cxn ang="0">
                    <a:pos x="5" y="0"/>
                  </a:cxn>
                  <a:cxn ang="0">
                    <a:pos x="173" y="0"/>
                  </a:cxn>
                  <a:cxn ang="0">
                    <a:pos x="171" y="4"/>
                  </a:cxn>
                </a:cxnLst>
                <a:rect l="0" t="0" r="r" b="b"/>
                <a:pathLst>
                  <a:path w="173" h="4">
                    <a:moveTo>
                      <a:pt x="171" y="4"/>
                    </a:moveTo>
                    <a:lnTo>
                      <a:pt x="0" y="4"/>
                    </a:lnTo>
                    <a:lnTo>
                      <a:pt x="5" y="0"/>
                    </a:lnTo>
                    <a:lnTo>
                      <a:pt x="173" y="0"/>
                    </a:lnTo>
                    <a:lnTo>
                      <a:pt x="171" y="4"/>
                    </a:lnTo>
                    <a:close/>
                  </a:path>
                </a:pathLst>
              </a:custGeom>
              <a:solidFill>
                <a:srgbClr val="9CA2A3"/>
              </a:solidFill>
              <a:ln w="9525">
                <a:noFill/>
                <a:round/>
                <a:headEnd/>
                <a:tailEnd/>
              </a:ln>
            </p:spPr>
            <p:txBody>
              <a:bodyPr/>
              <a:lstStyle/>
              <a:p>
                <a:endParaRPr lang="es-ES"/>
              </a:p>
            </p:txBody>
          </p:sp>
          <p:sp>
            <p:nvSpPr>
              <p:cNvPr id="99917" name="Freeform 589"/>
              <p:cNvSpPr>
                <a:spLocks/>
              </p:cNvSpPr>
              <p:nvPr/>
            </p:nvSpPr>
            <p:spPr bwMode="auto">
              <a:xfrm>
                <a:off x="3250" y="2357"/>
                <a:ext cx="173" cy="4"/>
              </a:xfrm>
              <a:custGeom>
                <a:avLst/>
                <a:gdLst/>
                <a:ahLst/>
                <a:cxnLst>
                  <a:cxn ang="0">
                    <a:pos x="170" y="4"/>
                  </a:cxn>
                  <a:cxn ang="0">
                    <a:pos x="0" y="4"/>
                  </a:cxn>
                  <a:cxn ang="0">
                    <a:pos x="2" y="0"/>
                  </a:cxn>
                  <a:cxn ang="0">
                    <a:pos x="173" y="0"/>
                  </a:cxn>
                  <a:cxn ang="0">
                    <a:pos x="170" y="4"/>
                  </a:cxn>
                </a:cxnLst>
                <a:rect l="0" t="0" r="r" b="b"/>
                <a:pathLst>
                  <a:path w="173" h="4">
                    <a:moveTo>
                      <a:pt x="170" y="4"/>
                    </a:moveTo>
                    <a:lnTo>
                      <a:pt x="0" y="4"/>
                    </a:lnTo>
                    <a:lnTo>
                      <a:pt x="2" y="0"/>
                    </a:lnTo>
                    <a:lnTo>
                      <a:pt x="173" y="0"/>
                    </a:lnTo>
                    <a:lnTo>
                      <a:pt x="170" y="4"/>
                    </a:lnTo>
                    <a:close/>
                  </a:path>
                </a:pathLst>
              </a:custGeom>
              <a:solidFill>
                <a:srgbClr val="9DA3A4"/>
              </a:solidFill>
              <a:ln w="9525">
                <a:noFill/>
                <a:round/>
                <a:headEnd/>
                <a:tailEnd/>
              </a:ln>
            </p:spPr>
            <p:txBody>
              <a:bodyPr/>
              <a:lstStyle/>
              <a:p>
                <a:endParaRPr lang="es-ES"/>
              </a:p>
            </p:txBody>
          </p:sp>
          <p:sp>
            <p:nvSpPr>
              <p:cNvPr id="99918" name="Freeform 590"/>
              <p:cNvSpPr>
                <a:spLocks/>
              </p:cNvSpPr>
              <p:nvPr/>
            </p:nvSpPr>
            <p:spPr bwMode="auto">
              <a:xfrm>
                <a:off x="3252" y="2354"/>
                <a:ext cx="171" cy="5"/>
              </a:xfrm>
              <a:custGeom>
                <a:avLst/>
                <a:gdLst/>
                <a:ahLst/>
                <a:cxnLst>
                  <a:cxn ang="0">
                    <a:pos x="168" y="5"/>
                  </a:cxn>
                  <a:cxn ang="0">
                    <a:pos x="0" y="5"/>
                  </a:cxn>
                  <a:cxn ang="0">
                    <a:pos x="2" y="0"/>
                  </a:cxn>
                  <a:cxn ang="0">
                    <a:pos x="171" y="0"/>
                  </a:cxn>
                  <a:cxn ang="0">
                    <a:pos x="168" y="5"/>
                  </a:cxn>
                </a:cxnLst>
                <a:rect l="0" t="0" r="r" b="b"/>
                <a:pathLst>
                  <a:path w="171" h="5">
                    <a:moveTo>
                      <a:pt x="168" y="5"/>
                    </a:moveTo>
                    <a:lnTo>
                      <a:pt x="0" y="5"/>
                    </a:lnTo>
                    <a:lnTo>
                      <a:pt x="2" y="0"/>
                    </a:lnTo>
                    <a:lnTo>
                      <a:pt x="171" y="0"/>
                    </a:lnTo>
                    <a:lnTo>
                      <a:pt x="168" y="5"/>
                    </a:lnTo>
                    <a:close/>
                  </a:path>
                </a:pathLst>
              </a:custGeom>
              <a:solidFill>
                <a:srgbClr val="9DA3A4"/>
              </a:solidFill>
              <a:ln w="9525">
                <a:noFill/>
                <a:round/>
                <a:headEnd/>
                <a:tailEnd/>
              </a:ln>
            </p:spPr>
            <p:txBody>
              <a:bodyPr/>
              <a:lstStyle/>
              <a:p>
                <a:endParaRPr lang="es-ES"/>
              </a:p>
            </p:txBody>
          </p:sp>
          <p:sp>
            <p:nvSpPr>
              <p:cNvPr id="99919" name="Freeform 591"/>
              <p:cNvSpPr>
                <a:spLocks/>
              </p:cNvSpPr>
              <p:nvPr/>
            </p:nvSpPr>
            <p:spPr bwMode="auto">
              <a:xfrm>
                <a:off x="3252" y="2352"/>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DA3A4"/>
              </a:solidFill>
              <a:ln w="9525">
                <a:noFill/>
                <a:round/>
                <a:headEnd/>
                <a:tailEnd/>
              </a:ln>
            </p:spPr>
            <p:txBody>
              <a:bodyPr/>
              <a:lstStyle/>
              <a:p>
                <a:endParaRPr lang="es-ES"/>
              </a:p>
            </p:txBody>
          </p:sp>
          <p:sp>
            <p:nvSpPr>
              <p:cNvPr id="99920" name="Freeform 592"/>
              <p:cNvSpPr>
                <a:spLocks/>
              </p:cNvSpPr>
              <p:nvPr/>
            </p:nvSpPr>
            <p:spPr bwMode="auto">
              <a:xfrm>
                <a:off x="3254" y="2350"/>
                <a:ext cx="173" cy="4"/>
              </a:xfrm>
              <a:custGeom>
                <a:avLst/>
                <a:gdLst/>
                <a:ahLst/>
                <a:cxnLst>
                  <a:cxn ang="0">
                    <a:pos x="169" y="4"/>
                  </a:cxn>
                  <a:cxn ang="0">
                    <a:pos x="0" y="4"/>
                  </a:cxn>
                  <a:cxn ang="0">
                    <a:pos x="2" y="0"/>
                  </a:cxn>
                  <a:cxn ang="0">
                    <a:pos x="173" y="0"/>
                  </a:cxn>
                  <a:cxn ang="0">
                    <a:pos x="169" y="4"/>
                  </a:cxn>
                </a:cxnLst>
                <a:rect l="0" t="0" r="r" b="b"/>
                <a:pathLst>
                  <a:path w="173" h="4">
                    <a:moveTo>
                      <a:pt x="169" y="4"/>
                    </a:moveTo>
                    <a:lnTo>
                      <a:pt x="0" y="4"/>
                    </a:lnTo>
                    <a:lnTo>
                      <a:pt x="2" y="0"/>
                    </a:lnTo>
                    <a:lnTo>
                      <a:pt x="173" y="0"/>
                    </a:lnTo>
                    <a:lnTo>
                      <a:pt x="169" y="4"/>
                    </a:lnTo>
                    <a:close/>
                  </a:path>
                </a:pathLst>
              </a:custGeom>
              <a:solidFill>
                <a:srgbClr val="9EA4A5"/>
              </a:solidFill>
              <a:ln w="9525">
                <a:noFill/>
                <a:round/>
                <a:headEnd/>
                <a:tailEnd/>
              </a:ln>
            </p:spPr>
            <p:txBody>
              <a:bodyPr/>
              <a:lstStyle/>
              <a:p>
                <a:endParaRPr lang="es-ES"/>
              </a:p>
            </p:txBody>
          </p:sp>
          <p:sp>
            <p:nvSpPr>
              <p:cNvPr id="99921" name="Freeform 593"/>
              <p:cNvSpPr>
                <a:spLocks/>
              </p:cNvSpPr>
              <p:nvPr/>
            </p:nvSpPr>
            <p:spPr bwMode="auto">
              <a:xfrm>
                <a:off x="3256" y="2348"/>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9EA4A5"/>
              </a:solidFill>
              <a:ln w="9525">
                <a:noFill/>
                <a:round/>
                <a:headEnd/>
                <a:tailEnd/>
              </a:ln>
            </p:spPr>
            <p:txBody>
              <a:bodyPr/>
              <a:lstStyle/>
              <a:p>
                <a:endParaRPr lang="es-ES"/>
              </a:p>
            </p:txBody>
          </p:sp>
          <p:sp>
            <p:nvSpPr>
              <p:cNvPr id="99922" name="Freeform 594"/>
              <p:cNvSpPr>
                <a:spLocks/>
              </p:cNvSpPr>
              <p:nvPr/>
            </p:nvSpPr>
            <p:spPr bwMode="auto">
              <a:xfrm>
                <a:off x="3256" y="2345"/>
                <a:ext cx="173" cy="5"/>
              </a:xfrm>
              <a:custGeom>
                <a:avLst/>
                <a:gdLst/>
                <a:ahLst/>
                <a:cxnLst>
                  <a:cxn ang="0">
                    <a:pos x="171" y="5"/>
                  </a:cxn>
                  <a:cxn ang="0">
                    <a:pos x="0" y="5"/>
                  </a:cxn>
                  <a:cxn ang="0">
                    <a:pos x="5" y="0"/>
                  </a:cxn>
                  <a:cxn ang="0">
                    <a:pos x="173" y="0"/>
                  </a:cxn>
                  <a:cxn ang="0">
                    <a:pos x="171" y="5"/>
                  </a:cxn>
                </a:cxnLst>
                <a:rect l="0" t="0" r="r" b="b"/>
                <a:pathLst>
                  <a:path w="173" h="5">
                    <a:moveTo>
                      <a:pt x="171" y="5"/>
                    </a:moveTo>
                    <a:lnTo>
                      <a:pt x="0" y="5"/>
                    </a:lnTo>
                    <a:lnTo>
                      <a:pt x="5" y="0"/>
                    </a:lnTo>
                    <a:lnTo>
                      <a:pt x="173" y="0"/>
                    </a:lnTo>
                    <a:lnTo>
                      <a:pt x="171" y="5"/>
                    </a:lnTo>
                    <a:close/>
                  </a:path>
                </a:pathLst>
              </a:custGeom>
              <a:solidFill>
                <a:srgbClr val="9EA4A5"/>
              </a:solidFill>
              <a:ln w="9525">
                <a:noFill/>
                <a:round/>
                <a:headEnd/>
                <a:tailEnd/>
              </a:ln>
            </p:spPr>
            <p:txBody>
              <a:bodyPr/>
              <a:lstStyle/>
              <a:p>
                <a:endParaRPr lang="es-ES"/>
              </a:p>
            </p:txBody>
          </p:sp>
          <p:sp>
            <p:nvSpPr>
              <p:cNvPr id="99923" name="Freeform 595"/>
              <p:cNvSpPr>
                <a:spLocks/>
              </p:cNvSpPr>
              <p:nvPr/>
            </p:nvSpPr>
            <p:spPr bwMode="auto">
              <a:xfrm>
                <a:off x="3258" y="2343"/>
                <a:ext cx="171" cy="5"/>
              </a:xfrm>
              <a:custGeom>
                <a:avLst/>
                <a:gdLst/>
                <a:ahLst/>
                <a:cxnLst>
                  <a:cxn ang="0">
                    <a:pos x="169" y="5"/>
                  </a:cxn>
                  <a:cxn ang="0">
                    <a:pos x="0" y="5"/>
                  </a:cxn>
                  <a:cxn ang="0">
                    <a:pos x="3" y="0"/>
                  </a:cxn>
                  <a:cxn ang="0">
                    <a:pos x="171" y="0"/>
                  </a:cxn>
                  <a:cxn ang="0">
                    <a:pos x="169" y="5"/>
                  </a:cxn>
                </a:cxnLst>
                <a:rect l="0" t="0" r="r" b="b"/>
                <a:pathLst>
                  <a:path w="171" h="5">
                    <a:moveTo>
                      <a:pt x="169" y="5"/>
                    </a:moveTo>
                    <a:lnTo>
                      <a:pt x="0" y="5"/>
                    </a:lnTo>
                    <a:lnTo>
                      <a:pt x="3" y="0"/>
                    </a:lnTo>
                    <a:lnTo>
                      <a:pt x="171" y="0"/>
                    </a:lnTo>
                    <a:lnTo>
                      <a:pt x="169" y="5"/>
                    </a:lnTo>
                    <a:close/>
                  </a:path>
                </a:pathLst>
              </a:custGeom>
              <a:solidFill>
                <a:srgbClr val="9FA5A6"/>
              </a:solidFill>
              <a:ln w="9525">
                <a:noFill/>
                <a:round/>
                <a:headEnd/>
                <a:tailEnd/>
              </a:ln>
            </p:spPr>
            <p:txBody>
              <a:bodyPr/>
              <a:lstStyle/>
              <a:p>
                <a:endParaRPr lang="es-ES"/>
              </a:p>
            </p:txBody>
          </p:sp>
          <p:sp>
            <p:nvSpPr>
              <p:cNvPr id="99924" name="Freeform 596"/>
              <p:cNvSpPr>
                <a:spLocks/>
              </p:cNvSpPr>
              <p:nvPr/>
            </p:nvSpPr>
            <p:spPr bwMode="auto">
              <a:xfrm>
                <a:off x="3261" y="2341"/>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9FA5A6"/>
              </a:solidFill>
              <a:ln w="9525">
                <a:noFill/>
                <a:round/>
                <a:headEnd/>
                <a:tailEnd/>
              </a:ln>
            </p:spPr>
            <p:txBody>
              <a:bodyPr/>
              <a:lstStyle/>
              <a:p>
                <a:endParaRPr lang="es-ES"/>
              </a:p>
            </p:txBody>
          </p:sp>
          <p:sp>
            <p:nvSpPr>
              <p:cNvPr id="99925" name="Freeform 597"/>
              <p:cNvSpPr>
                <a:spLocks/>
              </p:cNvSpPr>
              <p:nvPr/>
            </p:nvSpPr>
            <p:spPr bwMode="auto">
              <a:xfrm>
                <a:off x="3261" y="2339"/>
                <a:ext cx="173" cy="4"/>
              </a:xfrm>
              <a:custGeom>
                <a:avLst/>
                <a:gdLst/>
                <a:ahLst/>
                <a:cxnLst>
                  <a:cxn ang="0">
                    <a:pos x="168" y="4"/>
                  </a:cxn>
                  <a:cxn ang="0">
                    <a:pos x="0" y="4"/>
                  </a:cxn>
                  <a:cxn ang="0">
                    <a:pos x="4" y="0"/>
                  </a:cxn>
                  <a:cxn ang="0">
                    <a:pos x="173" y="0"/>
                  </a:cxn>
                  <a:cxn ang="0">
                    <a:pos x="168" y="4"/>
                  </a:cxn>
                </a:cxnLst>
                <a:rect l="0" t="0" r="r" b="b"/>
                <a:pathLst>
                  <a:path w="173" h="4">
                    <a:moveTo>
                      <a:pt x="168" y="4"/>
                    </a:moveTo>
                    <a:lnTo>
                      <a:pt x="0" y="4"/>
                    </a:lnTo>
                    <a:lnTo>
                      <a:pt x="4" y="0"/>
                    </a:lnTo>
                    <a:lnTo>
                      <a:pt x="173" y="0"/>
                    </a:lnTo>
                    <a:lnTo>
                      <a:pt x="168" y="4"/>
                    </a:lnTo>
                    <a:close/>
                  </a:path>
                </a:pathLst>
              </a:custGeom>
              <a:solidFill>
                <a:srgbClr val="A0A5A7"/>
              </a:solidFill>
              <a:ln w="9525">
                <a:noFill/>
                <a:round/>
                <a:headEnd/>
                <a:tailEnd/>
              </a:ln>
            </p:spPr>
            <p:txBody>
              <a:bodyPr/>
              <a:lstStyle/>
              <a:p>
                <a:endParaRPr lang="es-ES"/>
              </a:p>
            </p:txBody>
          </p:sp>
          <p:sp>
            <p:nvSpPr>
              <p:cNvPr id="99926" name="Freeform 598"/>
              <p:cNvSpPr>
                <a:spLocks/>
              </p:cNvSpPr>
              <p:nvPr/>
            </p:nvSpPr>
            <p:spPr bwMode="auto">
              <a:xfrm>
                <a:off x="3263" y="2337"/>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0A5A7"/>
              </a:solidFill>
              <a:ln w="9525">
                <a:noFill/>
                <a:round/>
                <a:headEnd/>
                <a:tailEnd/>
              </a:ln>
            </p:spPr>
            <p:txBody>
              <a:bodyPr/>
              <a:lstStyle/>
              <a:p>
                <a:endParaRPr lang="es-ES"/>
              </a:p>
            </p:txBody>
          </p:sp>
          <p:sp>
            <p:nvSpPr>
              <p:cNvPr id="99927" name="Freeform 599"/>
              <p:cNvSpPr>
                <a:spLocks/>
              </p:cNvSpPr>
              <p:nvPr/>
            </p:nvSpPr>
            <p:spPr bwMode="auto">
              <a:xfrm>
                <a:off x="3265" y="2334"/>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A0A5A7"/>
              </a:solidFill>
              <a:ln w="9525">
                <a:noFill/>
                <a:round/>
                <a:headEnd/>
                <a:tailEnd/>
              </a:ln>
            </p:spPr>
            <p:txBody>
              <a:bodyPr/>
              <a:lstStyle/>
              <a:p>
                <a:endParaRPr lang="es-ES"/>
              </a:p>
            </p:txBody>
          </p:sp>
          <p:sp>
            <p:nvSpPr>
              <p:cNvPr id="99928" name="Freeform 600"/>
              <p:cNvSpPr>
                <a:spLocks/>
              </p:cNvSpPr>
              <p:nvPr/>
            </p:nvSpPr>
            <p:spPr bwMode="auto">
              <a:xfrm>
                <a:off x="3265" y="2332"/>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1A6A8"/>
              </a:solidFill>
              <a:ln w="9525">
                <a:noFill/>
                <a:round/>
                <a:headEnd/>
                <a:tailEnd/>
              </a:ln>
            </p:spPr>
            <p:txBody>
              <a:bodyPr/>
              <a:lstStyle/>
              <a:p>
                <a:endParaRPr lang="es-ES"/>
              </a:p>
            </p:txBody>
          </p:sp>
          <p:sp>
            <p:nvSpPr>
              <p:cNvPr id="99929" name="Freeform 601"/>
              <p:cNvSpPr>
                <a:spLocks/>
              </p:cNvSpPr>
              <p:nvPr/>
            </p:nvSpPr>
            <p:spPr bwMode="auto">
              <a:xfrm>
                <a:off x="3267" y="2330"/>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A1A6A8"/>
              </a:solidFill>
              <a:ln w="9525">
                <a:noFill/>
                <a:round/>
                <a:headEnd/>
                <a:tailEnd/>
              </a:ln>
            </p:spPr>
            <p:txBody>
              <a:bodyPr/>
              <a:lstStyle/>
              <a:p>
                <a:endParaRPr lang="es-ES"/>
              </a:p>
            </p:txBody>
          </p:sp>
          <p:sp>
            <p:nvSpPr>
              <p:cNvPr id="99930" name="Freeform 602"/>
              <p:cNvSpPr>
                <a:spLocks/>
              </p:cNvSpPr>
              <p:nvPr/>
            </p:nvSpPr>
            <p:spPr bwMode="auto">
              <a:xfrm>
                <a:off x="3270" y="2328"/>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1A6A8"/>
              </a:solidFill>
              <a:ln w="9525">
                <a:noFill/>
                <a:round/>
                <a:headEnd/>
                <a:tailEnd/>
              </a:ln>
            </p:spPr>
            <p:txBody>
              <a:bodyPr/>
              <a:lstStyle/>
              <a:p>
                <a:endParaRPr lang="es-ES"/>
              </a:p>
            </p:txBody>
          </p:sp>
          <p:sp>
            <p:nvSpPr>
              <p:cNvPr id="99931" name="Freeform 603"/>
              <p:cNvSpPr>
                <a:spLocks/>
              </p:cNvSpPr>
              <p:nvPr/>
            </p:nvSpPr>
            <p:spPr bwMode="auto">
              <a:xfrm>
                <a:off x="3270" y="2325"/>
                <a:ext cx="170" cy="5"/>
              </a:xfrm>
              <a:custGeom>
                <a:avLst/>
                <a:gdLst/>
                <a:ahLst/>
                <a:cxnLst>
                  <a:cxn ang="0">
                    <a:pos x="168" y="5"/>
                  </a:cxn>
                  <a:cxn ang="0">
                    <a:pos x="0" y="5"/>
                  </a:cxn>
                  <a:cxn ang="0">
                    <a:pos x="4" y="0"/>
                  </a:cxn>
                  <a:cxn ang="0">
                    <a:pos x="170" y="0"/>
                  </a:cxn>
                  <a:cxn ang="0">
                    <a:pos x="168" y="5"/>
                  </a:cxn>
                </a:cxnLst>
                <a:rect l="0" t="0" r="r" b="b"/>
                <a:pathLst>
                  <a:path w="170" h="5">
                    <a:moveTo>
                      <a:pt x="168" y="5"/>
                    </a:moveTo>
                    <a:lnTo>
                      <a:pt x="0" y="5"/>
                    </a:lnTo>
                    <a:lnTo>
                      <a:pt x="4" y="0"/>
                    </a:lnTo>
                    <a:lnTo>
                      <a:pt x="170" y="0"/>
                    </a:lnTo>
                    <a:lnTo>
                      <a:pt x="168" y="5"/>
                    </a:lnTo>
                    <a:close/>
                  </a:path>
                </a:pathLst>
              </a:custGeom>
              <a:solidFill>
                <a:srgbClr val="A2A7A9"/>
              </a:solidFill>
              <a:ln w="9525">
                <a:noFill/>
                <a:round/>
                <a:headEnd/>
                <a:tailEnd/>
              </a:ln>
            </p:spPr>
            <p:txBody>
              <a:bodyPr/>
              <a:lstStyle/>
              <a:p>
                <a:endParaRPr lang="es-ES"/>
              </a:p>
            </p:txBody>
          </p:sp>
          <p:sp>
            <p:nvSpPr>
              <p:cNvPr id="99932" name="Freeform 604"/>
              <p:cNvSpPr>
                <a:spLocks/>
              </p:cNvSpPr>
              <p:nvPr/>
            </p:nvSpPr>
            <p:spPr bwMode="auto">
              <a:xfrm>
                <a:off x="3272" y="2323"/>
                <a:ext cx="171" cy="5"/>
              </a:xfrm>
              <a:custGeom>
                <a:avLst/>
                <a:gdLst/>
                <a:ahLst/>
                <a:cxnLst>
                  <a:cxn ang="0">
                    <a:pos x="166" y="5"/>
                  </a:cxn>
                  <a:cxn ang="0">
                    <a:pos x="0" y="5"/>
                  </a:cxn>
                  <a:cxn ang="0">
                    <a:pos x="2" y="0"/>
                  </a:cxn>
                  <a:cxn ang="0">
                    <a:pos x="171" y="0"/>
                  </a:cxn>
                  <a:cxn ang="0">
                    <a:pos x="166" y="5"/>
                  </a:cxn>
                </a:cxnLst>
                <a:rect l="0" t="0" r="r" b="b"/>
                <a:pathLst>
                  <a:path w="171" h="5">
                    <a:moveTo>
                      <a:pt x="166" y="5"/>
                    </a:moveTo>
                    <a:lnTo>
                      <a:pt x="0" y="5"/>
                    </a:lnTo>
                    <a:lnTo>
                      <a:pt x="2" y="0"/>
                    </a:lnTo>
                    <a:lnTo>
                      <a:pt x="171" y="0"/>
                    </a:lnTo>
                    <a:lnTo>
                      <a:pt x="166" y="5"/>
                    </a:lnTo>
                    <a:close/>
                  </a:path>
                </a:pathLst>
              </a:custGeom>
              <a:solidFill>
                <a:srgbClr val="A2A7A9"/>
              </a:solidFill>
              <a:ln w="9525">
                <a:noFill/>
                <a:round/>
                <a:headEnd/>
                <a:tailEnd/>
              </a:ln>
            </p:spPr>
            <p:txBody>
              <a:bodyPr/>
              <a:lstStyle/>
              <a:p>
                <a:endParaRPr lang="es-ES"/>
              </a:p>
            </p:txBody>
          </p:sp>
          <p:sp>
            <p:nvSpPr>
              <p:cNvPr id="99933" name="Freeform 605"/>
              <p:cNvSpPr>
                <a:spLocks/>
              </p:cNvSpPr>
              <p:nvPr/>
            </p:nvSpPr>
            <p:spPr bwMode="auto">
              <a:xfrm>
                <a:off x="3274" y="2321"/>
                <a:ext cx="169" cy="4"/>
              </a:xfrm>
              <a:custGeom>
                <a:avLst/>
                <a:gdLst/>
                <a:ahLst/>
                <a:cxnLst>
                  <a:cxn ang="0">
                    <a:pos x="166" y="4"/>
                  </a:cxn>
                  <a:cxn ang="0">
                    <a:pos x="0" y="4"/>
                  </a:cxn>
                  <a:cxn ang="0">
                    <a:pos x="2" y="0"/>
                  </a:cxn>
                  <a:cxn ang="0">
                    <a:pos x="169" y="0"/>
                  </a:cxn>
                  <a:cxn ang="0">
                    <a:pos x="166" y="4"/>
                  </a:cxn>
                </a:cxnLst>
                <a:rect l="0" t="0" r="r" b="b"/>
                <a:pathLst>
                  <a:path w="169" h="4">
                    <a:moveTo>
                      <a:pt x="166" y="4"/>
                    </a:moveTo>
                    <a:lnTo>
                      <a:pt x="0" y="4"/>
                    </a:lnTo>
                    <a:lnTo>
                      <a:pt x="2" y="0"/>
                    </a:lnTo>
                    <a:lnTo>
                      <a:pt x="169" y="0"/>
                    </a:lnTo>
                    <a:lnTo>
                      <a:pt x="166" y="4"/>
                    </a:lnTo>
                    <a:close/>
                  </a:path>
                </a:pathLst>
              </a:custGeom>
              <a:solidFill>
                <a:srgbClr val="A2A7A9"/>
              </a:solidFill>
              <a:ln w="9525">
                <a:noFill/>
                <a:round/>
                <a:headEnd/>
                <a:tailEnd/>
              </a:ln>
            </p:spPr>
            <p:txBody>
              <a:bodyPr/>
              <a:lstStyle/>
              <a:p>
                <a:endParaRPr lang="es-ES"/>
              </a:p>
            </p:txBody>
          </p:sp>
          <p:sp>
            <p:nvSpPr>
              <p:cNvPr id="99934" name="Freeform 606"/>
              <p:cNvSpPr>
                <a:spLocks/>
              </p:cNvSpPr>
              <p:nvPr/>
            </p:nvSpPr>
            <p:spPr bwMode="auto">
              <a:xfrm>
                <a:off x="3274" y="2319"/>
                <a:ext cx="171" cy="4"/>
              </a:xfrm>
              <a:custGeom>
                <a:avLst/>
                <a:gdLst/>
                <a:ahLst/>
                <a:cxnLst>
                  <a:cxn ang="0">
                    <a:pos x="169" y="4"/>
                  </a:cxn>
                  <a:cxn ang="0">
                    <a:pos x="0" y="4"/>
                  </a:cxn>
                  <a:cxn ang="0">
                    <a:pos x="4" y="0"/>
                  </a:cxn>
                  <a:cxn ang="0">
                    <a:pos x="171" y="0"/>
                  </a:cxn>
                  <a:cxn ang="0">
                    <a:pos x="169" y="4"/>
                  </a:cxn>
                </a:cxnLst>
                <a:rect l="0" t="0" r="r" b="b"/>
                <a:pathLst>
                  <a:path w="171" h="4">
                    <a:moveTo>
                      <a:pt x="169" y="4"/>
                    </a:moveTo>
                    <a:lnTo>
                      <a:pt x="0" y="4"/>
                    </a:lnTo>
                    <a:lnTo>
                      <a:pt x="4" y="0"/>
                    </a:lnTo>
                    <a:lnTo>
                      <a:pt x="171" y="0"/>
                    </a:lnTo>
                    <a:lnTo>
                      <a:pt x="169" y="4"/>
                    </a:lnTo>
                    <a:close/>
                  </a:path>
                </a:pathLst>
              </a:custGeom>
              <a:solidFill>
                <a:srgbClr val="A3A8AA"/>
              </a:solidFill>
              <a:ln w="9525">
                <a:noFill/>
                <a:round/>
                <a:headEnd/>
                <a:tailEnd/>
              </a:ln>
            </p:spPr>
            <p:txBody>
              <a:bodyPr/>
              <a:lstStyle/>
              <a:p>
                <a:endParaRPr lang="es-ES"/>
              </a:p>
            </p:txBody>
          </p:sp>
          <p:sp>
            <p:nvSpPr>
              <p:cNvPr id="99935" name="Freeform 607"/>
              <p:cNvSpPr>
                <a:spLocks/>
              </p:cNvSpPr>
              <p:nvPr/>
            </p:nvSpPr>
            <p:spPr bwMode="auto">
              <a:xfrm>
                <a:off x="3276" y="2317"/>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3A8AA"/>
              </a:solidFill>
              <a:ln w="9525">
                <a:noFill/>
                <a:round/>
                <a:headEnd/>
                <a:tailEnd/>
              </a:ln>
            </p:spPr>
            <p:txBody>
              <a:bodyPr/>
              <a:lstStyle/>
              <a:p>
                <a:endParaRPr lang="es-ES"/>
              </a:p>
            </p:txBody>
          </p:sp>
          <p:sp>
            <p:nvSpPr>
              <p:cNvPr id="99936" name="Freeform 608"/>
              <p:cNvSpPr>
                <a:spLocks/>
              </p:cNvSpPr>
              <p:nvPr/>
            </p:nvSpPr>
            <p:spPr bwMode="auto">
              <a:xfrm>
                <a:off x="3278" y="2314"/>
                <a:ext cx="169" cy="5"/>
              </a:xfrm>
              <a:custGeom>
                <a:avLst/>
                <a:gdLst/>
                <a:ahLst/>
                <a:cxnLst>
                  <a:cxn ang="0">
                    <a:pos x="167" y="5"/>
                  </a:cxn>
                  <a:cxn ang="0">
                    <a:pos x="0" y="5"/>
                  </a:cxn>
                  <a:cxn ang="0">
                    <a:pos x="3" y="0"/>
                  </a:cxn>
                  <a:cxn ang="0">
                    <a:pos x="169" y="0"/>
                  </a:cxn>
                  <a:cxn ang="0">
                    <a:pos x="167" y="5"/>
                  </a:cxn>
                </a:cxnLst>
                <a:rect l="0" t="0" r="r" b="b"/>
                <a:pathLst>
                  <a:path w="169" h="5">
                    <a:moveTo>
                      <a:pt x="167" y="5"/>
                    </a:moveTo>
                    <a:lnTo>
                      <a:pt x="0" y="5"/>
                    </a:lnTo>
                    <a:lnTo>
                      <a:pt x="3" y="0"/>
                    </a:lnTo>
                    <a:lnTo>
                      <a:pt x="169" y="0"/>
                    </a:lnTo>
                    <a:lnTo>
                      <a:pt x="167" y="5"/>
                    </a:lnTo>
                    <a:close/>
                  </a:path>
                </a:pathLst>
              </a:custGeom>
              <a:solidFill>
                <a:srgbClr val="A4A9AB"/>
              </a:solidFill>
              <a:ln w="9525">
                <a:noFill/>
                <a:round/>
                <a:headEnd/>
                <a:tailEnd/>
              </a:ln>
            </p:spPr>
            <p:txBody>
              <a:bodyPr/>
              <a:lstStyle/>
              <a:p>
                <a:endParaRPr lang="es-ES"/>
              </a:p>
            </p:txBody>
          </p:sp>
        </p:grpSp>
        <p:grpSp>
          <p:nvGrpSpPr>
            <p:cNvPr id="100138" name="Group 810"/>
            <p:cNvGrpSpPr>
              <a:grpSpLocks/>
            </p:cNvGrpSpPr>
            <p:nvPr/>
          </p:nvGrpSpPr>
          <p:grpSpPr bwMode="auto">
            <a:xfrm>
              <a:off x="3278" y="2243"/>
              <a:ext cx="1116" cy="466"/>
              <a:chOff x="3278" y="2243"/>
              <a:chExt cx="1116" cy="466"/>
            </a:xfrm>
          </p:grpSpPr>
          <p:sp>
            <p:nvSpPr>
              <p:cNvPr id="99938" name="Freeform 610"/>
              <p:cNvSpPr>
                <a:spLocks/>
              </p:cNvSpPr>
              <p:nvPr/>
            </p:nvSpPr>
            <p:spPr bwMode="auto">
              <a:xfrm>
                <a:off x="3278" y="2312"/>
                <a:ext cx="171" cy="5"/>
              </a:xfrm>
              <a:custGeom>
                <a:avLst/>
                <a:gdLst/>
                <a:ahLst/>
                <a:cxnLst>
                  <a:cxn ang="0">
                    <a:pos x="167" y="5"/>
                  </a:cxn>
                  <a:cxn ang="0">
                    <a:pos x="0" y="5"/>
                  </a:cxn>
                  <a:cxn ang="0">
                    <a:pos x="5" y="0"/>
                  </a:cxn>
                  <a:cxn ang="0">
                    <a:pos x="171" y="0"/>
                  </a:cxn>
                  <a:cxn ang="0">
                    <a:pos x="167" y="5"/>
                  </a:cxn>
                </a:cxnLst>
                <a:rect l="0" t="0" r="r" b="b"/>
                <a:pathLst>
                  <a:path w="171" h="5">
                    <a:moveTo>
                      <a:pt x="167" y="5"/>
                    </a:moveTo>
                    <a:lnTo>
                      <a:pt x="0" y="5"/>
                    </a:lnTo>
                    <a:lnTo>
                      <a:pt x="5" y="0"/>
                    </a:lnTo>
                    <a:lnTo>
                      <a:pt x="171" y="0"/>
                    </a:lnTo>
                    <a:lnTo>
                      <a:pt x="167" y="5"/>
                    </a:lnTo>
                    <a:close/>
                  </a:path>
                </a:pathLst>
              </a:custGeom>
              <a:solidFill>
                <a:srgbClr val="A4A9AB"/>
              </a:solidFill>
              <a:ln w="9525">
                <a:noFill/>
                <a:round/>
                <a:headEnd/>
                <a:tailEnd/>
              </a:ln>
            </p:spPr>
            <p:txBody>
              <a:bodyPr/>
              <a:lstStyle/>
              <a:p>
                <a:endParaRPr lang="es-ES"/>
              </a:p>
            </p:txBody>
          </p:sp>
          <p:sp>
            <p:nvSpPr>
              <p:cNvPr id="99939" name="Freeform 611"/>
              <p:cNvSpPr>
                <a:spLocks/>
              </p:cNvSpPr>
              <p:nvPr/>
            </p:nvSpPr>
            <p:spPr bwMode="auto">
              <a:xfrm>
                <a:off x="3281" y="2310"/>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4A9AB"/>
              </a:solidFill>
              <a:ln w="9525">
                <a:noFill/>
                <a:round/>
                <a:headEnd/>
                <a:tailEnd/>
              </a:ln>
            </p:spPr>
            <p:txBody>
              <a:bodyPr/>
              <a:lstStyle/>
              <a:p>
                <a:endParaRPr lang="es-ES"/>
              </a:p>
            </p:txBody>
          </p:sp>
          <p:sp>
            <p:nvSpPr>
              <p:cNvPr id="99940" name="Freeform 612"/>
              <p:cNvSpPr>
                <a:spLocks/>
              </p:cNvSpPr>
              <p:nvPr/>
            </p:nvSpPr>
            <p:spPr bwMode="auto">
              <a:xfrm>
                <a:off x="3283" y="2308"/>
                <a:ext cx="169" cy="4"/>
              </a:xfrm>
              <a:custGeom>
                <a:avLst/>
                <a:gdLst/>
                <a:ahLst/>
                <a:cxnLst>
                  <a:cxn ang="0">
                    <a:pos x="166" y="4"/>
                  </a:cxn>
                  <a:cxn ang="0">
                    <a:pos x="0" y="4"/>
                  </a:cxn>
                  <a:cxn ang="0">
                    <a:pos x="2" y="0"/>
                  </a:cxn>
                  <a:cxn ang="0">
                    <a:pos x="169" y="0"/>
                  </a:cxn>
                  <a:cxn ang="0">
                    <a:pos x="166" y="4"/>
                  </a:cxn>
                </a:cxnLst>
                <a:rect l="0" t="0" r="r" b="b"/>
                <a:pathLst>
                  <a:path w="169" h="4">
                    <a:moveTo>
                      <a:pt x="166" y="4"/>
                    </a:moveTo>
                    <a:lnTo>
                      <a:pt x="0" y="4"/>
                    </a:lnTo>
                    <a:lnTo>
                      <a:pt x="2" y="0"/>
                    </a:lnTo>
                    <a:lnTo>
                      <a:pt x="169" y="0"/>
                    </a:lnTo>
                    <a:lnTo>
                      <a:pt x="166" y="4"/>
                    </a:lnTo>
                    <a:close/>
                  </a:path>
                </a:pathLst>
              </a:custGeom>
              <a:solidFill>
                <a:srgbClr val="A5AAAC"/>
              </a:solidFill>
              <a:ln w="9525">
                <a:noFill/>
                <a:round/>
                <a:headEnd/>
                <a:tailEnd/>
              </a:ln>
            </p:spPr>
            <p:txBody>
              <a:bodyPr/>
              <a:lstStyle/>
              <a:p>
                <a:endParaRPr lang="es-ES"/>
              </a:p>
            </p:txBody>
          </p:sp>
          <p:sp>
            <p:nvSpPr>
              <p:cNvPr id="99941" name="Freeform 613"/>
              <p:cNvSpPr>
                <a:spLocks/>
              </p:cNvSpPr>
              <p:nvPr/>
            </p:nvSpPr>
            <p:spPr bwMode="auto">
              <a:xfrm>
                <a:off x="3283" y="2305"/>
                <a:ext cx="169" cy="5"/>
              </a:xfrm>
              <a:custGeom>
                <a:avLst/>
                <a:gdLst/>
                <a:ahLst/>
                <a:cxnLst>
                  <a:cxn ang="0">
                    <a:pos x="166" y="5"/>
                  </a:cxn>
                  <a:cxn ang="0">
                    <a:pos x="0" y="5"/>
                  </a:cxn>
                  <a:cxn ang="0">
                    <a:pos x="2" y="0"/>
                  </a:cxn>
                  <a:cxn ang="0">
                    <a:pos x="169" y="0"/>
                  </a:cxn>
                  <a:cxn ang="0">
                    <a:pos x="166" y="5"/>
                  </a:cxn>
                </a:cxnLst>
                <a:rect l="0" t="0" r="r" b="b"/>
                <a:pathLst>
                  <a:path w="169" h="5">
                    <a:moveTo>
                      <a:pt x="166" y="5"/>
                    </a:moveTo>
                    <a:lnTo>
                      <a:pt x="0" y="5"/>
                    </a:lnTo>
                    <a:lnTo>
                      <a:pt x="2" y="0"/>
                    </a:lnTo>
                    <a:lnTo>
                      <a:pt x="169" y="0"/>
                    </a:lnTo>
                    <a:lnTo>
                      <a:pt x="166" y="5"/>
                    </a:lnTo>
                    <a:close/>
                  </a:path>
                </a:pathLst>
              </a:custGeom>
              <a:solidFill>
                <a:srgbClr val="A5AAAC"/>
              </a:solidFill>
              <a:ln w="9525">
                <a:noFill/>
                <a:round/>
                <a:headEnd/>
                <a:tailEnd/>
              </a:ln>
            </p:spPr>
            <p:txBody>
              <a:bodyPr/>
              <a:lstStyle/>
              <a:p>
                <a:endParaRPr lang="es-ES"/>
              </a:p>
            </p:txBody>
          </p:sp>
          <p:sp>
            <p:nvSpPr>
              <p:cNvPr id="99942" name="Freeform 614"/>
              <p:cNvSpPr>
                <a:spLocks/>
              </p:cNvSpPr>
              <p:nvPr/>
            </p:nvSpPr>
            <p:spPr bwMode="auto">
              <a:xfrm>
                <a:off x="3285" y="2303"/>
                <a:ext cx="169" cy="5"/>
              </a:xfrm>
              <a:custGeom>
                <a:avLst/>
                <a:gdLst/>
                <a:ahLst/>
                <a:cxnLst>
                  <a:cxn ang="0">
                    <a:pos x="167" y="5"/>
                  </a:cxn>
                  <a:cxn ang="0">
                    <a:pos x="0" y="5"/>
                  </a:cxn>
                  <a:cxn ang="0">
                    <a:pos x="2" y="0"/>
                  </a:cxn>
                  <a:cxn ang="0">
                    <a:pos x="169" y="0"/>
                  </a:cxn>
                  <a:cxn ang="0">
                    <a:pos x="167" y="5"/>
                  </a:cxn>
                </a:cxnLst>
                <a:rect l="0" t="0" r="r" b="b"/>
                <a:pathLst>
                  <a:path w="169" h="5">
                    <a:moveTo>
                      <a:pt x="167" y="5"/>
                    </a:moveTo>
                    <a:lnTo>
                      <a:pt x="0" y="5"/>
                    </a:lnTo>
                    <a:lnTo>
                      <a:pt x="2" y="0"/>
                    </a:lnTo>
                    <a:lnTo>
                      <a:pt x="169" y="0"/>
                    </a:lnTo>
                    <a:lnTo>
                      <a:pt x="167" y="5"/>
                    </a:lnTo>
                    <a:close/>
                  </a:path>
                </a:pathLst>
              </a:custGeom>
              <a:solidFill>
                <a:srgbClr val="A5AAAC"/>
              </a:solidFill>
              <a:ln w="9525">
                <a:noFill/>
                <a:round/>
                <a:headEnd/>
                <a:tailEnd/>
              </a:ln>
            </p:spPr>
            <p:txBody>
              <a:bodyPr/>
              <a:lstStyle/>
              <a:p>
                <a:endParaRPr lang="es-ES"/>
              </a:p>
            </p:txBody>
          </p:sp>
          <p:sp>
            <p:nvSpPr>
              <p:cNvPr id="99943" name="Freeform 615"/>
              <p:cNvSpPr>
                <a:spLocks/>
              </p:cNvSpPr>
              <p:nvPr/>
            </p:nvSpPr>
            <p:spPr bwMode="auto">
              <a:xfrm>
                <a:off x="3285" y="2301"/>
                <a:ext cx="169" cy="4"/>
              </a:xfrm>
              <a:custGeom>
                <a:avLst/>
                <a:gdLst/>
                <a:ahLst/>
                <a:cxnLst>
                  <a:cxn ang="0">
                    <a:pos x="167" y="4"/>
                  </a:cxn>
                  <a:cxn ang="0">
                    <a:pos x="0" y="4"/>
                  </a:cxn>
                  <a:cxn ang="0">
                    <a:pos x="5" y="0"/>
                  </a:cxn>
                  <a:cxn ang="0">
                    <a:pos x="169" y="0"/>
                  </a:cxn>
                  <a:cxn ang="0">
                    <a:pos x="167" y="4"/>
                  </a:cxn>
                </a:cxnLst>
                <a:rect l="0" t="0" r="r" b="b"/>
                <a:pathLst>
                  <a:path w="169" h="4">
                    <a:moveTo>
                      <a:pt x="167" y="4"/>
                    </a:moveTo>
                    <a:lnTo>
                      <a:pt x="0" y="4"/>
                    </a:lnTo>
                    <a:lnTo>
                      <a:pt x="5" y="0"/>
                    </a:lnTo>
                    <a:lnTo>
                      <a:pt x="169" y="0"/>
                    </a:lnTo>
                    <a:lnTo>
                      <a:pt x="167" y="4"/>
                    </a:lnTo>
                    <a:close/>
                  </a:path>
                </a:pathLst>
              </a:custGeom>
              <a:solidFill>
                <a:srgbClr val="A7ABAD"/>
              </a:solidFill>
              <a:ln w="9525">
                <a:noFill/>
                <a:round/>
                <a:headEnd/>
                <a:tailEnd/>
              </a:ln>
            </p:spPr>
            <p:txBody>
              <a:bodyPr/>
              <a:lstStyle/>
              <a:p>
                <a:endParaRPr lang="es-ES"/>
              </a:p>
            </p:txBody>
          </p:sp>
          <p:sp>
            <p:nvSpPr>
              <p:cNvPr id="99944" name="Freeform 616"/>
              <p:cNvSpPr>
                <a:spLocks/>
              </p:cNvSpPr>
              <p:nvPr/>
            </p:nvSpPr>
            <p:spPr bwMode="auto">
              <a:xfrm>
                <a:off x="3287" y="2299"/>
                <a:ext cx="169" cy="4"/>
              </a:xfrm>
              <a:custGeom>
                <a:avLst/>
                <a:gdLst/>
                <a:ahLst/>
                <a:cxnLst>
                  <a:cxn ang="0">
                    <a:pos x="167" y="4"/>
                  </a:cxn>
                  <a:cxn ang="0">
                    <a:pos x="0" y="4"/>
                  </a:cxn>
                  <a:cxn ang="0">
                    <a:pos x="3" y="0"/>
                  </a:cxn>
                  <a:cxn ang="0">
                    <a:pos x="169" y="0"/>
                  </a:cxn>
                  <a:cxn ang="0">
                    <a:pos x="167" y="4"/>
                  </a:cxn>
                </a:cxnLst>
                <a:rect l="0" t="0" r="r" b="b"/>
                <a:pathLst>
                  <a:path w="169" h="4">
                    <a:moveTo>
                      <a:pt x="167" y="4"/>
                    </a:moveTo>
                    <a:lnTo>
                      <a:pt x="0" y="4"/>
                    </a:lnTo>
                    <a:lnTo>
                      <a:pt x="3" y="0"/>
                    </a:lnTo>
                    <a:lnTo>
                      <a:pt x="169" y="0"/>
                    </a:lnTo>
                    <a:lnTo>
                      <a:pt x="167" y="4"/>
                    </a:lnTo>
                    <a:close/>
                  </a:path>
                </a:pathLst>
              </a:custGeom>
              <a:solidFill>
                <a:srgbClr val="A7ABAD"/>
              </a:solidFill>
              <a:ln w="9525">
                <a:noFill/>
                <a:round/>
                <a:headEnd/>
                <a:tailEnd/>
              </a:ln>
            </p:spPr>
            <p:txBody>
              <a:bodyPr/>
              <a:lstStyle/>
              <a:p>
                <a:endParaRPr lang="es-ES"/>
              </a:p>
            </p:txBody>
          </p:sp>
          <p:sp>
            <p:nvSpPr>
              <p:cNvPr id="99945" name="Freeform 617"/>
              <p:cNvSpPr>
                <a:spLocks/>
              </p:cNvSpPr>
              <p:nvPr/>
            </p:nvSpPr>
            <p:spPr bwMode="auto">
              <a:xfrm>
                <a:off x="3290" y="2297"/>
                <a:ext cx="168" cy="4"/>
              </a:xfrm>
              <a:custGeom>
                <a:avLst/>
                <a:gdLst/>
                <a:ahLst/>
                <a:cxnLst>
                  <a:cxn ang="0">
                    <a:pos x="164" y="4"/>
                  </a:cxn>
                  <a:cxn ang="0">
                    <a:pos x="0" y="4"/>
                  </a:cxn>
                  <a:cxn ang="0">
                    <a:pos x="2" y="0"/>
                  </a:cxn>
                  <a:cxn ang="0">
                    <a:pos x="168" y="0"/>
                  </a:cxn>
                  <a:cxn ang="0">
                    <a:pos x="164" y="4"/>
                  </a:cxn>
                </a:cxnLst>
                <a:rect l="0" t="0" r="r" b="b"/>
                <a:pathLst>
                  <a:path w="168" h="4">
                    <a:moveTo>
                      <a:pt x="164" y="4"/>
                    </a:moveTo>
                    <a:lnTo>
                      <a:pt x="0" y="4"/>
                    </a:lnTo>
                    <a:lnTo>
                      <a:pt x="2" y="0"/>
                    </a:lnTo>
                    <a:lnTo>
                      <a:pt x="168" y="0"/>
                    </a:lnTo>
                    <a:lnTo>
                      <a:pt x="164" y="4"/>
                    </a:lnTo>
                    <a:close/>
                  </a:path>
                </a:pathLst>
              </a:custGeom>
              <a:solidFill>
                <a:srgbClr val="A7ABAD"/>
              </a:solidFill>
              <a:ln w="9525">
                <a:noFill/>
                <a:round/>
                <a:headEnd/>
                <a:tailEnd/>
              </a:ln>
            </p:spPr>
            <p:txBody>
              <a:bodyPr/>
              <a:lstStyle/>
              <a:p>
                <a:endParaRPr lang="es-ES"/>
              </a:p>
            </p:txBody>
          </p:sp>
          <p:sp>
            <p:nvSpPr>
              <p:cNvPr id="99946" name="Freeform 618"/>
              <p:cNvSpPr>
                <a:spLocks/>
              </p:cNvSpPr>
              <p:nvPr/>
            </p:nvSpPr>
            <p:spPr bwMode="auto">
              <a:xfrm>
                <a:off x="3290" y="2294"/>
                <a:ext cx="168" cy="5"/>
              </a:xfrm>
              <a:custGeom>
                <a:avLst/>
                <a:gdLst/>
                <a:ahLst/>
                <a:cxnLst>
                  <a:cxn ang="0">
                    <a:pos x="166" y="5"/>
                  </a:cxn>
                  <a:cxn ang="0">
                    <a:pos x="0" y="5"/>
                  </a:cxn>
                  <a:cxn ang="0">
                    <a:pos x="4" y="0"/>
                  </a:cxn>
                  <a:cxn ang="0">
                    <a:pos x="168" y="0"/>
                  </a:cxn>
                  <a:cxn ang="0">
                    <a:pos x="166" y="5"/>
                  </a:cxn>
                </a:cxnLst>
                <a:rect l="0" t="0" r="r" b="b"/>
                <a:pathLst>
                  <a:path w="168" h="5">
                    <a:moveTo>
                      <a:pt x="166" y="5"/>
                    </a:moveTo>
                    <a:lnTo>
                      <a:pt x="0" y="5"/>
                    </a:lnTo>
                    <a:lnTo>
                      <a:pt x="4" y="0"/>
                    </a:lnTo>
                    <a:lnTo>
                      <a:pt x="168" y="0"/>
                    </a:lnTo>
                    <a:lnTo>
                      <a:pt x="166" y="5"/>
                    </a:lnTo>
                    <a:close/>
                  </a:path>
                </a:pathLst>
              </a:custGeom>
              <a:solidFill>
                <a:srgbClr val="A8ABAE"/>
              </a:solidFill>
              <a:ln w="9525">
                <a:noFill/>
                <a:round/>
                <a:headEnd/>
                <a:tailEnd/>
              </a:ln>
            </p:spPr>
            <p:txBody>
              <a:bodyPr/>
              <a:lstStyle/>
              <a:p>
                <a:endParaRPr lang="es-ES"/>
              </a:p>
            </p:txBody>
          </p:sp>
          <p:sp>
            <p:nvSpPr>
              <p:cNvPr id="99947" name="Freeform 619"/>
              <p:cNvSpPr>
                <a:spLocks/>
              </p:cNvSpPr>
              <p:nvPr/>
            </p:nvSpPr>
            <p:spPr bwMode="auto">
              <a:xfrm>
                <a:off x="3292" y="2292"/>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8ABAE"/>
              </a:solidFill>
              <a:ln w="9525">
                <a:noFill/>
                <a:round/>
                <a:headEnd/>
                <a:tailEnd/>
              </a:ln>
            </p:spPr>
            <p:txBody>
              <a:bodyPr/>
              <a:lstStyle/>
              <a:p>
                <a:endParaRPr lang="es-ES"/>
              </a:p>
            </p:txBody>
          </p:sp>
          <p:sp>
            <p:nvSpPr>
              <p:cNvPr id="99948" name="Freeform 620"/>
              <p:cNvSpPr>
                <a:spLocks/>
              </p:cNvSpPr>
              <p:nvPr/>
            </p:nvSpPr>
            <p:spPr bwMode="auto">
              <a:xfrm>
                <a:off x="3294" y="2290"/>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9ACAF"/>
              </a:solidFill>
              <a:ln w="9525">
                <a:noFill/>
                <a:round/>
                <a:headEnd/>
                <a:tailEnd/>
              </a:ln>
            </p:spPr>
            <p:txBody>
              <a:bodyPr/>
              <a:lstStyle/>
              <a:p>
                <a:endParaRPr lang="es-ES"/>
              </a:p>
            </p:txBody>
          </p:sp>
          <p:sp>
            <p:nvSpPr>
              <p:cNvPr id="99949" name="Freeform 621"/>
              <p:cNvSpPr>
                <a:spLocks/>
              </p:cNvSpPr>
              <p:nvPr/>
            </p:nvSpPr>
            <p:spPr bwMode="auto">
              <a:xfrm>
                <a:off x="3294" y="2288"/>
                <a:ext cx="169" cy="4"/>
              </a:xfrm>
              <a:custGeom>
                <a:avLst/>
                <a:gdLst/>
                <a:ahLst/>
                <a:cxnLst>
                  <a:cxn ang="0">
                    <a:pos x="166" y="4"/>
                  </a:cxn>
                  <a:cxn ang="0">
                    <a:pos x="0" y="4"/>
                  </a:cxn>
                  <a:cxn ang="0">
                    <a:pos x="4" y="0"/>
                  </a:cxn>
                  <a:cxn ang="0">
                    <a:pos x="169" y="0"/>
                  </a:cxn>
                  <a:cxn ang="0">
                    <a:pos x="166" y="4"/>
                  </a:cxn>
                </a:cxnLst>
                <a:rect l="0" t="0" r="r" b="b"/>
                <a:pathLst>
                  <a:path w="169" h="4">
                    <a:moveTo>
                      <a:pt x="166" y="4"/>
                    </a:moveTo>
                    <a:lnTo>
                      <a:pt x="0" y="4"/>
                    </a:lnTo>
                    <a:lnTo>
                      <a:pt x="4" y="0"/>
                    </a:lnTo>
                    <a:lnTo>
                      <a:pt x="169" y="0"/>
                    </a:lnTo>
                    <a:lnTo>
                      <a:pt x="166" y="4"/>
                    </a:lnTo>
                    <a:close/>
                  </a:path>
                </a:pathLst>
              </a:custGeom>
              <a:solidFill>
                <a:srgbClr val="A9ACAF"/>
              </a:solidFill>
              <a:ln w="9525">
                <a:noFill/>
                <a:round/>
                <a:headEnd/>
                <a:tailEnd/>
              </a:ln>
            </p:spPr>
            <p:txBody>
              <a:bodyPr/>
              <a:lstStyle/>
              <a:p>
                <a:endParaRPr lang="es-ES"/>
              </a:p>
            </p:txBody>
          </p:sp>
          <p:sp>
            <p:nvSpPr>
              <p:cNvPr id="99950" name="Freeform 622"/>
              <p:cNvSpPr>
                <a:spLocks/>
              </p:cNvSpPr>
              <p:nvPr/>
            </p:nvSpPr>
            <p:spPr bwMode="auto">
              <a:xfrm>
                <a:off x="3296" y="2285"/>
                <a:ext cx="169" cy="5"/>
              </a:xfrm>
              <a:custGeom>
                <a:avLst/>
                <a:gdLst/>
                <a:ahLst/>
                <a:cxnLst>
                  <a:cxn ang="0">
                    <a:pos x="164" y="5"/>
                  </a:cxn>
                  <a:cxn ang="0">
                    <a:pos x="0" y="5"/>
                  </a:cxn>
                  <a:cxn ang="0">
                    <a:pos x="2" y="0"/>
                  </a:cxn>
                  <a:cxn ang="0">
                    <a:pos x="169" y="0"/>
                  </a:cxn>
                  <a:cxn ang="0">
                    <a:pos x="164" y="5"/>
                  </a:cxn>
                </a:cxnLst>
                <a:rect l="0" t="0" r="r" b="b"/>
                <a:pathLst>
                  <a:path w="169" h="5">
                    <a:moveTo>
                      <a:pt x="164" y="5"/>
                    </a:moveTo>
                    <a:lnTo>
                      <a:pt x="0" y="5"/>
                    </a:lnTo>
                    <a:lnTo>
                      <a:pt x="2" y="0"/>
                    </a:lnTo>
                    <a:lnTo>
                      <a:pt x="169" y="0"/>
                    </a:lnTo>
                    <a:lnTo>
                      <a:pt x="164" y="5"/>
                    </a:lnTo>
                    <a:close/>
                  </a:path>
                </a:pathLst>
              </a:custGeom>
              <a:solidFill>
                <a:srgbClr val="A9ACAF"/>
              </a:solidFill>
              <a:ln w="9525">
                <a:noFill/>
                <a:round/>
                <a:headEnd/>
                <a:tailEnd/>
              </a:ln>
            </p:spPr>
            <p:txBody>
              <a:bodyPr/>
              <a:lstStyle/>
              <a:p>
                <a:endParaRPr lang="es-ES"/>
              </a:p>
            </p:txBody>
          </p:sp>
          <p:sp>
            <p:nvSpPr>
              <p:cNvPr id="99951" name="Freeform 623"/>
              <p:cNvSpPr>
                <a:spLocks/>
              </p:cNvSpPr>
              <p:nvPr/>
            </p:nvSpPr>
            <p:spPr bwMode="auto">
              <a:xfrm>
                <a:off x="3298" y="2283"/>
                <a:ext cx="167" cy="5"/>
              </a:xfrm>
              <a:custGeom>
                <a:avLst/>
                <a:gdLst/>
                <a:ahLst/>
                <a:cxnLst>
                  <a:cxn ang="0">
                    <a:pos x="165" y="5"/>
                  </a:cxn>
                  <a:cxn ang="0">
                    <a:pos x="0" y="5"/>
                  </a:cxn>
                  <a:cxn ang="0">
                    <a:pos x="3" y="0"/>
                  </a:cxn>
                  <a:cxn ang="0">
                    <a:pos x="167" y="0"/>
                  </a:cxn>
                  <a:cxn ang="0">
                    <a:pos x="165" y="5"/>
                  </a:cxn>
                </a:cxnLst>
                <a:rect l="0" t="0" r="r" b="b"/>
                <a:pathLst>
                  <a:path w="167" h="5">
                    <a:moveTo>
                      <a:pt x="165" y="5"/>
                    </a:moveTo>
                    <a:lnTo>
                      <a:pt x="0" y="5"/>
                    </a:lnTo>
                    <a:lnTo>
                      <a:pt x="3" y="0"/>
                    </a:lnTo>
                    <a:lnTo>
                      <a:pt x="167" y="0"/>
                    </a:lnTo>
                    <a:lnTo>
                      <a:pt x="165" y="5"/>
                    </a:lnTo>
                    <a:close/>
                  </a:path>
                </a:pathLst>
              </a:custGeom>
              <a:solidFill>
                <a:srgbClr val="AAADB0"/>
              </a:solidFill>
              <a:ln w="9525">
                <a:noFill/>
                <a:round/>
                <a:headEnd/>
                <a:tailEnd/>
              </a:ln>
            </p:spPr>
            <p:txBody>
              <a:bodyPr/>
              <a:lstStyle/>
              <a:p>
                <a:endParaRPr lang="es-ES"/>
              </a:p>
            </p:txBody>
          </p:sp>
          <p:sp>
            <p:nvSpPr>
              <p:cNvPr id="99952" name="Freeform 624"/>
              <p:cNvSpPr>
                <a:spLocks/>
              </p:cNvSpPr>
              <p:nvPr/>
            </p:nvSpPr>
            <p:spPr bwMode="auto">
              <a:xfrm>
                <a:off x="3298" y="2281"/>
                <a:ext cx="169" cy="4"/>
              </a:xfrm>
              <a:custGeom>
                <a:avLst/>
                <a:gdLst/>
                <a:ahLst/>
                <a:cxnLst>
                  <a:cxn ang="0">
                    <a:pos x="167" y="4"/>
                  </a:cxn>
                  <a:cxn ang="0">
                    <a:pos x="0" y="4"/>
                  </a:cxn>
                  <a:cxn ang="0">
                    <a:pos x="5" y="0"/>
                  </a:cxn>
                  <a:cxn ang="0">
                    <a:pos x="169" y="0"/>
                  </a:cxn>
                  <a:cxn ang="0">
                    <a:pos x="167" y="4"/>
                  </a:cxn>
                </a:cxnLst>
                <a:rect l="0" t="0" r="r" b="b"/>
                <a:pathLst>
                  <a:path w="169" h="4">
                    <a:moveTo>
                      <a:pt x="167" y="4"/>
                    </a:moveTo>
                    <a:lnTo>
                      <a:pt x="0" y="4"/>
                    </a:lnTo>
                    <a:lnTo>
                      <a:pt x="5" y="0"/>
                    </a:lnTo>
                    <a:lnTo>
                      <a:pt x="169" y="0"/>
                    </a:lnTo>
                    <a:lnTo>
                      <a:pt x="167" y="4"/>
                    </a:lnTo>
                    <a:close/>
                  </a:path>
                </a:pathLst>
              </a:custGeom>
              <a:solidFill>
                <a:srgbClr val="AAADB0"/>
              </a:solidFill>
              <a:ln w="9525">
                <a:noFill/>
                <a:round/>
                <a:headEnd/>
                <a:tailEnd/>
              </a:ln>
            </p:spPr>
            <p:txBody>
              <a:bodyPr/>
              <a:lstStyle/>
              <a:p>
                <a:endParaRPr lang="es-ES"/>
              </a:p>
            </p:txBody>
          </p:sp>
          <p:sp>
            <p:nvSpPr>
              <p:cNvPr id="99953" name="Freeform 625"/>
              <p:cNvSpPr>
                <a:spLocks/>
              </p:cNvSpPr>
              <p:nvPr/>
            </p:nvSpPr>
            <p:spPr bwMode="auto">
              <a:xfrm>
                <a:off x="3301" y="227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AADB0"/>
              </a:solidFill>
              <a:ln w="9525">
                <a:noFill/>
                <a:round/>
                <a:headEnd/>
                <a:tailEnd/>
              </a:ln>
            </p:spPr>
            <p:txBody>
              <a:bodyPr/>
              <a:lstStyle/>
              <a:p>
                <a:endParaRPr lang="es-ES"/>
              </a:p>
            </p:txBody>
          </p:sp>
          <p:sp>
            <p:nvSpPr>
              <p:cNvPr id="99954" name="Freeform 626"/>
              <p:cNvSpPr>
                <a:spLocks/>
              </p:cNvSpPr>
              <p:nvPr/>
            </p:nvSpPr>
            <p:spPr bwMode="auto">
              <a:xfrm>
                <a:off x="3303" y="2277"/>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BAEB1"/>
              </a:solidFill>
              <a:ln w="9525">
                <a:noFill/>
                <a:round/>
                <a:headEnd/>
                <a:tailEnd/>
              </a:ln>
            </p:spPr>
            <p:txBody>
              <a:bodyPr/>
              <a:lstStyle/>
              <a:p>
                <a:endParaRPr lang="es-ES"/>
              </a:p>
            </p:txBody>
          </p:sp>
          <p:sp>
            <p:nvSpPr>
              <p:cNvPr id="99955" name="Freeform 627"/>
              <p:cNvSpPr>
                <a:spLocks/>
              </p:cNvSpPr>
              <p:nvPr/>
            </p:nvSpPr>
            <p:spPr bwMode="auto">
              <a:xfrm>
                <a:off x="3303" y="2274"/>
                <a:ext cx="168" cy="5"/>
              </a:xfrm>
              <a:custGeom>
                <a:avLst/>
                <a:gdLst/>
                <a:ahLst/>
                <a:cxnLst>
                  <a:cxn ang="0">
                    <a:pos x="164" y="5"/>
                  </a:cxn>
                  <a:cxn ang="0">
                    <a:pos x="0" y="5"/>
                  </a:cxn>
                  <a:cxn ang="0">
                    <a:pos x="4" y="0"/>
                  </a:cxn>
                  <a:cxn ang="0">
                    <a:pos x="168" y="0"/>
                  </a:cxn>
                  <a:cxn ang="0">
                    <a:pos x="164" y="5"/>
                  </a:cxn>
                </a:cxnLst>
                <a:rect l="0" t="0" r="r" b="b"/>
                <a:pathLst>
                  <a:path w="168" h="5">
                    <a:moveTo>
                      <a:pt x="164" y="5"/>
                    </a:moveTo>
                    <a:lnTo>
                      <a:pt x="0" y="5"/>
                    </a:lnTo>
                    <a:lnTo>
                      <a:pt x="4" y="0"/>
                    </a:lnTo>
                    <a:lnTo>
                      <a:pt x="168" y="0"/>
                    </a:lnTo>
                    <a:lnTo>
                      <a:pt x="164" y="5"/>
                    </a:lnTo>
                    <a:close/>
                  </a:path>
                </a:pathLst>
              </a:custGeom>
              <a:solidFill>
                <a:srgbClr val="ABAEB1"/>
              </a:solidFill>
              <a:ln w="9525">
                <a:noFill/>
                <a:round/>
                <a:headEnd/>
                <a:tailEnd/>
              </a:ln>
            </p:spPr>
            <p:txBody>
              <a:bodyPr/>
              <a:lstStyle/>
              <a:p>
                <a:endParaRPr lang="es-ES"/>
              </a:p>
            </p:txBody>
          </p:sp>
          <p:sp>
            <p:nvSpPr>
              <p:cNvPr id="99956" name="Freeform 628"/>
              <p:cNvSpPr>
                <a:spLocks/>
              </p:cNvSpPr>
              <p:nvPr/>
            </p:nvSpPr>
            <p:spPr bwMode="auto">
              <a:xfrm>
                <a:off x="3305" y="2272"/>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BAEB1"/>
              </a:solidFill>
              <a:ln w="9525">
                <a:noFill/>
                <a:round/>
                <a:headEnd/>
                <a:tailEnd/>
              </a:ln>
            </p:spPr>
            <p:txBody>
              <a:bodyPr/>
              <a:lstStyle/>
              <a:p>
                <a:endParaRPr lang="es-ES"/>
              </a:p>
            </p:txBody>
          </p:sp>
          <p:sp>
            <p:nvSpPr>
              <p:cNvPr id="99957" name="Freeform 629"/>
              <p:cNvSpPr>
                <a:spLocks/>
              </p:cNvSpPr>
              <p:nvPr/>
            </p:nvSpPr>
            <p:spPr bwMode="auto">
              <a:xfrm>
                <a:off x="3307" y="2270"/>
                <a:ext cx="167" cy="4"/>
              </a:xfrm>
              <a:custGeom>
                <a:avLst/>
                <a:gdLst/>
                <a:ahLst/>
                <a:cxnLst>
                  <a:cxn ang="0">
                    <a:pos x="164" y="4"/>
                  </a:cxn>
                  <a:cxn ang="0">
                    <a:pos x="0" y="4"/>
                  </a:cxn>
                  <a:cxn ang="0">
                    <a:pos x="3" y="0"/>
                  </a:cxn>
                  <a:cxn ang="0">
                    <a:pos x="167" y="0"/>
                  </a:cxn>
                  <a:cxn ang="0">
                    <a:pos x="164" y="4"/>
                  </a:cxn>
                </a:cxnLst>
                <a:rect l="0" t="0" r="r" b="b"/>
                <a:pathLst>
                  <a:path w="167" h="4">
                    <a:moveTo>
                      <a:pt x="164" y="4"/>
                    </a:moveTo>
                    <a:lnTo>
                      <a:pt x="0" y="4"/>
                    </a:lnTo>
                    <a:lnTo>
                      <a:pt x="3" y="0"/>
                    </a:lnTo>
                    <a:lnTo>
                      <a:pt x="167" y="0"/>
                    </a:lnTo>
                    <a:lnTo>
                      <a:pt x="164" y="4"/>
                    </a:lnTo>
                    <a:close/>
                  </a:path>
                </a:pathLst>
              </a:custGeom>
              <a:solidFill>
                <a:srgbClr val="ACAFB2"/>
              </a:solidFill>
              <a:ln w="9525">
                <a:noFill/>
                <a:round/>
                <a:headEnd/>
                <a:tailEnd/>
              </a:ln>
            </p:spPr>
            <p:txBody>
              <a:bodyPr/>
              <a:lstStyle/>
              <a:p>
                <a:endParaRPr lang="es-ES"/>
              </a:p>
            </p:txBody>
          </p:sp>
          <p:sp>
            <p:nvSpPr>
              <p:cNvPr id="99958" name="Freeform 630"/>
              <p:cNvSpPr>
                <a:spLocks/>
              </p:cNvSpPr>
              <p:nvPr/>
            </p:nvSpPr>
            <p:spPr bwMode="auto">
              <a:xfrm>
                <a:off x="3307" y="2268"/>
                <a:ext cx="167" cy="4"/>
              </a:xfrm>
              <a:custGeom>
                <a:avLst/>
                <a:gdLst/>
                <a:ahLst/>
                <a:cxnLst>
                  <a:cxn ang="0">
                    <a:pos x="164" y="4"/>
                  </a:cxn>
                  <a:cxn ang="0">
                    <a:pos x="0" y="4"/>
                  </a:cxn>
                  <a:cxn ang="0">
                    <a:pos x="5" y="0"/>
                  </a:cxn>
                  <a:cxn ang="0">
                    <a:pos x="167" y="0"/>
                  </a:cxn>
                  <a:cxn ang="0">
                    <a:pos x="164" y="4"/>
                  </a:cxn>
                </a:cxnLst>
                <a:rect l="0" t="0" r="r" b="b"/>
                <a:pathLst>
                  <a:path w="167" h="4">
                    <a:moveTo>
                      <a:pt x="164" y="4"/>
                    </a:moveTo>
                    <a:lnTo>
                      <a:pt x="0" y="4"/>
                    </a:lnTo>
                    <a:lnTo>
                      <a:pt x="5" y="0"/>
                    </a:lnTo>
                    <a:lnTo>
                      <a:pt x="167" y="0"/>
                    </a:lnTo>
                    <a:lnTo>
                      <a:pt x="164" y="4"/>
                    </a:lnTo>
                    <a:close/>
                  </a:path>
                </a:pathLst>
              </a:custGeom>
              <a:solidFill>
                <a:srgbClr val="ACAFB2"/>
              </a:solidFill>
              <a:ln w="9525">
                <a:noFill/>
                <a:round/>
                <a:headEnd/>
                <a:tailEnd/>
              </a:ln>
            </p:spPr>
            <p:txBody>
              <a:bodyPr/>
              <a:lstStyle/>
              <a:p>
                <a:endParaRPr lang="es-ES"/>
              </a:p>
            </p:txBody>
          </p:sp>
          <p:sp>
            <p:nvSpPr>
              <p:cNvPr id="99959" name="Freeform 631"/>
              <p:cNvSpPr>
                <a:spLocks/>
              </p:cNvSpPr>
              <p:nvPr/>
            </p:nvSpPr>
            <p:spPr bwMode="auto">
              <a:xfrm>
                <a:off x="3310" y="2266"/>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DAFB2"/>
              </a:solidFill>
              <a:ln w="9525">
                <a:noFill/>
                <a:round/>
                <a:headEnd/>
                <a:tailEnd/>
              </a:ln>
            </p:spPr>
            <p:txBody>
              <a:bodyPr/>
              <a:lstStyle/>
              <a:p>
                <a:endParaRPr lang="es-ES"/>
              </a:p>
            </p:txBody>
          </p:sp>
          <p:sp>
            <p:nvSpPr>
              <p:cNvPr id="99960" name="Freeform 632"/>
              <p:cNvSpPr>
                <a:spLocks/>
              </p:cNvSpPr>
              <p:nvPr/>
            </p:nvSpPr>
            <p:spPr bwMode="auto">
              <a:xfrm>
                <a:off x="3312" y="2263"/>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ADAFB2"/>
              </a:solidFill>
              <a:ln w="9525">
                <a:noFill/>
                <a:round/>
                <a:headEnd/>
                <a:tailEnd/>
              </a:ln>
            </p:spPr>
            <p:txBody>
              <a:bodyPr/>
              <a:lstStyle/>
              <a:p>
                <a:endParaRPr lang="es-ES"/>
              </a:p>
            </p:txBody>
          </p:sp>
          <p:sp>
            <p:nvSpPr>
              <p:cNvPr id="99961" name="Freeform 633"/>
              <p:cNvSpPr>
                <a:spLocks/>
              </p:cNvSpPr>
              <p:nvPr/>
            </p:nvSpPr>
            <p:spPr bwMode="auto">
              <a:xfrm>
                <a:off x="3312" y="2261"/>
                <a:ext cx="166" cy="5"/>
              </a:xfrm>
              <a:custGeom>
                <a:avLst/>
                <a:gdLst/>
                <a:ahLst/>
                <a:cxnLst>
                  <a:cxn ang="0">
                    <a:pos x="164" y="5"/>
                  </a:cxn>
                  <a:cxn ang="0">
                    <a:pos x="0" y="5"/>
                  </a:cxn>
                  <a:cxn ang="0">
                    <a:pos x="4" y="0"/>
                  </a:cxn>
                  <a:cxn ang="0">
                    <a:pos x="166" y="0"/>
                  </a:cxn>
                  <a:cxn ang="0">
                    <a:pos x="164" y="5"/>
                  </a:cxn>
                </a:cxnLst>
                <a:rect l="0" t="0" r="r" b="b"/>
                <a:pathLst>
                  <a:path w="166" h="5">
                    <a:moveTo>
                      <a:pt x="164" y="5"/>
                    </a:moveTo>
                    <a:lnTo>
                      <a:pt x="0" y="5"/>
                    </a:lnTo>
                    <a:lnTo>
                      <a:pt x="4" y="0"/>
                    </a:lnTo>
                    <a:lnTo>
                      <a:pt x="166" y="0"/>
                    </a:lnTo>
                    <a:lnTo>
                      <a:pt x="164" y="5"/>
                    </a:lnTo>
                    <a:close/>
                  </a:path>
                </a:pathLst>
              </a:custGeom>
              <a:solidFill>
                <a:srgbClr val="ADAFB2"/>
              </a:solidFill>
              <a:ln w="9525">
                <a:noFill/>
                <a:round/>
                <a:headEnd/>
                <a:tailEnd/>
              </a:ln>
            </p:spPr>
            <p:txBody>
              <a:bodyPr/>
              <a:lstStyle/>
              <a:p>
                <a:endParaRPr lang="es-ES"/>
              </a:p>
            </p:txBody>
          </p:sp>
          <p:sp>
            <p:nvSpPr>
              <p:cNvPr id="99962" name="Freeform 634"/>
              <p:cNvSpPr>
                <a:spLocks/>
              </p:cNvSpPr>
              <p:nvPr/>
            </p:nvSpPr>
            <p:spPr bwMode="auto">
              <a:xfrm>
                <a:off x="3314" y="2259"/>
                <a:ext cx="166" cy="4"/>
              </a:xfrm>
              <a:custGeom>
                <a:avLst/>
                <a:gdLst/>
                <a:ahLst/>
                <a:cxnLst>
                  <a:cxn ang="0">
                    <a:pos x="162" y="4"/>
                  </a:cxn>
                  <a:cxn ang="0">
                    <a:pos x="0" y="4"/>
                  </a:cxn>
                  <a:cxn ang="0">
                    <a:pos x="2" y="0"/>
                  </a:cxn>
                  <a:cxn ang="0">
                    <a:pos x="166" y="0"/>
                  </a:cxn>
                  <a:cxn ang="0">
                    <a:pos x="162" y="4"/>
                  </a:cxn>
                </a:cxnLst>
                <a:rect l="0" t="0" r="r" b="b"/>
                <a:pathLst>
                  <a:path w="166" h="4">
                    <a:moveTo>
                      <a:pt x="162" y="4"/>
                    </a:moveTo>
                    <a:lnTo>
                      <a:pt x="0" y="4"/>
                    </a:lnTo>
                    <a:lnTo>
                      <a:pt x="2" y="0"/>
                    </a:lnTo>
                    <a:lnTo>
                      <a:pt x="166" y="0"/>
                    </a:lnTo>
                    <a:lnTo>
                      <a:pt x="162" y="4"/>
                    </a:lnTo>
                    <a:close/>
                  </a:path>
                </a:pathLst>
              </a:custGeom>
              <a:solidFill>
                <a:srgbClr val="AFB0B3"/>
              </a:solidFill>
              <a:ln w="9525">
                <a:noFill/>
                <a:round/>
                <a:headEnd/>
                <a:tailEnd/>
              </a:ln>
            </p:spPr>
            <p:txBody>
              <a:bodyPr/>
              <a:lstStyle/>
              <a:p>
                <a:endParaRPr lang="es-ES"/>
              </a:p>
            </p:txBody>
          </p:sp>
          <p:sp>
            <p:nvSpPr>
              <p:cNvPr id="99963" name="Freeform 635"/>
              <p:cNvSpPr>
                <a:spLocks/>
              </p:cNvSpPr>
              <p:nvPr/>
            </p:nvSpPr>
            <p:spPr bwMode="auto">
              <a:xfrm>
                <a:off x="3316" y="2257"/>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AFB0B3"/>
              </a:solidFill>
              <a:ln w="9525">
                <a:noFill/>
                <a:round/>
                <a:headEnd/>
                <a:tailEnd/>
              </a:ln>
            </p:spPr>
            <p:txBody>
              <a:bodyPr/>
              <a:lstStyle/>
              <a:p>
                <a:endParaRPr lang="es-ES"/>
              </a:p>
            </p:txBody>
          </p:sp>
          <p:sp>
            <p:nvSpPr>
              <p:cNvPr id="99964" name="Freeform 636"/>
              <p:cNvSpPr>
                <a:spLocks/>
              </p:cNvSpPr>
              <p:nvPr/>
            </p:nvSpPr>
            <p:spPr bwMode="auto">
              <a:xfrm>
                <a:off x="3316" y="2254"/>
                <a:ext cx="167" cy="5"/>
              </a:xfrm>
              <a:custGeom>
                <a:avLst/>
                <a:gdLst/>
                <a:ahLst/>
                <a:cxnLst>
                  <a:cxn ang="0">
                    <a:pos x="164" y="5"/>
                  </a:cxn>
                  <a:cxn ang="0">
                    <a:pos x="0" y="5"/>
                  </a:cxn>
                  <a:cxn ang="0">
                    <a:pos x="5" y="0"/>
                  </a:cxn>
                  <a:cxn ang="0">
                    <a:pos x="167" y="0"/>
                  </a:cxn>
                  <a:cxn ang="0">
                    <a:pos x="164" y="5"/>
                  </a:cxn>
                </a:cxnLst>
                <a:rect l="0" t="0" r="r" b="b"/>
                <a:pathLst>
                  <a:path w="167" h="5">
                    <a:moveTo>
                      <a:pt x="164" y="5"/>
                    </a:moveTo>
                    <a:lnTo>
                      <a:pt x="0" y="5"/>
                    </a:lnTo>
                    <a:lnTo>
                      <a:pt x="5" y="0"/>
                    </a:lnTo>
                    <a:lnTo>
                      <a:pt x="167" y="0"/>
                    </a:lnTo>
                    <a:lnTo>
                      <a:pt x="164" y="5"/>
                    </a:lnTo>
                    <a:close/>
                  </a:path>
                </a:pathLst>
              </a:custGeom>
              <a:solidFill>
                <a:srgbClr val="AFB0B3"/>
              </a:solidFill>
              <a:ln w="9525">
                <a:noFill/>
                <a:round/>
                <a:headEnd/>
                <a:tailEnd/>
              </a:ln>
            </p:spPr>
            <p:txBody>
              <a:bodyPr/>
              <a:lstStyle/>
              <a:p>
                <a:endParaRPr lang="es-ES"/>
              </a:p>
            </p:txBody>
          </p:sp>
          <p:sp>
            <p:nvSpPr>
              <p:cNvPr id="99965" name="Freeform 637"/>
              <p:cNvSpPr>
                <a:spLocks/>
              </p:cNvSpPr>
              <p:nvPr/>
            </p:nvSpPr>
            <p:spPr bwMode="auto">
              <a:xfrm>
                <a:off x="3318" y="2252"/>
                <a:ext cx="165" cy="5"/>
              </a:xfrm>
              <a:custGeom>
                <a:avLst/>
                <a:gdLst/>
                <a:ahLst/>
                <a:cxnLst>
                  <a:cxn ang="0">
                    <a:pos x="162" y="5"/>
                  </a:cxn>
                  <a:cxn ang="0">
                    <a:pos x="0" y="5"/>
                  </a:cxn>
                  <a:cxn ang="0">
                    <a:pos x="3" y="0"/>
                  </a:cxn>
                  <a:cxn ang="0">
                    <a:pos x="165" y="0"/>
                  </a:cxn>
                  <a:cxn ang="0">
                    <a:pos x="162" y="5"/>
                  </a:cxn>
                </a:cxnLst>
                <a:rect l="0" t="0" r="r" b="b"/>
                <a:pathLst>
                  <a:path w="165" h="5">
                    <a:moveTo>
                      <a:pt x="162" y="5"/>
                    </a:moveTo>
                    <a:lnTo>
                      <a:pt x="0" y="5"/>
                    </a:lnTo>
                    <a:lnTo>
                      <a:pt x="3" y="0"/>
                    </a:lnTo>
                    <a:lnTo>
                      <a:pt x="165" y="0"/>
                    </a:lnTo>
                    <a:lnTo>
                      <a:pt x="162" y="5"/>
                    </a:lnTo>
                    <a:close/>
                  </a:path>
                </a:pathLst>
              </a:custGeom>
              <a:solidFill>
                <a:srgbClr val="B0B2B4"/>
              </a:solidFill>
              <a:ln w="9525">
                <a:noFill/>
                <a:round/>
                <a:headEnd/>
                <a:tailEnd/>
              </a:ln>
            </p:spPr>
            <p:txBody>
              <a:bodyPr/>
              <a:lstStyle/>
              <a:p>
                <a:endParaRPr lang="es-ES"/>
              </a:p>
            </p:txBody>
          </p:sp>
          <p:sp>
            <p:nvSpPr>
              <p:cNvPr id="99966" name="Freeform 638"/>
              <p:cNvSpPr>
                <a:spLocks/>
              </p:cNvSpPr>
              <p:nvPr/>
            </p:nvSpPr>
            <p:spPr bwMode="auto">
              <a:xfrm>
                <a:off x="3321" y="2250"/>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0B2B4"/>
              </a:solidFill>
              <a:ln w="9525">
                <a:noFill/>
                <a:round/>
                <a:headEnd/>
                <a:tailEnd/>
              </a:ln>
            </p:spPr>
            <p:txBody>
              <a:bodyPr/>
              <a:lstStyle/>
              <a:p>
                <a:endParaRPr lang="es-ES"/>
              </a:p>
            </p:txBody>
          </p:sp>
          <p:sp>
            <p:nvSpPr>
              <p:cNvPr id="99967" name="Freeform 639"/>
              <p:cNvSpPr>
                <a:spLocks/>
              </p:cNvSpPr>
              <p:nvPr/>
            </p:nvSpPr>
            <p:spPr bwMode="auto">
              <a:xfrm>
                <a:off x="3321" y="2248"/>
                <a:ext cx="166" cy="4"/>
              </a:xfrm>
              <a:custGeom>
                <a:avLst/>
                <a:gdLst/>
                <a:ahLst/>
                <a:cxnLst>
                  <a:cxn ang="0">
                    <a:pos x="162" y="4"/>
                  </a:cxn>
                  <a:cxn ang="0">
                    <a:pos x="0" y="4"/>
                  </a:cxn>
                  <a:cxn ang="0">
                    <a:pos x="4" y="0"/>
                  </a:cxn>
                  <a:cxn ang="0">
                    <a:pos x="166" y="0"/>
                  </a:cxn>
                  <a:cxn ang="0">
                    <a:pos x="162" y="4"/>
                  </a:cxn>
                </a:cxnLst>
                <a:rect l="0" t="0" r="r" b="b"/>
                <a:pathLst>
                  <a:path w="166" h="4">
                    <a:moveTo>
                      <a:pt x="162" y="4"/>
                    </a:moveTo>
                    <a:lnTo>
                      <a:pt x="0" y="4"/>
                    </a:lnTo>
                    <a:lnTo>
                      <a:pt x="4" y="0"/>
                    </a:lnTo>
                    <a:lnTo>
                      <a:pt x="166" y="0"/>
                    </a:lnTo>
                    <a:lnTo>
                      <a:pt x="162" y="4"/>
                    </a:lnTo>
                    <a:close/>
                  </a:path>
                </a:pathLst>
              </a:custGeom>
              <a:solidFill>
                <a:srgbClr val="B0B2B4"/>
              </a:solidFill>
              <a:ln w="9525">
                <a:noFill/>
                <a:round/>
                <a:headEnd/>
                <a:tailEnd/>
              </a:ln>
            </p:spPr>
            <p:txBody>
              <a:bodyPr/>
              <a:lstStyle/>
              <a:p>
                <a:endParaRPr lang="es-ES"/>
              </a:p>
            </p:txBody>
          </p:sp>
          <p:sp>
            <p:nvSpPr>
              <p:cNvPr id="99968" name="Freeform 640"/>
              <p:cNvSpPr>
                <a:spLocks/>
              </p:cNvSpPr>
              <p:nvPr/>
            </p:nvSpPr>
            <p:spPr bwMode="auto">
              <a:xfrm>
                <a:off x="3323" y="2246"/>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1B3B5"/>
              </a:solidFill>
              <a:ln w="9525">
                <a:noFill/>
                <a:round/>
                <a:headEnd/>
                <a:tailEnd/>
              </a:ln>
            </p:spPr>
            <p:txBody>
              <a:bodyPr/>
              <a:lstStyle/>
              <a:p>
                <a:endParaRPr lang="es-ES"/>
              </a:p>
            </p:txBody>
          </p:sp>
          <p:sp>
            <p:nvSpPr>
              <p:cNvPr id="99969" name="Freeform 641"/>
              <p:cNvSpPr>
                <a:spLocks/>
              </p:cNvSpPr>
              <p:nvPr/>
            </p:nvSpPr>
            <p:spPr bwMode="auto">
              <a:xfrm>
                <a:off x="3325" y="2243"/>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B1B3B5"/>
              </a:solidFill>
              <a:ln w="9525">
                <a:noFill/>
                <a:round/>
                <a:headEnd/>
                <a:tailEnd/>
              </a:ln>
            </p:spPr>
            <p:txBody>
              <a:bodyPr/>
              <a:lstStyle/>
              <a:p>
                <a:endParaRPr lang="es-ES"/>
              </a:p>
            </p:txBody>
          </p:sp>
          <p:sp>
            <p:nvSpPr>
              <p:cNvPr id="99970" name="Freeform 642"/>
              <p:cNvSpPr>
                <a:spLocks/>
              </p:cNvSpPr>
              <p:nvPr/>
            </p:nvSpPr>
            <p:spPr bwMode="auto">
              <a:xfrm>
                <a:off x="3325" y="2243"/>
                <a:ext cx="164" cy="3"/>
              </a:xfrm>
              <a:custGeom>
                <a:avLst/>
                <a:gdLst/>
                <a:ahLst/>
                <a:cxnLst>
                  <a:cxn ang="0">
                    <a:pos x="162" y="3"/>
                  </a:cxn>
                  <a:cxn ang="0">
                    <a:pos x="0" y="3"/>
                  </a:cxn>
                  <a:cxn ang="0">
                    <a:pos x="2" y="0"/>
                  </a:cxn>
                  <a:cxn ang="0">
                    <a:pos x="164" y="0"/>
                  </a:cxn>
                  <a:cxn ang="0">
                    <a:pos x="162" y="3"/>
                  </a:cxn>
                </a:cxnLst>
                <a:rect l="0" t="0" r="r" b="b"/>
                <a:pathLst>
                  <a:path w="164" h="3">
                    <a:moveTo>
                      <a:pt x="162" y="3"/>
                    </a:moveTo>
                    <a:lnTo>
                      <a:pt x="0" y="3"/>
                    </a:lnTo>
                    <a:lnTo>
                      <a:pt x="2" y="0"/>
                    </a:lnTo>
                    <a:lnTo>
                      <a:pt x="164" y="0"/>
                    </a:lnTo>
                    <a:lnTo>
                      <a:pt x="162" y="3"/>
                    </a:lnTo>
                    <a:close/>
                  </a:path>
                </a:pathLst>
              </a:custGeom>
              <a:solidFill>
                <a:srgbClr val="B1B5B6"/>
              </a:solidFill>
              <a:ln w="9525">
                <a:noFill/>
                <a:round/>
                <a:headEnd/>
                <a:tailEnd/>
              </a:ln>
            </p:spPr>
            <p:txBody>
              <a:bodyPr/>
              <a:lstStyle/>
              <a:p>
                <a:endParaRPr lang="es-ES"/>
              </a:p>
            </p:txBody>
          </p:sp>
          <p:sp>
            <p:nvSpPr>
              <p:cNvPr id="99971" name="Freeform 643"/>
              <p:cNvSpPr>
                <a:spLocks/>
              </p:cNvSpPr>
              <p:nvPr/>
            </p:nvSpPr>
            <p:spPr bwMode="auto">
              <a:xfrm>
                <a:off x="3984" y="2707"/>
                <a:ext cx="195" cy="2"/>
              </a:xfrm>
              <a:custGeom>
                <a:avLst/>
                <a:gdLst/>
                <a:ahLst/>
                <a:cxnLst>
                  <a:cxn ang="0">
                    <a:pos x="2" y="0"/>
                  </a:cxn>
                  <a:cxn ang="0">
                    <a:pos x="195" y="0"/>
                  </a:cxn>
                  <a:cxn ang="0">
                    <a:pos x="195" y="2"/>
                  </a:cxn>
                  <a:cxn ang="0">
                    <a:pos x="0" y="2"/>
                  </a:cxn>
                  <a:cxn ang="0">
                    <a:pos x="2" y="0"/>
                  </a:cxn>
                </a:cxnLst>
                <a:rect l="0" t="0" r="r" b="b"/>
                <a:pathLst>
                  <a:path w="195" h="2">
                    <a:moveTo>
                      <a:pt x="2" y="0"/>
                    </a:moveTo>
                    <a:lnTo>
                      <a:pt x="195" y="0"/>
                    </a:lnTo>
                    <a:lnTo>
                      <a:pt x="195" y="2"/>
                    </a:lnTo>
                    <a:lnTo>
                      <a:pt x="0" y="2"/>
                    </a:lnTo>
                    <a:lnTo>
                      <a:pt x="2" y="0"/>
                    </a:lnTo>
                    <a:close/>
                  </a:path>
                </a:pathLst>
              </a:custGeom>
              <a:solidFill>
                <a:srgbClr val="646B6E"/>
              </a:solidFill>
              <a:ln w="9525">
                <a:noFill/>
                <a:round/>
                <a:headEnd/>
                <a:tailEnd/>
              </a:ln>
            </p:spPr>
            <p:txBody>
              <a:bodyPr/>
              <a:lstStyle/>
              <a:p>
                <a:endParaRPr lang="es-ES"/>
              </a:p>
            </p:txBody>
          </p:sp>
          <p:sp>
            <p:nvSpPr>
              <p:cNvPr id="99972" name="Freeform 644"/>
              <p:cNvSpPr>
                <a:spLocks/>
              </p:cNvSpPr>
              <p:nvPr/>
            </p:nvSpPr>
            <p:spPr bwMode="auto">
              <a:xfrm>
                <a:off x="3984" y="2705"/>
                <a:ext cx="197" cy="4"/>
              </a:xfrm>
              <a:custGeom>
                <a:avLst/>
                <a:gdLst/>
                <a:ahLst/>
                <a:cxnLst>
                  <a:cxn ang="0">
                    <a:pos x="2" y="0"/>
                  </a:cxn>
                  <a:cxn ang="0">
                    <a:pos x="197" y="0"/>
                  </a:cxn>
                  <a:cxn ang="0">
                    <a:pos x="195" y="4"/>
                  </a:cxn>
                  <a:cxn ang="0">
                    <a:pos x="0" y="4"/>
                  </a:cxn>
                  <a:cxn ang="0">
                    <a:pos x="2" y="0"/>
                  </a:cxn>
                </a:cxnLst>
                <a:rect l="0" t="0" r="r" b="b"/>
                <a:pathLst>
                  <a:path w="197" h="4">
                    <a:moveTo>
                      <a:pt x="2" y="0"/>
                    </a:moveTo>
                    <a:lnTo>
                      <a:pt x="197" y="0"/>
                    </a:lnTo>
                    <a:lnTo>
                      <a:pt x="195" y="4"/>
                    </a:lnTo>
                    <a:lnTo>
                      <a:pt x="0" y="4"/>
                    </a:lnTo>
                    <a:lnTo>
                      <a:pt x="2" y="0"/>
                    </a:lnTo>
                    <a:close/>
                  </a:path>
                </a:pathLst>
              </a:custGeom>
              <a:solidFill>
                <a:srgbClr val="646B6E"/>
              </a:solidFill>
              <a:ln w="9525">
                <a:noFill/>
                <a:round/>
                <a:headEnd/>
                <a:tailEnd/>
              </a:ln>
            </p:spPr>
            <p:txBody>
              <a:bodyPr/>
              <a:lstStyle/>
              <a:p>
                <a:endParaRPr lang="es-ES"/>
              </a:p>
            </p:txBody>
          </p:sp>
          <p:sp>
            <p:nvSpPr>
              <p:cNvPr id="99973" name="Freeform 645"/>
              <p:cNvSpPr>
                <a:spLocks/>
              </p:cNvSpPr>
              <p:nvPr/>
            </p:nvSpPr>
            <p:spPr bwMode="auto">
              <a:xfrm>
                <a:off x="3986" y="2703"/>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46B6E"/>
              </a:solidFill>
              <a:ln w="9525">
                <a:noFill/>
                <a:round/>
                <a:headEnd/>
                <a:tailEnd/>
              </a:ln>
            </p:spPr>
            <p:txBody>
              <a:bodyPr/>
              <a:lstStyle/>
              <a:p>
                <a:endParaRPr lang="es-ES"/>
              </a:p>
            </p:txBody>
          </p:sp>
          <p:sp>
            <p:nvSpPr>
              <p:cNvPr id="99974" name="Freeform 646"/>
              <p:cNvSpPr>
                <a:spLocks/>
              </p:cNvSpPr>
              <p:nvPr/>
            </p:nvSpPr>
            <p:spPr bwMode="auto">
              <a:xfrm>
                <a:off x="3986" y="2701"/>
                <a:ext cx="198" cy="4"/>
              </a:xfrm>
              <a:custGeom>
                <a:avLst/>
                <a:gdLst/>
                <a:ahLst/>
                <a:cxnLst>
                  <a:cxn ang="0">
                    <a:pos x="195" y="4"/>
                  </a:cxn>
                  <a:cxn ang="0">
                    <a:pos x="0" y="4"/>
                  </a:cxn>
                  <a:cxn ang="0">
                    <a:pos x="5" y="0"/>
                  </a:cxn>
                  <a:cxn ang="0">
                    <a:pos x="198" y="0"/>
                  </a:cxn>
                  <a:cxn ang="0">
                    <a:pos x="195" y="4"/>
                  </a:cxn>
                </a:cxnLst>
                <a:rect l="0" t="0" r="r" b="b"/>
                <a:pathLst>
                  <a:path w="198" h="4">
                    <a:moveTo>
                      <a:pt x="195" y="4"/>
                    </a:moveTo>
                    <a:lnTo>
                      <a:pt x="0" y="4"/>
                    </a:lnTo>
                    <a:lnTo>
                      <a:pt x="5" y="0"/>
                    </a:lnTo>
                    <a:lnTo>
                      <a:pt x="198" y="0"/>
                    </a:lnTo>
                    <a:lnTo>
                      <a:pt x="195" y="4"/>
                    </a:lnTo>
                    <a:close/>
                  </a:path>
                </a:pathLst>
              </a:custGeom>
              <a:solidFill>
                <a:srgbClr val="646B6E"/>
              </a:solidFill>
              <a:ln w="9525">
                <a:noFill/>
                <a:round/>
                <a:headEnd/>
                <a:tailEnd/>
              </a:ln>
            </p:spPr>
            <p:txBody>
              <a:bodyPr/>
              <a:lstStyle/>
              <a:p>
                <a:endParaRPr lang="es-ES"/>
              </a:p>
            </p:txBody>
          </p:sp>
          <p:sp>
            <p:nvSpPr>
              <p:cNvPr id="99975" name="Freeform 647"/>
              <p:cNvSpPr>
                <a:spLocks/>
              </p:cNvSpPr>
              <p:nvPr/>
            </p:nvSpPr>
            <p:spPr bwMode="auto">
              <a:xfrm>
                <a:off x="3988" y="2698"/>
                <a:ext cx="198" cy="5"/>
              </a:xfrm>
              <a:custGeom>
                <a:avLst/>
                <a:gdLst/>
                <a:ahLst/>
                <a:cxnLst>
                  <a:cxn ang="0">
                    <a:pos x="193" y="5"/>
                  </a:cxn>
                  <a:cxn ang="0">
                    <a:pos x="0" y="5"/>
                  </a:cxn>
                  <a:cxn ang="0">
                    <a:pos x="3" y="0"/>
                  </a:cxn>
                  <a:cxn ang="0">
                    <a:pos x="198" y="0"/>
                  </a:cxn>
                  <a:cxn ang="0">
                    <a:pos x="193" y="5"/>
                  </a:cxn>
                </a:cxnLst>
                <a:rect l="0" t="0" r="r" b="b"/>
                <a:pathLst>
                  <a:path w="198" h="5">
                    <a:moveTo>
                      <a:pt x="193" y="5"/>
                    </a:moveTo>
                    <a:lnTo>
                      <a:pt x="0" y="5"/>
                    </a:lnTo>
                    <a:lnTo>
                      <a:pt x="3" y="0"/>
                    </a:lnTo>
                    <a:lnTo>
                      <a:pt x="198" y="0"/>
                    </a:lnTo>
                    <a:lnTo>
                      <a:pt x="193" y="5"/>
                    </a:lnTo>
                    <a:close/>
                  </a:path>
                </a:pathLst>
              </a:custGeom>
              <a:solidFill>
                <a:srgbClr val="656C6F"/>
              </a:solidFill>
              <a:ln w="9525">
                <a:noFill/>
                <a:round/>
                <a:headEnd/>
                <a:tailEnd/>
              </a:ln>
            </p:spPr>
            <p:txBody>
              <a:bodyPr/>
              <a:lstStyle/>
              <a:p>
                <a:endParaRPr lang="es-ES"/>
              </a:p>
            </p:txBody>
          </p:sp>
          <p:sp>
            <p:nvSpPr>
              <p:cNvPr id="99976" name="Freeform 648"/>
              <p:cNvSpPr>
                <a:spLocks/>
              </p:cNvSpPr>
              <p:nvPr/>
            </p:nvSpPr>
            <p:spPr bwMode="auto">
              <a:xfrm>
                <a:off x="3991" y="2696"/>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56C6F"/>
              </a:solidFill>
              <a:ln w="9525">
                <a:noFill/>
                <a:round/>
                <a:headEnd/>
                <a:tailEnd/>
              </a:ln>
            </p:spPr>
            <p:txBody>
              <a:bodyPr/>
              <a:lstStyle/>
              <a:p>
                <a:endParaRPr lang="es-ES"/>
              </a:p>
            </p:txBody>
          </p:sp>
          <p:sp>
            <p:nvSpPr>
              <p:cNvPr id="99977" name="Freeform 649"/>
              <p:cNvSpPr>
                <a:spLocks/>
              </p:cNvSpPr>
              <p:nvPr/>
            </p:nvSpPr>
            <p:spPr bwMode="auto">
              <a:xfrm>
                <a:off x="3991" y="2694"/>
                <a:ext cx="197" cy="4"/>
              </a:xfrm>
              <a:custGeom>
                <a:avLst/>
                <a:gdLst/>
                <a:ahLst/>
                <a:cxnLst>
                  <a:cxn ang="0">
                    <a:pos x="195" y="4"/>
                  </a:cxn>
                  <a:cxn ang="0">
                    <a:pos x="0" y="4"/>
                  </a:cxn>
                  <a:cxn ang="0">
                    <a:pos x="4" y="0"/>
                  </a:cxn>
                  <a:cxn ang="0">
                    <a:pos x="197" y="0"/>
                  </a:cxn>
                  <a:cxn ang="0">
                    <a:pos x="195" y="4"/>
                  </a:cxn>
                </a:cxnLst>
                <a:rect l="0" t="0" r="r" b="b"/>
                <a:pathLst>
                  <a:path w="197" h="4">
                    <a:moveTo>
                      <a:pt x="195" y="4"/>
                    </a:moveTo>
                    <a:lnTo>
                      <a:pt x="0" y="4"/>
                    </a:lnTo>
                    <a:lnTo>
                      <a:pt x="4" y="0"/>
                    </a:lnTo>
                    <a:lnTo>
                      <a:pt x="197" y="0"/>
                    </a:lnTo>
                    <a:lnTo>
                      <a:pt x="195" y="4"/>
                    </a:lnTo>
                    <a:close/>
                  </a:path>
                </a:pathLst>
              </a:custGeom>
              <a:solidFill>
                <a:srgbClr val="656C6F"/>
              </a:solidFill>
              <a:ln w="9525">
                <a:noFill/>
                <a:round/>
                <a:headEnd/>
                <a:tailEnd/>
              </a:ln>
            </p:spPr>
            <p:txBody>
              <a:bodyPr/>
              <a:lstStyle/>
              <a:p>
                <a:endParaRPr lang="es-ES"/>
              </a:p>
            </p:txBody>
          </p:sp>
          <p:sp>
            <p:nvSpPr>
              <p:cNvPr id="99978" name="Freeform 650"/>
              <p:cNvSpPr>
                <a:spLocks/>
              </p:cNvSpPr>
              <p:nvPr/>
            </p:nvSpPr>
            <p:spPr bwMode="auto">
              <a:xfrm>
                <a:off x="3993" y="2692"/>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D70"/>
              </a:solidFill>
              <a:ln w="9525">
                <a:noFill/>
                <a:round/>
                <a:headEnd/>
                <a:tailEnd/>
              </a:ln>
            </p:spPr>
            <p:txBody>
              <a:bodyPr/>
              <a:lstStyle/>
              <a:p>
                <a:endParaRPr lang="es-ES"/>
              </a:p>
            </p:txBody>
          </p:sp>
          <p:sp>
            <p:nvSpPr>
              <p:cNvPr id="99979" name="Freeform 651"/>
              <p:cNvSpPr>
                <a:spLocks/>
              </p:cNvSpPr>
              <p:nvPr/>
            </p:nvSpPr>
            <p:spPr bwMode="auto">
              <a:xfrm>
                <a:off x="3995" y="2690"/>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D70"/>
              </a:solidFill>
              <a:ln w="9525">
                <a:noFill/>
                <a:round/>
                <a:headEnd/>
                <a:tailEnd/>
              </a:ln>
            </p:spPr>
            <p:txBody>
              <a:bodyPr/>
              <a:lstStyle/>
              <a:p>
                <a:endParaRPr lang="es-ES"/>
              </a:p>
            </p:txBody>
          </p:sp>
          <p:sp>
            <p:nvSpPr>
              <p:cNvPr id="99980" name="Freeform 652"/>
              <p:cNvSpPr>
                <a:spLocks/>
              </p:cNvSpPr>
              <p:nvPr/>
            </p:nvSpPr>
            <p:spPr bwMode="auto">
              <a:xfrm>
                <a:off x="3995" y="2687"/>
                <a:ext cx="198" cy="5"/>
              </a:xfrm>
              <a:custGeom>
                <a:avLst/>
                <a:gdLst/>
                <a:ahLst/>
                <a:cxnLst>
                  <a:cxn ang="0">
                    <a:pos x="193" y="5"/>
                  </a:cxn>
                  <a:cxn ang="0">
                    <a:pos x="0" y="5"/>
                  </a:cxn>
                  <a:cxn ang="0">
                    <a:pos x="5" y="0"/>
                  </a:cxn>
                  <a:cxn ang="0">
                    <a:pos x="198" y="0"/>
                  </a:cxn>
                  <a:cxn ang="0">
                    <a:pos x="193" y="5"/>
                  </a:cxn>
                </a:cxnLst>
                <a:rect l="0" t="0" r="r" b="b"/>
                <a:pathLst>
                  <a:path w="198" h="5">
                    <a:moveTo>
                      <a:pt x="193" y="5"/>
                    </a:moveTo>
                    <a:lnTo>
                      <a:pt x="0" y="5"/>
                    </a:lnTo>
                    <a:lnTo>
                      <a:pt x="5" y="0"/>
                    </a:lnTo>
                    <a:lnTo>
                      <a:pt x="198" y="0"/>
                    </a:lnTo>
                    <a:lnTo>
                      <a:pt x="193" y="5"/>
                    </a:lnTo>
                    <a:close/>
                  </a:path>
                </a:pathLst>
              </a:custGeom>
              <a:solidFill>
                <a:srgbClr val="666D70"/>
              </a:solidFill>
              <a:ln w="9525">
                <a:noFill/>
                <a:round/>
                <a:headEnd/>
                <a:tailEnd/>
              </a:ln>
            </p:spPr>
            <p:txBody>
              <a:bodyPr/>
              <a:lstStyle/>
              <a:p>
                <a:endParaRPr lang="es-ES"/>
              </a:p>
            </p:txBody>
          </p:sp>
          <p:sp>
            <p:nvSpPr>
              <p:cNvPr id="99981" name="Freeform 653"/>
              <p:cNvSpPr>
                <a:spLocks/>
              </p:cNvSpPr>
              <p:nvPr/>
            </p:nvSpPr>
            <p:spPr bwMode="auto">
              <a:xfrm>
                <a:off x="3997" y="2685"/>
                <a:ext cx="196" cy="5"/>
              </a:xfrm>
              <a:custGeom>
                <a:avLst/>
                <a:gdLst/>
                <a:ahLst/>
                <a:cxnLst>
                  <a:cxn ang="0">
                    <a:pos x="193" y="5"/>
                  </a:cxn>
                  <a:cxn ang="0">
                    <a:pos x="0" y="5"/>
                  </a:cxn>
                  <a:cxn ang="0">
                    <a:pos x="3" y="0"/>
                  </a:cxn>
                  <a:cxn ang="0">
                    <a:pos x="196" y="0"/>
                  </a:cxn>
                  <a:cxn ang="0">
                    <a:pos x="193" y="5"/>
                  </a:cxn>
                </a:cxnLst>
                <a:rect l="0" t="0" r="r" b="b"/>
                <a:pathLst>
                  <a:path w="196" h="5">
                    <a:moveTo>
                      <a:pt x="193" y="5"/>
                    </a:moveTo>
                    <a:lnTo>
                      <a:pt x="0" y="5"/>
                    </a:lnTo>
                    <a:lnTo>
                      <a:pt x="3" y="0"/>
                    </a:lnTo>
                    <a:lnTo>
                      <a:pt x="196" y="0"/>
                    </a:lnTo>
                    <a:lnTo>
                      <a:pt x="193" y="5"/>
                    </a:lnTo>
                    <a:close/>
                  </a:path>
                </a:pathLst>
              </a:custGeom>
              <a:solidFill>
                <a:srgbClr val="666E71"/>
              </a:solidFill>
              <a:ln w="9525">
                <a:noFill/>
                <a:round/>
                <a:headEnd/>
                <a:tailEnd/>
              </a:ln>
            </p:spPr>
            <p:txBody>
              <a:bodyPr/>
              <a:lstStyle/>
              <a:p>
                <a:endParaRPr lang="es-ES"/>
              </a:p>
            </p:txBody>
          </p:sp>
          <p:sp>
            <p:nvSpPr>
              <p:cNvPr id="99982" name="Freeform 654"/>
              <p:cNvSpPr>
                <a:spLocks/>
              </p:cNvSpPr>
              <p:nvPr/>
            </p:nvSpPr>
            <p:spPr bwMode="auto">
              <a:xfrm>
                <a:off x="4000" y="2683"/>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E71"/>
              </a:solidFill>
              <a:ln w="9525">
                <a:noFill/>
                <a:round/>
                <a:headEnd/>
                <a:tailEnd/>
              </a:ln>
            </p:spPr>
            <p:txBody>
              <a:bodyPr/>
              <a:lstStyle/>
              <a:p>
                <a:endParaRPr lang="es-ES"/>
              </a:p>
            </p:txBody>
          </p:sp>
          <p:sp>
            <p:nvSpPr>
              <p:cNvPr id="99983" name="Freeform 655"/>
              <p:cNvSpPr>
                <a:spLocks/>
              </p:cNvSpPr>
              <p:nvPr/>
            </p:nvSpPr>
            <p:spPr bwMode="auto">
              <a:xfrm>
                <a:off x="4000" y="2681"/>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76F72"/>
              </a:solidFill>
              <a:ln w="9525">
                <a:noFill/>
                <a:round/>
                <a:headEnd/>
                <a:tailEnd/>
              </a:ln>
            </p:spPr>
            <p:txBody>
              <a:bodyPr/>
              <a:lstStyle/>
              <a:p>
                <a:endParaRPr lang="es-ES"/>
              </a:p>
            </p:txBody>
          </p:sp>
          <p:sp>
            <p:nvSpPr>
              <p:cNvPr id="99984" name="Freeform 656"/>
              <p:cNvSpPr>
                <a:spLocks/>
              </p:cNvSpPr>
              <p:nvPr/>
            </p:nvSpPr>
            <p:spPr bwMode="auto">
              <a:xfrm>
                <a:off x="4002" y="2678"/>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99985" name="Freeform 657"/>
              <p:cNvSpPr>
                <a:spLocks/>
              </p:cNvSpPr>
              <p:nvPr/>
            </p:nvSpPr>
            <p:spPr bwMode="auto">
              <a:xfrm>
                <a:off x="4002" y="2676"/>
                <a:ext cx="197" cy="5"/>
              </a:xfrm>
              <a:custGeom>
                <a:avLst/>
                <a:gdLst/>
                <a:ahLst/>
                <a:cxnLst>
                  <a:cxn ang="0">
                    <a:pos x="193" y="5"/>
                  </a:cxn>
                  <a:cxn ang="0">
                    <a:pos x="0" y="5"/>
                  </a:cxn>
                  <a:cxn ang="0">
                    <a:pos x="4" y="0"/>
                  </a:cxn>
                  <a:cxn ang="0">
                    <a:pos x="197" y="0"/>
                  </a:cxn>
                  <a:cxn ang="0">
                    <a:pos x="193" y="5"/>
                  </a:cxn>
                </a:cxnLst>
                <a:rect l="0" t="0" r="r" b="b"/>
                <a:pathLst>
                  <a:path w="197" h="5">
                    <a:moveTo>
                      <a:pt x="193" y="5"/>
                    </a:moveTo>
                    <a:lnTo>
                      <a:pt x="0" y="5"/>
                    </a:lnTo>
                    <a:lnTo>
                      <a:pt x="4" y="0"/>
                    </a:lnTo>
                    <a:lnTo>
                      <a:pt x="197" y="0"/>
                    </a:lnTo>
                    <a:lnTo>
                      <a:pt x="193" y="5"/>
                    </a:lnTo>
                    <a:close/>
                  </a:path>
                </a:pathLst>
              </a:custGeom>
              <a:solidFill>
                <a:srgbClr val="676F72"/>
              </a:solidFill>
              <a:ln w="9525">
                <a:noFill/>
                <a:round/>
                <a:headEnd/>
                <a:tailEnd/>
              </a:ln>
            </p:spPr>
            <p:txBody>
              <a:bodyPr/>
              <a:lstStyle/>
              <a:p>
                <a:endParaRPr lang="es-ES"/>
              </a:p>
            </p:txBody>
          </p:sp>
          <p:sp>
            <p:nvSpPr>
              <p:cNvPr id="99986" name="Freeform 658"/>
              <p:cNvSpPr>
                <a:spLocks/>
              </p:cNvSpPr>
              <p:nvPr/>
            </p:nvSpPr>
            <p:spPr bwMode="auto">
              <a:xfrm>
                <a:off x="4004" y="2674"/>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87073"/>
              </a:solidFill>
              <a:ln w="9525">
                <a:noFill/>
                <a:round/>
                <a:headEnd/>
                <a:tailEnd/>
              </a:ln>
            </p:spPr>
            <p:txBody>
              <a:bodyPr/>
              <a:lstStyle/>
              <a:p>
                <a:endParaRPr lang="es-ES"/>
              </a:p>
            </p:txBody>
          </p:sp>
          <p:sp>
            <p:nvSpPr>
              <p:cNvPr id="99987" name="Freeform 659"/>
              <p:cNvSpPr>
                <a:spLocks/>
              </p:cNvSpPr>
              <p:nvPr/>
            </p:nvSpPr>
            <p:spPr bwMode="auto">
              <a:xfrm>
                <a:off x="4006" y="2672"/>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87073"/>
              </a:solidFill>
              <a:ln w="9525">
                <a:noFill/>
                <a:round/>
                <a:headEnd/>
                <a:tailEnd/>
              </a:ln>
            </p:spPr>
            <p:txBody>
              <a:bodyPr/>
              <a:lstStyle/>
              <a:p>
                <a:endParaRPr lang="es-ES"/>
              </a:p>
            </p:txBody>
          </p:sp>
          <p:sp>
            <p:nvSpPr>
              <p:cNvPr id="99988" name="Freeform 660"/>
              <p:cNvSpPr>
                <a:spLocks/>
              </p:cNvSpPr>
              <p:nvPr/>
            </p:nvSpPr>
            <p:spPr bwMode="auto">
              <a:xfrm>
                <a:off x="4006" y="2670"/>
                <a:ext cx="195" cy="4"/>
              </a:xfrm>
              <a:custGeom>
                <a:avLst/>
                <a:gdLst/>
                <a:ahLst/>
                <a:cxnLst>
                  <a:cxn ang="0">
                    <a:pos x="193" y="4"/>
                  </a:cxn>
                  <a:cxn ang="0">
                    <a:pos x="0" y="4"/>
                  </a:cxn>
                  <a:cxn ang="0">
                    <a:pos x="5" y="0"/>
                  </a:cxn>
                  <a:cxn ang="0">
                    <a:pos x="195" y="0"/>
                  </a:cxn>
                  <a:cxn ang="0">
                    <a:pos x="193" y="4"/>
                  </a:cxn>
                </a:cxnLst>
                <a:rect l="0" t="0" r="r" b="b"/>
                <a:pathLst>
                  <a:path w="195" h="4">
                    <a:moveTo>
                      <a:pt x="193" y="4"/>
                    </a:moveTo>
                    <a:lnTo>
                      <a:pt x="0" y="4"/>
                    </a:lnTo>
                    <a:lnTo>
                      <a:pt x="5" y="0"/>
                    </a:lnTo>
                    <a:lnTo>
                      <a:pt x="195" y="0"/>
                    </a:lnTo>
                    <a:lnTo>
                      <a:pt x="193" y="4"/>
                    </a:lnTo>
                    <a:close/>
                  </a:path>
                </a:pathLst>
              </a:custGeom>
              <a:solidFill>
                <a:srgbClr val="687073"/>
              </a:solidFill>
              <a:ln w="9525">
                <a:noFill/>
                <a:round/>
                <a:headEnd/>
                <a:tailEnd/>
              </a:ln>
            </p:spPr>
            <p:txBody>
              <a:bodyPr/>
              <a:lstStyle/>
              <a:p>
                <a:endParaRPr lang="es-ES"/>
              </a:p>
            </p:txBody>
          </p:sp>
          <p:sp>
            <p:nvSpPr>
              <p:cNvPr id="99989" name="Freeform 661"/>
              <p:cNvSpPr>
                <a:spLocks/>
              </p:cNvSpPr>
              <p:nvPr/>
            </p:nvSpPr>
            <p:spPr bwMode="auto">
              <a:xfrm>
                <a:off x="4008" y="2667"/>
                <a:ext cx="196" cy="5"/>
              </a:xfrm>
              <a:custGeom>
                <a:avLst/>
                <a:gdLst/>
                <a:ahLst/>
                <a:cxnLst>
                  <a:cxn ang="0">
                    <a:pos x="193" y="5"/>
                  </a:cxn>
                  <a:cxn ang="0">
                    <a:pos x="0" y="5"/>
                  </a:cxn>
                  <a:cxn ang="0">
                    <a:pos x="3" y="0"/>
                  </a:cxn>
                  <a:cxn ang="0">
                    <a:pos x="196" y="0"/>
                  </a:cxn>
                  <a:cxn ang="0">
                    <a:pos x="193" y="5"/>
                  </a:cxn>
                </a:cxnLst>
                <a:rect l="0" t="0" r="r" b="b"/>
                <a:pathLst>
                  <a:path w="196" h="5">
                    <a:moveTo>
                      <a:pt x="193" y="5"/>
                    </a:moveTo>
                    <a:lnTo>
                      <a:pt x="0" y="5"/>
                    </a:lnTo>
                    <a:lnTo>
                      <a:pt x="3" y="0"/>
                    </a:lnTo>
                    <a:lnTo>
                      <a:pt x="196" y="0"/>
                    </a:lnTo>
                    <a:lnTo>
                      <a:pt x="193" y="5"/>
                    </a:lnTo>
                    <a:close/>
                  </a:path>
                </a:pathLst>
              </a:custGeom>
              <a:solidFill>
                <a:srgbClr val="697174"/>
              </a:solidFill>
              <a:ln w="9525">
                <a:noFill/>
                <a:round/>
                <a:headEnd/>
                <a:tailEnd/>
              </a:ln>
            </p:spPr>
            <p:txBody>
              <a:bodyPr/>
              <a:lstStyle/>
              <a:p>
                <a:endParaRPr lang="es-ES"/>
              </a:p>
            </p:txBody>
          </p:sp>
          <p:sp>
            <p:nvSpPr>
              <p:cNvPr id="99990" name="Freeform 662"/>
              <p:cNvSpPr>
                <a:spLocks/>
              </p:cNvSpPr>
              <p:nvPr/>
            </p:nvSpPr>
            <p:spPr bwMode="auto">
              <a:xfrm>
                <a:off x="4011" y="2665"/>
                <a:ext cx="193" cy="5"/>
              </a:xfrm>
              <a:custGeom>
                <a:avLst/>
                <a:gdLst/>
                <a:ahLst/>
                <a:cxnLst>
                  <a:cxn ang="0">
                    <a:pos x="190" y="5"/>
                  </a:cxn>
                  <a:cxn ang="0">
                    <a:pos x="0" y="5"/>
                  </a:cxn>
                  <a:cxn ang="0">
                    <a:pos x="2" y="0"/>
                  </a:cxn>
                  <a:cxn ang="0">
                    <a:pos x="193" y="0"/>
                  </a:cxn>
                  <a:cxn ang="0">
                    <a:pos x="190" y="5"/>
                  </a:cxn>
                </a:cxnLst>
                <a:rect l="0" t="0" r="r" b="b"/>
                <a:pathLst>
                  <a:path w="193" h="5">
                    <a:moveTo>
                      <a:pt x="190" y="5"/>
                    </a:moveTo>
                    <a:lnTo>
                      <a:pt x="0" y="5"/>
                    </a:lnTo>
                    <a:lnTo>
                      <a:pt x="2" y="0"/>
                    </a:lnTo>
                    <a:lnTo>
                      <a:pt x="193" y="0"/>
                    </a:lnTo>
                    <a:lnTo>
                      <a:pt x="190" y="5"/>
                    </a:lnTo>
                    <a:close/>
                  </a:path>
                </a:pathLst>
              </a:custGeom>
              <a:solidFill>
                <a:srgbClr val="697174"/>
              </a:solidFill>
              <a:ln w="9525">
                <a:noFill/>
                <a:round/>
                <a:headEnd/>
                <a:tailEnd/>
              </a:ln>
            </p:spPr>
            <p:txBody>
              <a:bodyPr/>
              <a:lstStyle/>
              <a:p>
                <a:endParaRPr lang="es-ES"/>
              </a:p>
            </p:txBody>
          </p:sp>
          <p:sp>
            <p:nvSpPr>
              <p:cNvPr id="99991" name="Freeform 663"/>
              <p:cNvSpPr>
                <a:spLocks/>
              </p:cNvSpPr>
              <p:nvPr/>
            </p:nvSpPr>
            <p:spPr bwMode="auto">
              <a:xfrm>
                <a:off x="4011" y="2663"/>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97174"/>
              </a:solidFill>
              <a:ln w="9525">
                <a:noFill/>
                <a:round/>
                <a:headEnd/>
                <a:tailEnd/>
              </a:ln>
            </p:spPr>
            <p:txBody>
              <a:bodyPr/>
              <a:lstStyle/>
              <a:p>
                <a:endParaRPr lang="es-ES"/>
              </a:p>
            </p:txBody>
          </p:sp>
          <p:sp>
            <p:nvSpPr>
              <p:cNvPr id="99992" name="Freeform 664"/>
              <p:cNvSpPr>
                <a:spLocks/>
              </p:cNvSpPr>
              <p:nvPr/>
            </p:nvSpPr>
            <p:spPr bwMode="auto">
              <a:xfrm>
                <a:off x="4013" y="2661"/>
                <a:ext cx="195" cy="4"/>
              </a:xfrm>
              <a:custGeom>
                <a:avLst/>
                <a:gdLst/>
                <a:ahLst/>
                <a:cxnLst>
                  <a:cxn ang="0">
                    <a:pos x="191" y="4"/>
                  </a:cxn>
                  <a:cxn ang="0">
                    <a:pos x="0" y="4"/>
                  </a:cxn>
                  <a:cxn ang="0">
                    <a:pos x="2" y="0"/>
                  </a:cxn>
                  <a:cxn ang="0">
                    <a:pos x="195" y="0"/>
                  </a:cxn>
                  <a:cxn ang="0">
                    <a:pos x="191" y="4"/>
                  </a:cxn>
                </a:cxnLst>
                <a:rect l="0" t="0" r="r" b="b"/>
                <a:pathLst>
                  <a:path w="195" h="4">
                    <a:moveTo>
                      <a:pt x="191" y="4"/>
                    </a:moveTo>
                    <a:lnTo>
                      <a:pt x="0" y="4"/>
                    </a:lnTo>
                    <a:lnTo>
                      <a:pt x="2" y="0"/>
                    </a:lnTo>
                    <a:lnTo>
                      <a:pt x="195" y="0"/>
                    </a:lnTo>
                    <a:lnTo>
                      <a:pt x="191" y="4"/>
                    </a:lnTo>
                    <a:close/>
                  </a:path>
                </a:pathLst>
              </a:custGeom>
              <a:solidFill>
                <a:srgbClr val="6A7275"/>
              </a:solidFill>
              <a:ln w="9525">
                <a:noFill/>
                <a:round/>
                <a:headEnd/>
                <a:tailEnd/>
              </a:ln>
            </p:spPr>
            <p:txBody>
              <a:bodyPr/>
              <a:lstStyle/>
              <a:p>
                <a:endParaRPr lang="es-ES"/>
              </a:p>
            </p:txBody>
          </p:sp>
          <p:sp>
            <p:nvSpPr>
              <p:cNvPr id="99993" name="Freeform 665"/>
              <p:cNvSpPr>
                <a:spLocks/>
              </p:cNvSpPr>
              <p:nvPr/>
            </p:nvSpPr>
            <p:spPr bwMode="auto">
              <a:xfrm>
                <a:off x="4015" y="2658"/>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A7275"/>
              </a:solidFill>
              <a:ln w="9525">
                <a:noFill/>
                <a:round/>
                <a:headEnd/>
                <a:tailEnd/>
              </a:ln>
            </p:spPr>
            <p:txBody>
              <a:bodyPr/>
              <a:lstStyle/>
              <a:p>
                <a:endParaRPr lang="es-ES"/>
              </a:p>
            </p:txBody>
          </p:sp>
          <p:sp>
            <p:nvSpPr>
              <p:cNvPr id="99994" name="Freeform 666"/>
              <p:cNvSpPr>
                <a:spLocks/>
              </p:cNvSpPr>
              <p:nvPr/>
            </p:nvSpPr>
            <p:spPr bwMode="auto">
              <a:xfrm>
                <a:off x="4015" y="2656"/>
                <a:ext cx="195" cy="5"/>
              </a:xfrm>
              <a:custGeom>
                <a:avLst/>
                <a:gdLst/>
                <a:ahLst/>
                <a:cxnLst>
                  <a:cxn ang="0">
                    <a:pos x="193" y="5"/>
                  </a:cxn>
                  <a:cxn ang="0">
                    <a:pos x="0" y="5"/>
                  </a:cxn>
                  <a:cxn ang="0">
                    <a:pos x="5" y="0"/>
                  </a:cxn>
                  <a:cxn ang="0">
                    <a:pos x="195" y="0"/>
                  </a:cxn>
                  <a:cxn ang="0">
                    <a:pos x="193" y="5"/>
                  </a:cxn>
                </a:cxnLst>
                <a:rect l="0" t="0" r="r" b="b"/>
                <a:pathLst>
                  <a:path w="195" h="5">
                    <a:moveTo>
                      <a:pt x="193" y="5"/>
                    </a:moveTo>
                    <a:lnTo>
                      <a:pt x="0" y="5"/>
                    </a:lnTo>
                    <a:lnTo>
                      <a:pt x="5" y="0"/>
                    </a:lnTo>
                    <a:lnTo>
                      <a:pt x="195" y="0"/>
                    </a:lnTo>
                    <a:lnTo>
                      <a:pt x="193" y="5"/>
                    </a:lnTo>
                    <a:close/>
                  </a:path>
                </a:pathLst>
              </a:custGeom>
              <a:solidFill>
                <a:srgbClr val="6B7376"/>
              </a:solidFill>
              <a:ln w="9525">
                <a:noFill/>
                <a:round/>
                <a:headEnd/>
                <a:tailEnd/>
              </a:ln>
            </p:spPr>
            <p:txBody>
              <a:bodyPr/>
              <a:lstStyle/>
              <a:p>
                <a:endParaRPr lang="es-ES"/>
              </a:p>
            </p:txBody>
          </p:sp>
          <p:sp>
            <p:nvSpPr>
              <p:cNvPr id="99995" name="Freeform 667"/>
              <p:cNvSpPr>
                <a:spLocks/>
              </p:cNvSpPr>
              <p:nvPr/>
            </p:nvSpPr>
            <p:spPr bwMode="auto">
              <a:xfrm>
                <a:off x="4017" y="2654"/>
                <a:ext cx="193" cy="4"/>
              </a:xfrm>
              <a:custGeom>
                <a:avLst/>
                <a:gdLst/>
                <a:ahLst/>
                <a:cxnLst>
                  <a:cxn ang="0">
                    <a:pos x="191" y="4"/>
                  </a:cxn>
                  <a:cxn ang="0">
                    <a:pos x="0" y="4"/>
                  </a:cxn>
                  <a:cxn ang="0">
                    <a:pos x="3" y="0"/>
                  </a:cxn>
                  <a:cxn ang="0">
                    <a:pos x="193" y="0"/>
                  </a:cxn>
                  <a:cxn ang="0">
                    <a:pos x="191" y="4"/>
                  </a:cxn>
                </a:cxnLst>
                <a:rect l="0" t="0" r="r" b="b"/>
                <a:pathLst>
                  <a:path w="193" h="4">
                    <a:moveTo>
                      <a:pt x="191" y="4"/>
                    </a:moveTo>
                    <a:lnTo>
                      <a:pt x="0" y="4"/>
                    </a:lnTo>
                    <a:lnTo>
                      <a:pt x="3" y="0"/>
                    </a:lnTo>
                    <a:lnTo>
                      <a:pt x="193" y="0"/>
                    </a:lnTo>
                    <a:lnTo>
                      <a:pt x="191" y="4"/>
                    </a:lnTo>
                    <a:close/>
                  </a:path>
                </a:pathLst>
              </a:custGeom>
              <a:solidFill>
                <a:srgbClr val="6B7376"/>
              </a:solidFill>
              <a:ln w="9525">
                <a:noFill/>
                <a:round/>
                <a:headEnd/>
                <a:tailEnd/>
              </a:ln>
            </p:spPr>
            <p:txBody>
              <a:bodyPr/>
              <a:lstStyle/>
              <a:p>
                <a:endParaRPr lang="es-ES"/>
              </a:p>
            </p:txBody>
          </p:sp>
          <p:sp>
            <p:nvSpPr>
              <p:cNvPr id="99996" name="Freeform 668"/>
              <p:cNvSpPr>
                <a:spLocks/>
              </p:cNvSpPr>
              <p:nvPr/>
            </p:nvSpPr>
            <p:spPr bwMode="auto">
              <a:xfrm>
                <a:off x="4020" y="2652"/>
                <a:ext cx="193" cy="4"/>
              </a:xfrm>
              <a:custGeom>
                <a:avLst/>
                <a:gdLst/>
                <a:ahLst/>
                <a:cxnLst>
                  <a:cxn ang="0">
                    <a:pos x="190" y="4"/>
                  </a:cxn>
                  <a:cxn ang="0">
                    <a:pos x="0" y="4"/>
                  </a:cxn>
                  <a:cxn ang="0">
                    <a:pos x="2" y="0"/>
                  </a:cxn>
                  <a:cxn ang="0">
                    <a:pos x="193" y="0"/>
                  </a:cxn>
                  <a:cxn ang="0">
                    <a:pos x="190" y="4"/>
                  </a:cxn>
                </a:cxnLst>
                <a:rect l="0" t="0" r="r" b="b"/>
                <a:pathLst>
                  <a:path w="193" h="4">
                    <a:moveTo>
                      <a:pt x="190" y="4"/>
                    </a:moveTo>
                    <a:lnTo>
                      <a:pt x="0" y="4"/>
                    </a:lnTo>
                    <a:lnTo>
                      <a:pt x="2" y="0"/>
                    </a:lnTo>
                    <a:lnTo>
                      <a:pt x="193" y="0"/>
                    </a:lnTo>
                    <a:lnTo>
                      <a:pt x="190" y="4"/>
                    </a:lnTo>
                    <a:close/>
                  </a:path>
                </a:pathLst>
              </a:custGeom>
              <a:solidFill>
                <a:srgbClr val="6B7376"/>
              </a:solidFill>
              <a:ln w="9525">
                <a:noFill/>
                <a:round/>
                <a:headEnd/>
                <a:tailEnd/>
              </a:ln>
            </p:spPr>
            <p:txBody>
              <a:bodyPr/>
              <a:lstStyle/>
              <a:p>
                <a:endParaRPr lang="es-ES"/>
              </a:p>
            </p:txBody>
          </p:sp>
          <p:sp>
            <p:nvSpPr>
              <p:cNvPr id="99997" name="Freeform 669"/>
              <p:cNvSpPr>
                <a:spLocks/>
              </p:cNvSpPr>
              <p:nvPr/>
            </p:nvSpPr>
            <p:spPr bwMode="auto">
              <a:xfrm>
                <a:off x="4020" y="2650"/>
                <a:ext cx="195" cy="4"/>
              </a:xfrm>
              <a:custGeom>
                <a:avLst/>
                <a:gdLst/>
                <a:ahLst/>
                <a:cxnLst>
                  <a:cxn ang="0">
                    <a:pos x="190" y="4"/>
                  </a:cxn>
                  <a:cxn ang="0">
                    <a:pos x="0" y="4"/>
                  </a:cxn>
                  <a:cxn ang="0">
                    <a:pos x="4" y="0"/>
                  </a:cxn>
                  <a:cxn ang="0">
                    <a:pos x="195" y="0"/>
                  </a:cxn>
                  <a:cxn ang="0">
                    <a:pos x="190" y="4"/>
                  </a:cxn>
                </a:cxnLst>
                <a:rect l="0" t="0" r="r" b="b"/>
                <a:pathLst>
                  <a:path w="195" h="4">
                    <a:moveTo>
                      <a:pt x="190" y="4"/>
                    </a:moveTo>
                    <a:lnTo>
                      <a:pt x="0" y="4"/>
                    </a:lnTo>
                    <a:lnTo>
                      <a:pt x="4" y="0"/>
                    </a:lnTo>
                    <a:lnTo>
                      <a:pt x="195" y="0"/>
                    </a:lnTo>
                    <a:lnTo>
                      <a:pt x="190" y="4"/>
                    </a:lnTo>
                    <a:close/>
                  </a:path>
                </a:pathLst>
              </a:custGeom>
              <a:solidFill>
                <a:srgbClr val="6C7477"/>
              </a:solidFill>
              <a:ln w="9525">
                <a:noFill/>
                <a:round/>
                <a:headEnd/>
                <a:tailEnd/>
              </a:ln>
            </p:spPr>
            <p:txBody>
              <a:bodyPr/>
              <a:lstStyle/>
              <a:p>
                <a:endParaRPr lang="es-ES"/>
              </a:p>
            </p:txBody>
          </p:sp>
          <p:sp>
            <p:nvSpPr>
              <p:cNvPr id="99998" name="Freeform 670"/>
              <p:cNvSpPr>
                <a:spLocks/>
              </p:cNvSpPr>
              <p:nvPr/>
            </p:nvSpPr>
            <p:spPr bwMode="auto">
              <a:xfrm>
                <a:off x="4022" y="2647"/>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99999" name="Freeform 671"/>
              <p:cNvSpPr>
                <a:spLocks/>
              </p:cNvSpPr>
              <p:nvPr/>
            </p:nvSpPr>
            <p:spPr bwMode="auto">
              <a:xfrm>
                <a:off x="4024" y="2645"/>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C7477"/>
              </a:solidFill>
              <a:ln w="9525">
                <a:noFill/>
                <a:round/>
                <a:headEnd/>
                <a:tailEnd/>
              </a:ln>
            </p:spPr>
            <p:txBody>
              <a:bodyPr/>
              <a:lstStyle/>
              <a:p>
                <a:endParaRPr lang="es-ES"/>
              </a:p>
            </p:txBody>
          </p:sp>
          <p:sp>
            <p:nvSpPr>
              <p:cNvPr id="100000" name="Freeform 672"/>
              <p:cNvSpPr>
                <a:spLocks/>
              </p:cNvSpPr>
              <p:nvPr/>
            </p:nvSpPr>
            <p:spPr bwMode="auto">
              <a:xfrm>
                <a:off x="4024" y="2643"/>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C7578"/>
              </a:solidFill>
              <a:ln w="9525">
                <a:noFill/>
                <a:round/>
                <a:headEnd/>
                <a:tailEnd/>
              </a:ln>
            </p:spPr>
            <p:txBody>
              <a:bodyPr/>
              <a:lstStyle/>
              <a:p>
                <a:endParaRPr lang="es-ES"/>
              </a:p>
            </p:txBody>
          </p:sp>
          <p:sp>
            <p:nvSpPr>
              <p:cNvPr id="100001" name="Freeform 673"/>
              <p:cNvSpPr>
                <a:spLocks/>
              </p:cNvSpPr>
              <p:nvPr/>
            </p:nvSpPr>
            <p:spPr bwMode="auto">
              <a:xfrm>
                <a:off x="4026" y="2641"/>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C7578"/>
              </a:solidFill>
              <a:ln w="9525">
                <a:noFill/>
                <a:round/>
                <a:headEnd/>
                <a:tailEnd/>
              </a:ln>
            </p:spPr>
            <p:txBody>
              <a:bodyPr/>
              <a:lstStyle/>
              <a:p>
                <a:endParaRPr lang="es-ES"/>
              </a:p>
            </p:txBody>
          </p:sp>
          <p:sp>
            <p:nvSpPr>
              <p:cNvPr id="100002" name="Freeform 674"/>
              <p:cNvSpPr>
                <a:spLocks/>
              </p:cNvSpPr>
              <p:nvPr/>
            </p:nvSpPr>
            <p:spPr bwMode="auto">
              <a:xfrm>
                <a:off x="4028" y="2638"/>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6C7578"/>
              </a:solidFill>
              <a:ln w="9525">
                <a:noFill/>
                <a:round/>
                <a:headEnd/>
                <a:tailEnd/>
              </a:ln>
            </p:spPr>
            <p:txBody>
              <a:bodyPr/>
              <a:lstStyle/>
              <a:p>
                <a:endParaRPr lang="es-ES"/>
              </a:p>
            </p:txBody>
          </p:sp>
          <p:sp>
            <p:nvSpPr>
              <p:cNvPr id="100003" name="Freeform 675"/>
              <p:cNvSpPr>
                <a:spLocks/>
              </p:cNvSpPr>
              <p:nvPr/>
            </p:nvSpPr>
            <p:spPr bwMode="auto">
              <a:xfrm>
                <a:off x="4028" y="2636"/>
                <a:ext cx="193" cy="5"/>
              </a:xfrm>
              <a:custGeom>
                <a:avLst/>
                <a:gdLst/>
                <a:ahLst/>
                <a:cxnLst>
                  <a:cxn ang="0">
                    <a:pos x="191" y="5"/>
                  </a:cxn>
                  <a:cxn ang="0">
                    <a:pos x="0" y="5"/>
                  </a:cxn>
                  <a:cxn ang="0">
                    <a:pos x="5" y="0"/>
                  </a:cxn>
                  <a:cxn ang="0">
                    <a:pos x="193" y="0"/>
                  </a:cxn>
                  <a:cxn ang="0">
                    <a:pos x="191" y="5"/>
                  </a:cxn>
                </a:cxnLst>
                <a:rect l="0" t="0" r="r" b="b"/>
                <a:pathLst>
                  <a:path w="193" h="5">
                    <a:moveTo>
                      <a:pt x="191" y="5"/>
                    </a:moveTo>
                    <a:lnTo>
                      <a:pt x="0" y="5"/>
                    </a:lnTo>
                    <a:lnTo>
                      <a:pt x="5" y="0"/>
                    </a:lnTo>
                    <a:lnTo>
                      <a:pt x="193" y="0"/>
                    </a:lnTo>
                    <a:lnTo>
                      <a:pt x="191" y="5"/>
                    </a:lnTo>
                    <a:close/>
                  </a:path>
                </a:pathLst>
              </a:custGeom>
              <a:solidFill>
                <a:srgbClr val="6D7679"/>
              </a:solidFill>
              <a:ln w="9525">
                <a:noFill/>
                <a:round/>
                <a:headEnd/>
                <a:tailEnd/>
              </a:ln>
            </p:spPr>
            <p:txBody>
              <a:bodyPr/>
              <a:lstStyle/>
              <a:p>
                <a:endParaRPr lang="es-ES"/>
              </a:p>
            </p:txBody>
          </p:sp>
          <p:sp>
            <p:nvSpPr>
              <p:cNvPr id="100004" name="Freeform 676"/>
              <p:cNvSpPr>
                <a:spLocks/>
              </p:cNvSpPr>
              <p:nvPr/>
            </p:nvSpPr>
            <p:spPr bwMode="auto">
              <a:xfrm>
                <a:off x="4031" y="2634"/>
                <a:ext cx="193" cy="4"/>
              </a:xfrm>
              <a:custGeom>
                <a:avLst/>
                <a:gdLst/>
                <a:ahLst/>
                <a:cxnLst>
                  <a:cxn ang="0">
                    <a:pos x="188" y="4"/>
                  </a:cxn>
                  <a:cxn ang="0">
                    <a:pos x="0" y="4"/>
                  </a:cxn>
                  <a:cxn ang="0">
                    <a:pos x="2" y="0"/>
                  </a:cxn>
                  <a:cxn ang="0">
                    <a:pos x="193" y="0"/>
                  </a:cxn>
                  <a:cxn ang="0">
                    <a:pos x="188" y="4"/>
                  </a:cxn>
                </a:cxnLst>
                <a:rect l="0" t="0" r="r" b="b"/>
                <a:pathLst>
                  <a:path w="193" h="4">
                    <a:moveTo>
                      <a:pt x="188" y="4"/>
                    </a:moveTo>
                    <a:lnTo>
                      <a:pt x="0" y="4"/>
                    </a:lnTo>
                    <a:lnTo>
                      <a:pt x="2" y="0"/>
                    </a:lnTo>
                    <a:lnTo>
                      <a:pt x="193" y="0"/>
                    </a:lnTo>
                    <a:lnTo>
                      <a:pt x="188" y="4"/>
                    </a:lnTo>
                    <a:close/>
                  </a:path>
                </a:pathLst>
              </a:custGeom>
              <a:solidFill>
                <a:srgbClr val="6D7679"/>
              </a:solidFill>
              <a:ln w="9525">
                <a:noFill/>
                <a:round/>
                <a:headEnd/>
                <a:tailEnd/>
              </a:ln>
            </p:spPr>
            <p:txBody>
              <a:bodyPr/>
              <a:lstStyle/>
              <a:p>
                <a:endParaRPr lang="es-ES"/>
              </a:p>
            </p:txBody>
          </p:sp>
          <p:sp>
            <p:nvSpPr>
              <p:cNvPr id="100005" name="Freeform 677"/>
              <p:cNvSpPr>
                <a:spLocks/>
              </p:cNvSpPr>
              <p:nvPr/>
            </p:nvSpPr>
            <p:spPr bwMode="auto">
              <a:xfrm>
                <a:off x="4033" y="2632"/>
                <a:ext cx="191" cy="4"/>
              </a:xfrm>
              <a:custGeom>
                <a:avLst/>
                <a:gdLst/>
                <a:ahLst/>
                <a:cxnLst>
                  <a:cxn ang="0">
                    <a:pos x="188" y="4"/>
                  </a:cxn>
                  <a:cxn ang="0">
                    <a:pos x="0" y="4"/>
                  </a:cxn>
                  <a:cxn ang="0">
                    <a:pos x="2" y="0"/>
                  </a:cxn>
                  <a:cxn ang="0">
                    <a:pos x="191" y="0"/>
                  </a:cxn>
                  <a:cxn ang="0">
                    <a:pos x="188" y="4"/>
                  </a:cxn>
                </a:cxnLst>
                <a:rect l="0" t="0" r="r" b="b"/>
                <a:pathLst>
                  <a:path w="191" h="4">
                    <a:moveTo>
                      <a:pt x="188" y="4"/>
                    </a:moveTo>
                    <a:lnTo>
                      <a:pt x="0" y="4"/>
                    </a:lnTo>
                    <a:lnTo>
                      <a:pt x="2" y="0"/>
                    </a:lnTo>
                    <a:lnTo>
                      <a:pt x="191" y="0"/>
                    </a:lnTo>
                    <a:lnTo>
                      <a:pt x="188" y="4"/>
                    </a:lnTo>
                    <a:close/>
                  </a:path>
                </a:pathLst>
              </a:custGeom>
              <a:solidFill>
                <a:srgbClr val="6E777A"/>
              </a:solidFill>
              <a:ln w="9525">
                <a:noFill/>
                <a:round/>
                <a:headEnd/>
                <a:tailEnd/>
              </a:ln>
            </p:spPr>
            <p:txBody>
              <a:bodyPr/>
              <a:lstStyle/>
              <a:p>
                <a:endParaRPr lang="es-ES"/>
              </a:p>
            </p:txBody>
          </p:sp>
          <p:sp>
            <p:nvSpPr>
              <p:cNvPr id="100006" name="Freeform 678"/>
              <p:cNvSpPr>
                <a:spLocks/>
              </p:cNvSpPr>
              <p:nvPr/>
            </p:nvSpPr>
            <p:spPr bwMode="auto">
              <a:xfrm>
                <a:off x="4033" y="2630"/>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E777A"/>
              </a:solidFill>
              <a:ln w="9525">
                <a:noFill/>
                <a:round/>
                <a:headEnd/>
                <a:tailEnd/>
              </a:ln>
            </p:spPr>
            <p:txBody>
              <a:bodyPr/>
              <a:lstStyle/>
              <a:p>
                <a:endParaRPr lang="es-ES"/>
              </a:p>
            </p:txBody>
          </p:sp>
          <p:sp>
            <p:nvSpPr>
              <p:cNvPr id="100007" name="Freeform 679"/>
              <p:cNvSpPr>
                <a:spLocks/>
              </p:cNvSpPr>
              <p:nvPr/>
            </p:nvSpPr>
            <p:spPr bwMode="auto">
              <a:xfrm>
                <a:off x="4035" y="2627"/>
                <a:ext cx="191" cy="5"/>
              </a:xfrm>
              <a:custGeom>
                <a:avLst/>
                <a:gdLst/>
                <a:ahLst/>
                <a:cxnLst>
                  <a:cxn ang="0">
                    <a:pos x="189" y="5"/>
                  </a:cxn>
                  <a:cxn ang="0">
                    <a:pos x="0" y="5"/>
                  </a:cxn>
                  <a:cxn ang="0">
                    <a:pos x="2" y="0"/>
                  </a:cxn>
                  <a:cxn ang="0">
                    <a:pos x="191" y="0"/>
                  </a:cxn>
                  <a:cxn ang="0">
                    <a:pos x="189" y="5"/>
                  </a:cxn>
                </a:cxnLst>
                <a:rect l="0" t="0" r="r" b="b"/>
                <a:pathLst>
                  <a:path w="191" h="5">
                    <a:moveTo>
                      <a:pt x="189" y="5"/>
                    </a:moveTo>
                    <a:lnTo>
                      <a:pt x="0" y="5"/>
                    </a:lnTo>
                    <a:lnTo>
                      <a:pt x="2" y="0"/>
                    </a:lnTo>
                    <a:lnTo>
                      <a:pt x="191" y="0"/>
                    </a:lnTo>
                    <a:lnTo>
                      <a:pt x="189" y="5"/>
                    </a:lnTo>
                    <a:close/>
                  </a:path>
                </a:pathLst>
              </a:custGeom>
              <a:solidFill>
                <a:srgbClr val="6E777A"/>
              </a:solidFill>
              <a:ln w="9525">
                <a:noFill/>
                <a:round/>
                <a:headEnd/>
                <a:tailEnd/>
              </a:ln>
            </p:spPr>
            <p:txBody>
              <a:bodyPr/>
              <a:lstStyle/>
              <a:p>
                <a:endParaRPr lang="es-ES"/>
              </a:p>
            </p:txBody>
          </p:sp>
          <p:sp>
            <p:nvSpPr>
              <p:cNvPr id="100008" name="Freeform 680"/>
              <p:cNvSpPr>
                <a:spLocks/>
              </p:cNvSpPr>
              <p:nvPr/>
            </p:nvSpPr>
            <p:spPr bwMode="auto">
              <a:xfrm>
                <a:off x="4037" y="2625"/>
                <a:ext cx="191" cy="5"/>
              </a:xfrm>
              <a:custGeom>
                <a:avLst/>
                <a:gdLst/>
                <a:ahLst/>
                <a:cxnLst>
                  <a:cxn ang="0">
                    <a:pos x="189" y="5"/>
                  </a:cxn>
                  <a:cxn ang="0">
                    <a:pos x="0" y="5"/>
                  </a:cxn>
                  <a:cxn ang="0">
                    <a:pos x="2" y="0"/>
                  </a:cxn>
                  <a:cxn ang="0">
                    <a:pos x="191" y="0"/>
                  </a:cxn>
                  <a:cxn ang="0">
                    <a:pos x="189" y="5"/>
                  </a:cxn>
                </a:cxnLst>
                <a:rect l="0" t="0" r="r" b="b"/>
                <a:pathLst>
                  <a:path w="191" h="5">
                    <a:moveTo>
                      <a:pt x="189" y="5"/>
                    </a:moveTo>
                    <a:lnTo>
                      <a:pt x="0" y="5"/>
                    </a:lnTo>
                    <a:lnTo>
                      <a:pt x="2" y="0"/>
                    </a:lnTo>
                    <a:lnTo>
                      <a:pt x="191" y="0"/>
                    </a:lnTo>
                    <a:lnTo>
                      <a:pt x="189" y="5"/>
                    </a:lnTo>
                    <a:close/>
                  </a:path>
                </a:pathLst>
              </a:custGeom>
              <a:solidFill>
                <a:srgbClr val="6F787B"/>
              </a:solidFill>
              <a:ln w="9525">
                <a:noFill/>
                <a:round/>
                <a:headEnd/>
                <a:tailEnd/>
              </a:ln>
            </p:spPr>
            <p:txBody>
              <a:bodyPr/>
              <a:lstStyle/>
              <a:p>
                <a:endParaRPr lang="es-ES"/>
              </a:p>
            </p:txBody>
          </p:sp>
          <p:sp>
            <p:nvSpPr>
              <p:cNvPr id="100009" name="Freeform 681"/>
              <p:cNvSpPr>
                <a:spLocks/>
              </p:cNvSpPr>
              <p:nvPr/>
            </p:nvSpPr>
            <p:spPr bwMode="auto">
              <a:xfrm>
                <a:off x="4037" y="2623"/>
                <a:ext cx="193" cy="4"/>
              </a:xfrm>
              <a:custGeom>
                <a:avLst/>
                <a:gdLst/>
                <a:ahLst/>
                <a:cxnLst>
                  <a:cxn ang="0">
                    <a:pos x="189" y="4"/>
                  </a:cxn>
                  <a:cxn ang="0">
                    <a:pos x="0" y="4"/>
                  </a:cxn>
                  <a:cxn ang="0">
                    <a:pos x="5" y="0"/>
                  </a:cxn>
                  <a:cxn ang="0">
                    <a:pos x="193" y="0"/>
                  </a:cxn>
                  <a:cxn ang="0">
                    <a:pos x="189" y="4"/>
                  </a:cxn>
                </a:cxnLst>
                <a:rect l="0" t="0" r="r" b="b"/>
                <a:pathLst>
                  <a:path w="193" h="4">
                    <a:moveTo>
                      <a:pt x="189" y="4"/>
                    </a:moveTo>
                    <a:lnTo>
                      <a:pt x="0" y="4"/>
                    </a:lnTo>
                    <a:lnTo>
                      <a:pt x="5" y="0"/>
                    </a:lnTo>
                    <a:lnTo>
                      <a:pt x="193" y="0"/>
                    </a:lnTo>
                    <a:lnTo>
                      <a:pt x="189" y="4"/>
                    </a:lnTo>
                    <a:close/>
                  </a:path>
                </a:pathLst>
              </a:custGeom>
              <a:solidFill>
                <a:srgbClr val="6F787B"/>
              </a:solidFill>
              <a:ln w="9525">
                <a:noFill/>
                <a:round/>
                <a:headEnd/>
                <a:tailEnd/>
              </a:ln>
            </p:spPr>
            <p:txBody>
              <a:bodyPr/>
              <a:lstStyle/>
              <a:p>
                <a:endParaRPr lang="es-ES"/>
              </a:p>
            </p:txBody>
          </p:sp>
          <p:sp>
            <p:nvSpPr>
              <p:cNvPr id="100010" name="Freeform 682"/>
              <p:cNvSpPr>
                <a:spLocks/>
              </p:cNvSpPr>
              <p:nvPr/>
            </p:nvSpPr>
            <p:spPr bwMode="auto">
              <a:xfrm>
                <a:off x="4039" y="2621"/>
                <a:ext cx="191" cy="4"/>
              </a:xfrm>
              <a:custGeom>
                <a:avLst/>
                <a:gdLst/>
                <a:ahLst/>
                <a:cxnLst>
                  <a:cxn ang="0">
                    <a:pos x="189" y="4"/>
                  </a:cxn>
                  <a:cxn ang="0">
                    <a:pos x="0" y="4"/>
                  </a:cxn>
                  <a:cxn ang="0">
                    <a:pos x="3" y="0"/>
                  </a:cxn>
                  <a:cxn ang="0">
                    <a:pos x="191" y="0"/>
                  </a:cxn>
                  <a:cxn ang="0">
                    <a:pos x="189" y="4"/>
                  </a:cxn>
                </a:cxnLst>
                <a:rect l="0" t="0" r="r" b="b"/>
                <a:pathLst>
                  <a:path w="191" h="4">
                    <a:moveTo>
                      <a:pt x="189" y="4"/>
                    </a:moveTo>
                    <a:lnTo>
                      <a:pt x="0" y="4"/>
                    </a:lnTo>
                    <a:lnTo>
                      <a:pt x="3" y="0"/>
                    </a:lnTo>
                    <a:lnTo>
                      <a:pt x="191" y="0"/>
                    </a:lnTo>
                    <a:lnTo>
                      <a:pt x="189" y="4"/>
                    </a:lnTo>
                    <a:close/>
                  </a:path>
                </a:pathLst>
              </a:custGeom>
              <a:solidFill>
                <a:srgbClr val="6F787B"/>
              </a:solidFill>
              <a:ln w="9525">
                <a:noFill/>
                <a:round/>
                <a:headEnd/>
                <a:tailEnd/>
              </a:ln>
            </p:spPr>
            <p:txBody>
              <a:bodyPr/>
              <a:lstStyle/>
              <a:p>
                <a:endParaRPr lang="es-ES"/>
              </a:p>
            </p:txBody>
          </p:sp>
          <p:sp>
            <p:nvSpPr>
              <p:cNvPr id="100011" name="Freeform 683"/>
              <p:cNvSpPr>
                <a:spLocks/>
              </p:cNvSpPr>
              <p:nvPr/>
            </p:nvSpPr>
            <p:spPr bwMode="auto">
              <a:xfrm>
                <a:off x="4042" y="2618"/>
                <a:ext cx="191" cy="5"/>
              </a:xfrm>
              <a:custGeom>
                <a:avLst/>
                <a:gdLst/>
                <a:ahLst/>
                <a:cxnLst>
                  <a:cxn ang="0">
                    <a:pos x="188" y="5"/>
                  </a:cxn>
                  <a:cxn ang="0">
                    <a:pos x="0" y="5"/>
                  </a:cxn>
                  <a:cxn ang="0">
                    <a:pos x="2" y="0"/>
                  </a:cxn>
                  <a:cxn ang="0">
                    <a:pos x="191" y="0"/>
                  </a:cxn>
                  <a:cxn ang="0">
                    <a:pos x="188" y="5"/>
                  </a:cxn>
                </a:cxnLst>
                <a:rect l="0" t="0" r="r" b="b"/>
                <a:pathLst>
                  <a:path w="191" h="5">
                    <a:moveTo>
                      <a:pt x="188" y="5"/>
                    </a:moveTo>
                    <a:lnTo>
                      <a:pt x="0" y="5"/>
                    </a:lnTo>
                    <a:lnTo>
                      <a:pt x="2" y="0"/>
                    </a:lnTo>
                    <a:lnTo>
                      <a:pt x="191" y="0"/>
                    </a:lnTo>
                    <a:lnTo>
                      <a:pt x="188" y="5"/>
                    </a:lnTo>
                    <a:close/>
                  </a:path>
                </a:pathLst>
              </a:custGeom>
              <a:solidFill>
                <a:srgbClr val="70797C"/>
              </a:solidFill>
              <a:ln w="9525">
                <a:noFill/>
                <a:round/>
                <a:headEnd/>
                <a:tailEnd/>
              </a:ln>
            </p:spPr>
            <p:txBody>
              <a:bodyPr/>
              <a:lstStyle/>
              <a:p>
                <a:endParaRPr lang="es-ES"/>
              </a:p>
            </p:txBody>
          </p:sp>
          <p:sp>
            <p:nvSpPr>
              <p:cNvPr id="100012" name="Freeform 684"/>
              <p:cNvSpPr>
                <a:spLocks/>
              </p:cNvSpPr>
              <p:nvPr/>
            </p:nvSpPr>
            <p:spPr bwMode="auto">
              <a:xfrm>
                <a:off x="4042" y="2616"/>
                <a:ext cx="191" cy="5"/>
              </a:xfrm>
              <a:custGeom>
                <a:avLst/>
                <a:gdLst/>
                <a:ahLst/>
                <a:cxnLst>
                  <a:cxn ang="0">
                    <a:pos x="188" y="5"/>
                  </a:cxn>
                  <a:cxn ang="0">
                    <a:pos x="0" y="5"/>
                  </a:cxn>
                  <a:cxn ang="0">
                    <a:pos x="4" y="0"/>
                  </a:cxn>
                  <a:cxn ang="0">
                    <a:pos x="191" y="0"/>
                  </a:cxn>
                  <a:cxn ang="0">
                    <a:pos x="188" y="5"/>
                  </a:cxn>
                </a:cxnLst>
                <a:rect l="0" t="0" r="r" b="b"/>
                <a:pathLst>
                  <a:path w="191" h="5">
                    <a:moveTo>
                      <a:pt x="188" y="5"/>
                    </a:moveTo>
                    <a:lnTo>
                      <a:pt x="0" y="5"/>
                    </a:lnTo>
                    <a:lnTo>
                      <a:pt x="4" y="0"/>
                    </a:lnTo>
                    <a:lnTo>
                      <a:pt x="191" y="0"/>
                    </a:lnTo>
                    <a:lnTo>
                      <a:pt x="188" y="5"/>
                    </a:lnTo>
                    <a:close/>
                  </a:path>
                </a:pathLst>
              </a:custGeom>
              <a:solidFill>
                <a:srgbClr val="70797C"/>
              </a:solidFill>
              <a:ln w="9525">
                <a:noFill/>
                <a:round/>
                <a:headEnd/>
                <a:tailEnd/>
              </a:ln>
            </p:spPr>
            <p:txBody>
              <a:bodyPr/>
              <a:lstStyle/>
              <a:p>
                <a:endParaRPr lang="es-ES"/>
              </a:p>
            </p:txBody>
          </p:sp>
          <p:sp>
            <p:nvSpPr>
              <p:cNvPr id="100013" name="Freeform 685"/>
              <p:cNvSpPr>
                <a:spLocks/>
              </p:cNvSpPr>
              <p:nvPr/>
            </p:nvSpPr>
            <p:spPr bwMode="auto">
              <a:xfrm>
                <a:off x="4044" y="2614"/>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0797C"/>
              </a:solidFill>
              <a:ln w="9525">
                <a:noFill/>
                <a:round/>
                <a:headEnd/>
                <a:tailEnd/>
              </a:ln>
            </p:spPr>
            <p:txBody>
              <a:bodyPr/>
              <a:lstStyle/>
              <a:p>
                <a:endParaRPr lang="es-ES"/>
              </a:p>
            </p:txBody>
          </p:sp>
          <p:sp>
            <p:nvSpPr>
              <p:cNvPr id="100014" name="Freeform 686"/>
              <p:cNvSpPr>
                <a:spLocks/>
              </p:cNvSpPr>
              <p:nvPr/>
            </p:nvSpPr>
            <p:spPr bwMode="auto">
              <a:xfrm>
                <a:off x="4046" y="2612"/>
                <a:ext cx="189" cy="4"/>
              </a:xfrm>
              <a:custGeom>
                <a:avLst/>
                <a:gdLst/>
                <a:ahLst/>
                <a:cxnLst>
                  <a:cxn ang="0">
                    <a:pos x="187" y="4"/>
                  </a:cxn>
                  <a:cxn ang="0">
                    <a:pos x="0" y="4"/>
                  </a:cxn>
                  <a:cxn ang="0">
                    <a:pos x="2" y="0"/>
                  </a:cxn>
                  <a:cxn ang="0">
                    <a:pos x="189" y="0"/>
                  </a:cxn>
                  <a:cxn ang="0">
                    <a:pos x="187" y="4"/>
                  </a:cxn>
                </a:cxnLst>
                <a:rect l="0" t="0" r="r" b="b"/>
                <a:pathLst>
                  <a:path w="189" h="4">
                    <a:moveTo>
                      <a:pt x="187" y="4"/>
                    </a:moveTo>
                    <a:lnTo>
                      <a:pt x="0" y="4"/>
                    </a:lnTo>
                    <a:lnTo>
                      <a:pt x="2" y="0"/>
                    </a:lnTo>
                    <a:lnTo>
                      <a:pt x="189" y="0"/>
                    </a:lnTo>
                    <a:lnTo>
                      <a:pt x="187" y="4"/>
                    </a:lnTo>
                    <a:close/>
                  </a:path>
                </a:pathLst>
              </a:custGeom>
              <a:solidFill>
                <a:srgbClr val="717A7D"/>
              </a:solidFill>
              <a:ln w="9525">
                <a:noFill/>
                <a:round/>
                <a:headEnd/>
                <a:tailEnd/>
              </a:ln>
            </p:spPr>
            <p:txBody>
              <a:bodyPr/>
              <a:lstStyle/>
              <a:p>
                <a:endParaRPr lang="es-ES"/>
              </a:p>
            </p:txBody>
          </p:sp>
          <p:sp>
            <p:nvSpPr>
              <p:cNvPr id="100015" name="Freeform 687"/>
              <p:cNvSpPr>
                <a:spLocks/>
              </p:cNvSpPr>
              <p:nvPr/>
            </p:nvSpPr>
            <p:spPr bwMode="auto">
              <a:xfrm>
                <a:off x="4046" y="2610"/>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17A7D"/>
              </a:solidFill>
              <a:ln w="9525">
                <a:noFill/>
                <a:round/>
                <a:headEnd/>
                <a:tailEnd/>
              </a:ln>
            </p:spPr>
            <p:txBody>
              <a:bodyPr/>
              <a:lstStyle/>
              <a:p>
                <a:endParaRPr lang="es-ES"/>
              </a:p>
            </p:txBody>
          </p:sp>
          <p:sp>
            <p:nvSpPr>
              <p:cNvPr id="100016" name="Freeform 688"/>
              <p:cNvSpPr>
                <a:spLocks/>
              </p:cNvSpPr>
              <p:nvPr/>
            </p:nvSpPr>
            <p:spPr bwMode="auto">
              <a:xfrm>
                <a:off x="4048" y="2607"/>
                <a:ext cx="191" cy="5"/>
              </a:xfrm>
              <a:custGeom>
                <a:avLst/>
                <a:gdLst/>
                <a:ahLst/>
                <a:cxnLst>
                  <a:cxn ang="0">
                    <a:pos x="187" y="5"/>
                  </a:cxn>
                  <a:cxn ang="0">
                    <a:pos x="0" y="5"/>
                  </a:cxn>
                  <a:cxn ang="0">
                    <a:pos x="3" y="0"/>
                  </a:cxn>
                  <a:cxn ang="0">
                    <a:pos x="191" y="0"/>
                  </a:cxn>
                  <a:cxn ang="0">
                    <a:pos x="187" y="5"/>
                  </a:cxn>
                </a:cxnLst>
                <a:rect l="0" t="0" r="r" b="b"/>
                <a:pathLst>
                  <a:path w="191" h="5">
                    <a:moveTo>
                      <a:pt x="187" y="5"/>
                    </a:moveTo>
                    <a:lnTo>
                      <a:pt x="0" y="5"/>
                    </a:lnTo>
                    <a:lnTo>
                      <a:pt x="3" y="0"/>
                    </a:lnTo>
                    <a:lnTo>
                      <a:pt x="191" y="0"/>
                    </a:lnTo>
                    <a:lnTo>
                      <a:pt x="187" y="5"/>
                    </a:lnTo>
                    <a:close/>
                  </a:path>
                </a:pathLst>
              </a:custGeom>
              <a:solidFill>
                <a:srgbClr val="727B7E"/>
              </a:solidFill>
              <a:ln w="9525">
                <a:noFill/>
                <a:round/>
                <a:headEnd/>
                <a:tailEnd/>
              </a:ln>
            </p:spPr>
            <p:txBody>
              <a:bodyPr/>
              <a:lstStyle/>
              <a:p>
                <a:endParaRPr lang="es-ES"/>
              </a:p>
            </p:txBody>
          </p:sp>
          <p:sp>
            <p:nvSpPr>
              <p:cNvPr id="100017" name="Freeform 689"/>
              <p:cNvSpPr>
                <a:spLocks/>
              </p:cNvSpPr>
              <p:nvPr/>
            </p:nvSpPr>
            <p:spPr bwMode="auto">
              <a:xfrm>
                <a:off x="4048" y="2605"/>
                <a:ext cx="191" cy="5"/>
              </a:xfrm>
              <a:custGeom>
                <a:avLst/>
                <a:gdLst/>
                <a:ahLst/>
                <a:cxnLst>
                  <a:cxn ang="0">
                    <a:pos x="189" y="5"/>
                  </a:cxn>
                  <a:cxn ang="0">
                    <a:pos x="0" y="5"/>
                  </a:cxn>
                  <a:cxn ang="0">
                    <a:pos x="5" y="0"/>
                  </a:cxn>
                  <a:cxn ang="0">
                    <a:pos x="191" y="0"/>
                  </a:cxn>
                  <a:cxn ang="0">
                    <a:pos x="189" y="5"/>
                  </a:cxn>
                </a:cxnLst>
                <a:rect l="0" t="0" r="r" b="b"/>
                <a:pathLst>
                  <a:path w="191" h="5">
                    <a:moveTo>
                      <a:pt x="189" y="5"/>
                    </a:moveTo>
                    <a:lnTo>
                      <a:pt x="0" y="5"/>
                    </a:lnTo>
                    <a:lnTo>
                      <a:pt x="5" y="0"/>
                    </a:lnTo>
                    <a:lnTo>
                      <a:pt x="191" y="0"/>
                    </a:lnTo>
                    <a:lnTo>
                      <a:pt x="189" y="5"/>
                    </a:lnTo>
                    <a:close/>
                  </a:path>
                </a:pathLst>
              </a:custGeom>
              <a:solidFill>
                <a:srgbClr val="727B7E"/>
              </a:solidFill>
              <a:ln w="9525">
                <a:noFill/>
                <a:round/>
                <a:headEnd/>
                <a:tailEnd/>
              </a:ln>
            </p:spPr>
            <p:txBody>
              <a:bodyPr/>
              <a:lstStyle/>
              <a:p>
                <a:endParaRPr lang="es-ES"/>
              </a:p>
            </p:txBody>
          </p:sp>
          <p:sp>
            <p:nvSpPr>
              <p:cNvPr id="100018" name="Freeform 690"/>
              <p:cNvSpPr>
                <a:spLocks/>
              </p:cNvSpPr>
              <p:nvPr/>
            </p:nvSpPr>
            <p:spPr bwMode="auto">
              <a:xfrm>
                <a:off x="4051" y="2603"/>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727B7E"/>
              </a:solidFill>
              <a:ln w="9525">
                <a:noFill/>
                <a:round/>
                <a:headEnd/>
                <a:tailEnd/>
              </a:ln>
            </p:spPr>
            <p:txBody>
              <a:bodyPr/>
              <a:lstStyle/>
              <a:p>
                <a:endParaRPr lang="es-ES"/>
              </a:p>
            </p:txBody>
          </p:sp>
          <p:sp>
            <p:nvSpPr>
              <p:cNvPr id="100019" name="Freeform 691"/>
              <p:cNvSpPr>
                <a:spLocks/>
              </p:cNvSpPr>
              <p:nvPr/>
            </p:nvSpPr>
            <p:spPr bwMode="auto">
              <a:xfrm>
                <a:off x="4053" y="2601"/>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37C7F"/>
              </a:solidFill>
              <a:ln w="9525">
                <a:noFill/>
                <a:round/>
                <a:headEnd/>
                <a:tailEnd/>
              </a:ln>
            </p:spPr>
            <p:txBody>
              <a:bodyPr/>
              <a:lstStyle/>
              <a:p>
                <a:endParaRPr lang="es-ES"/>
              </a:p>
            </p:txBody>
          </p:sp>
          <p:sp>
            <p:nvSpPr>
              <p:cNvPr id="100020" name="Freeform 692"/>
              <p:cNvSpPr>
                <a:spLocks/>
              </p:cNvSpPr>
              <p:nvPr/>
            </p:nvSpPr>
            <p:spPr bwMode="auto">
              <a:xfrm>
                <a:off x="4053" y="2598"/>
                <a:ext cx="191" cy="5"/>
              </a:xfrm>
              <a:custGeom>
                <a:avLst/>
                <a:gdLst/>
                <a:ahLst/>
                <a:cxnLst>
                  <a:cxn ang="0">
                    <a:pos x="188" y="5"/>
                  </a:cxn>
                  <a:cxn ang="0">
                    <a:pos x="0" y="5"/>
                  </a:cxn>
                  <a:cxn ang="0">
                    <a:pos x="4" y="0"/>
                  </a:cxn>
                  <a:cxn ang="0">
                    <a:pos x="191" y="0"/>
                  </a:cxn>
                  <a:cxn ang="0">
                    <a:pos x="188" y="5"/>
                  </a:cxn>
                </a:cxnLst>
                <a:rect l="0" t="0" r="r" b="b"/>
                <a:pathLst>
                  <a:path w="191" h="5">
                    <a:moveTo>
                      <a:pt x="188" y="5"/>
                    </a:moveTo>
                    <a:lnTo>
                      <a:pt x="0" y="5"/>
                    </a:lnTo>
                    <a:lnTo>
                      <a:pt x="4" y="0"/>
                    </a:lnTo>
                    <a:lnTo>
                      <a:pt x="191" y="0"/>
                    </a:lnTo>
                    <a:lnTo>
                      <a:pt x="188" y="5"/>
                    </a:lnTo>
                    <a:close/>
                  </a:path>
                </a:pathLst>
              </a:custGeom>
              <a:solidFill>
                <a:srgbClr val="737C7F"/>
              </a:solidFill>
              <a:ln w="9525">
                <a:noFill/>
                <a:round/>
                <a:headEnd/>
                <a:tailEnd/>
              </a:ln>
            </p:spPr>
            <p:txBody>
              <a:bodyPr/>
              <a:lstStyle/>
              <a:p>
                <a:endParaRPr lang="es-ES"/>
              </a:p>
            </p:txBody>
          </p:sp>
          <p:sp>
            <p:nvSpPr>
              <p:cNvPr id="100021" name="Freeform 693"/>
              <p:cNvSpPr>
                <a:spLocks/>
              </p:cNvSpPr>
              <p:nvPr/>
            </p:nvSpPr>
            <p:spPr bwMode="auto">
              <a:xfrm>
                <a:off x="4055" y="2596"/>
                <a:ext cx="191" cy="5"/>
              </a:xfrm>
              <a:custGeom>
                <a:avLst/>
                <a:gdLst/>
                <a:ahLst/>
                <a:cxnLst>
                  <a:cxn ang="0">
                    <a:pos x="186" y="5"/>
                  </a:cxn>
                  <a:cxn ang="0">
                    <a:pos x="0" y="5"/>
                  </a:cxn>
                  <a:cxn ang="0">
                    <a:pos x="2" y="0"/>
                  </a:cxn>
                  <a:cxn ang="0">
                    <a:pos x="191" y="0"/>
                  </a:cxn>
                  <a:cxn ang="0">
                    <a:pos x="186" y="5"/>
                  </a:cxn>
                </a:cxnLst>
                <a:rect l="0" t="0" r="r" b="b"/>
                <a:pathLst>
                  <a:path w="191" h="5">
                    <a:moveTo>
                      <a:pt x="186" y="5"/>
                    </a:moveTo>
                    <a:lnTo>
                      <a:pt x="0" y="5"/>
                    </a:lnTo>
                    <a:lnTo>
                      <a:pt x="2" y="0"/>
                    </a:lnTo>
                    <a:lnTo>
                      <a:pt x="191" y="0"/>
                    </a:lnTo>
                    <a:lnTo>
                      <a:pt x="186" y="5"/>
                    </a:lnTo>
                    <a:close/>
                  </a:path>
                </a:pathLst>
              </a:custGeom>
              <a:solidFill>
                <a:srgbClr val="737C7F"/>
              </a:solidFill>
              <a:ln w="9525">
                <a:noFill/>
                <a:round/>
                <a:headEnd/>
                <a:tailEnd/>
              </a:ln>
            </p:spPr>
            <p:txBody>
              <a:bodyPr/>
              <a:lstStyle/>
              <a:p>
                <a:endParaRPr lang="es-ES"/>
              </a:p>
            </p:txBody>
          </p:sp>
          <p:sp>
            <p:nvSpPr>
              <p:cNvPr id="100022" name="Freeform 694"/>
              <p:cNvSpPr>
                <a:spLocks/>
              </p:cNvSpPr>
              <p:nvPr/>
            </p:nvSpPr>
            <p:spPr bwMode="auto">
              <a:xfrm>
                <a:off x="4057" y="2594"/>
                <a:ext cx="189" cy="4"/>
              </a:xfrm>
              <a:custGeom>
                <a:avLst/>
                <a:gdLst/>
                <a:ahLst/>
                <a:cxnLst>
                  <a:cxn ang="0">
                    <a:pos x="187" y="4"/>
                  </a:cxn>
                  <a:cxn ang="0">
                    <a:pos x="0" y="4"/>
                  </a:cxn>
                  <a:cxn ang="0">
                    <a:pos x="2" y="0"/>
                  </a:cxn>
                  <a:cxn ang="0">
                    <a:pos x="189" y="0"/>
                  </a:cxn>
                  <a:cxn ang="0">
                    <a:pos x="187" y="4"/>
                  </a:cxn>
                </a:cxnLst>
                <a:rect l="0" t="0" r="r" b="b"/>
                <a:pathLst>
                  <a:path w="189" h="4">
                    <a:moveTo>
                      <a:pt x="187" y="4"/>
                    </a:moveTo>
                    <a:lnTo>
                      <a:pt x="0" y="4"/>
                    </a:lnTo>
                    <a:lnTo>
                      <a:pt x="2" y="0"/>
                    </a:lnTo>
                    <a:lnTo>
                      <a:pt x="189" y="0"/>
                    </a:lnTo>
                    <a:lnTo>
                      <a:pt x="187" y="4"/>
                    </a:lnTo>
                    <a:close/>
                  </a:path>
                </a:pathLst>
              </a:custGeom>
              <a:solidFill>
                <a:srgbClr val="747D80"/>
              </a:solidFill>
              <a:ln w="9525">
                <a:noFill/>
                <a:round/>
                <a:headEnd/>
                <a:tailEnd/>
              </a:ln>
            </p:spPr>
            <p:txBody>
              <a:bodyPr/>
              <a:lstStyle/>
              <a:p>
                <a:endParaRPr lang="es-ES"/>
              </a:p>
            </p:txBody>
          </p:sp>
          <p:sp>
            <p:nvSpPr>
              <p:cNvPr id="100023" name="Freeform 695"/>
              <p:cNvSpPr>
                <a:spLocks/>
              </p:cNvSpPr>
              <p:nvPr/>
            </p:nvSpPr>
            <p:spPr bwMode="auto">
              <a:xfrm>
                <a:off x="4057" y="2592"/>
                <a:ext cx="191" cy="4"/>
              </a:xfrm>
              <a:custGeom>
                <a:avLst/>
                <a:gdLst/>
                <a:ahLst/>
                <a:cxnLst>
                  <a:cxn ang="0">
                    <a:pos x="189" y="4"/>
                  </a:cxn>
                  <a:cxn ang="0">
                    <a:pos x="0" y="4"/>
                  </a:cxn>
                  <a:cxn ang="0">
                    <a:pos x="5" y="0"/>
                  </a:cxn>
                  <a:cxn ang="0">
                    <a:pos x="191" y="0"/>
                  </a:cxn>
                  <a:cxn ang="0">
                    <a:pos x="189" y="4"/>
                  </a:cxn>
                </a:cxnLst>
                <a:rect l="0" t="0" r="r" b="b"/>
                <a:pathLst>
                  <a:path w="191" h="4">
                    <a:moveTo>
                      <a:pt x="189" y="4"/>
                    </a:moveTo>
                    <a:lnTo>
                      <a:pt x="0" y="4"/>
                    </a:lnTo>
                    <a:lnTo>
                      <a:pt x="5" y="0"/>
                    </a:lnTo>
                    <a:lnTo>
                      <a:pt x="191" y="0"/>
                    </a:lnTo>
                    <a:lnTo>
                      <a:pt x="189" y="4"/>
                    </a:lnTo>
                    <a:close/>
                  </a:path>
                </a:pathLst>
              </a:custGeom>
              <a:solidFill>
                <a:srgbClr val="747D80"/>
              </a:solidFill>
              <a:ln w="9525">
                <a:noFill/>
                <a:round/>
                <a:headEnd/>
                <a:tailEnd/>
              </a:ln>
            </p:spPr>
            <p:txBody>
              <a:bodyPr/>
              <a:lstStyle/>
              <a:p>
                <a:endParaRPr lang="es-ES"/>
              </a:p>
            </p:txBody>
          </p:sp>
          <p:sp>
            <p:nvSpPr>
              <p:cNvPr id="100024" name="Freeform 696"/>
              <p:cNvSpPr>
                <a:spLocks/>
              </p:cNvSpPr>
              <p:nvPr/>
            </p:nvSpPr>
            <p:spPr bwMode="auto">
              <a:xfrm>
                <a:off x="4059" y="2590"/>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47D80"/>
              </a:solidFill>
              <a:ln w="9525">
                <a:noFill/>
                <a:round/>
                <a:headEnd/>
                <a:tailEnd/>
              </a:ln>
            </p:spPr>
            <p:txBody>
              <a:bodyPr/>
              <a:lstStyle/>
              <a:p>
                <a:endParaRPr lang="es-ES"/>
              </a:p>
            </p:txBody>
          </p:sp>
          <p:sp>
            <p:nvSpPr>
              <p:cNvPr id="100025" name="Freeform 697"/>
              <p:cNvSpPr>
                <a:spLocks/>
              </p:cNvSpPr>
              <p:nvPr/>
            </p:nvSpPr>
            <p:spPr bwMode="auto">
              <a:xfrm>
                <a:off x="4062" y="2587"/>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57E81"/>
              </a:solidFill>
              <a:ln w="9525">
                <a:noFill/>
                <a:round/>
                <a:headEnd/>
                <a:tailEnd/>
              </a:ln>
            </p:spPr>
            <p:txBody>
              <a:bodyPr/>
              <a:lstStyle/>
              <a:p>
                <a:endParaRPr lang="es-ES"/>
              </a:p>
            </p:txBody>
          </p:sp>
          <p:sp>
            <p:nvSpPr>
              <p:cNvPr id="100026" name="Freeform 698"/>
              <p:cNvSpPr>
                <a:spLocks/>
              </p:cNvSpPr>
              <p:nvPr/>
            </p:nvSpPr>
            <p:spPr bwMode="auto">
              <a:xfrm>
                <a:off x="4062" y="2585"/>
                <a:ext cx="190" cy="5"/>
              </a:xfrm>
              <a:custGeom>
                <a:avLst/>
                <a:gdLst/>
                <a:ahLst/>
                <a:cxnLst>
                  <a:cxn ang="0">
                    <a:pos x="186" y="5"/>
                  </a:cxn>
                  <a:cxn ang="0">
                    <a:pos x="0" y="5"/>
                  </a:cxn>
                  <a:cxn ang="0">
                    <a:pos x="4" y="0"/>
                  </a:cxn>
                  <a:cxn ang="0">
                    <a:pos x="190" y="0"/>
                  </a:cxn>
                  <a:cxn ang="0">
                    <a:pos x="186" y="5"/>
                  </a:cxn>
                </a:cxnLst>
                <a:rect l="0" t="0" r="r" b="b"/>
                <a:pathLst>
                  <a:path w="190" h="5">
                    <a:moveTo>
                      <a:pt x="186" y="5"/>
                    </a:moveTo>
                    <a:lnTo>
                      <a:pt x="0" y="5"/>
                    </a:lnTo>
                    <a:lnTo>
                      <a:pt x="4" y="0"/>
                    </a:lnTo>
                    <a:lnTo>
                      <a:pt x="190" y="0"/>
                    </a:lnTo>
                    <a:lnTo>
                      <a:pt x="186" y="5"/>
                    </a:lnTo>
                    <a:close/>
                  </a:path>
                </a:pathLst>
              </a:custGeom>
              <a:solidFill>
                <a:srgbClr val="757E81"/>
              </a:solidFill>
              <a:ln w="9525">
                <a:noFill/>
                <a:round/>
                <a:headEnd/>
                <a:tailEnd/>
              </a:ln>
            </p:spPr>
            <p:txBody>
              <a:bodyPr/>
              <a:lstStyle/>
              <a:p>
                <a:endParaRPr lang="es-ES"/>
              </a:p>
            </p:txBody>
          </p:sp>
          <p:sp>
            <p:nvSpPr>
              <p:cNvPr id="100027" name="Freeform 699"/>
              <p:cNvSpPr>
                <a:spLocks/>
              </p:cNvSpPr>
              <p:nvPr/>
            </p:nvSpPr>
            <p:spPr bwMode="auto">
              <a:xfrm>
                <a:off x="4064" y="2583"/>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67E81"/>
              </a:solidFill>
              <a:ln w="9525">
                <a:noFill/>
                <a:round/>
                <a:headEnd/>
                <a:tailEnd/>
              </a:ln>
            </p:spPr>
            <p:txBody>
              <a:bodyPr/>
              <a:lstStyle/>
              <a:p>
                <a:endParaRPr lang="es-ES"/>
              </a:p>
            </p:txBody>
          </p:sp>
          <p:sp>
            <p:nvSpPr>
              <p:cNvPr id="100028" name="Freeform 700"/>
              <p:cNvSpPr>
                <a:spLocks/>
              </p:cNvSpPr>
              <p:nvPr/>
            </p:nvSpPr>
            <p:spPr bwMode="auto">
              <a:xfrm>
                <a:off x="4066" y="2581"/>
                <a:ext cx="189" cy="4"/>
              </a:xfrm>
              <a:custGeom>
                <a:avLst/>
                <a:gdLst/>
                <a:ahLst/>
                <a:cxnLst>
                  <a:cxn ang="0">
                    <a:pos x="186" y="4"/>
                  </a:cxn>
                  <a:cxn ang="0">
                    <a:pos x="0" y="4"/>
                  </a:cxn>
                  <a:cxn ang="0">
                    <a:pos x="2" y="0"/>
                  </a:cxn>
                  <a:cxn ang="0">
                    <a:pos x="189" y="0"/>
                  </a:cxn>
                  <a:cxn ang="0">
                    <a:pos x="186" y="4"/>
                  </a:cxn>
                </a:cxnLst>
                <a:rect l="0" t="0" r="r" b="b"/>
                <a:pathLst>
                  <a:path w="189" h="4">
                    <a:moveTo>
                      <a:pt x="186" y="4"/>
                    </a:moveTo>
                    <a:lnTo>
                      <a:pt x="0" y="4"/>
                    </a:lnTo>
                    <a:lnTo>
                      <a:pt x="2" y="0"/>
                    </a:lnTo>
                    <a:lnTo>
                      <a:pt x="189" y="0"/>
                    </a:lnTo>
                    <a:lnTo>
                      <a:pt x="186" y="4"/>
                    </a:lnTo>
                    <a:close/>
                  </a:path>
                </a:pathLst>
              </a:custGeom>
              <a:solidFill>
                <a:srgbClr val="767E81"/>
              </a:solidFill>
              <a:ln w="9525">
                <a:noFill/>
                <a:round/>
                <a:headEnd/>
                <a:tailEnd/>
              </a:ln>
            </p:spPr>
            <p:txBody>
              <a:bodyPr/>
              <a:lstStyle/>
              <a:p>
                <a:endParaRPr lang="es-ES"/>
              </a:p>
            </p:txBody>
          </p:sp>
          <p:sp>
            <p:nvSpPr>
              <p:cNvPr id="100029" name="Freeform 701"/>
              <p:cNvSpPr>
                <a:spLocks/>
              </p:cNvSpPr>
              <p:nvPr/>
            </p:nvSpPr>
            <p:spPr bwMode="auto">
              <a:xfrm>
                <a:off x="4066" y="2579"/>
                <a:ext cx="189" cy="4"/>
              </a:xfrm>
              <a:custGeom>
                <a:avLst/>
                <a:gdLst/>
                <a:ahLst/>
                <a:cxnLst>
                  <a:cxn ang="0">
                    <a:pos x="186" y="4"/>
                  </a:cxn>
                  <a:cxn ang="0">
                    <a:pos x="0" y="4"/>
                  </a:cxn>
                  <a:cxn ang="0">
                    <a:pos x="5" y="0"/>
                  </a:cxn>
                  <a:cxn ang="0">
                    <a:pos x="189" y="0"/>
                  </a:cxn>
                  <a:cxn ang="0">
                    <a:pos x="186" y="4"/>
                  </a:cxn>
                </a:cxnLst>
                <a:rect l="0" t="0" r="r" b="b"/>
                <a:pathLst>
                  <a:path w="189" h="4">
                    <a:moveTo>
                      <a:pt x="186" y="4"/>
                    </a:moveTo>
                    <a:lnTo>
                      <a:pt x="0" y="4"/>
                    </a:lnTo>
                    <a:lnTo>
                      <a:pt x="5" y="0"/>
                    </a:lnTo>
                    <a:lnTo>
                      <a:pt x="189" y="0"/>
                    </a:lnTo>
                    <a:lnTo>
                      <a:pt x="186" y="4"/>
                    </a:lnTo>
                    <a:close/>
                  </a:path>
                </a:pathLst>
              </a:custGeom>
              <a:solidFill>
                <a:srgbClr val="767E81"/>
              </a:solidFill>
              <a:ln w="9525">
                <a:noFill/>
                <a:round/>
                <a:headEnd/>
                <a:tailEnd/>
              </a:ln>
            </p:spPr>
            <p:txBody>
              <a:bodyPr/>
              <a:lstStyle/>
              <a:p>
                <a:endParaRPr lang="es-ES"/>
              </a:p>
            </p:txBody>
          </p:sp>
          <p:sp>
            <p:nvSpPr>
              <p:cNvPr id="100030" name="Freeform 702"/>
              <p:cNvSpPr>
                <a:spLocks/>
              </p:cNvSpPr>
              <p:nvPr/>
            </p:nvSpPr>
            <p:spPr bwMode="auto">
              <a:xfrm>
                <a:off x="4068" y="2576"/>
                <a:ext cx="189" cy="5"/>
              </a:xfrm>
              <a:custGeom>
                <a:avLst/>
                <a:gdLst/>
                <a:ahLst/>
                <a:cxnLst>
                  <a:cxn ang="0">
                    <a:pos x="187" y="5"/>
                  </a:cxn>
                  <a:cxn ang="0">
                    <a:pos x="0" y="5"/>
                  </a:cxn>
                  <a:cxn ang="0">
                    <a:pos x="3" y="0"/>
                  </a:cxn>
                  <a:cxn ang="0">
                    <a:pos x="189" y="0"/>
                  </a:cxn>
                  <a:cxn ang="0">
                    <a:pos x="187" y="5"/>
                  </a:cxn>
                </a:cxnLst>
                <a:rect l="0" t="0" r="r" b="b"/>
                <a:pathLst>
                  <a:path w="189" h="5">
                    <a:moveTo>
                      <a:pt x="187" y="5"/>
                    </a:moveTo>
                    <a:lnTo>
                      <a:pt x="0" y="5"/>
                    </a:lnTo>
                    <a:lnTo>
                      <a:pt x="3" y="0"/>
                    </a:lnTo>
                    <a:lnTo>
                      <a:pt x="189" y="0"/>
                    </a:lnTo>
                    <a:lnTo>
                      <a:pt x="187" y="5"/>
                    </a:lnTo>
                    <a:close/>
                  </a:path>
                </a:pathLst>
              </a:custGeom>
              <a:solidFill>
                <a:srgbClr val="777F82"/>
              </a:solidFill>
              <a:ln w="9525">
                <a:noFill/>
                <a:round/>
                <a:headEnd/>
                <a:tailEnd/>
              </a:ln>
            </p:spPr>
            <p:txBody>
              <a:bodyPr/>
              <a:lstStyle/>
              <a:p>
                <a:endParaRPr lang="es-ES"/>
              </a:p>
            </p:txBody>
          </p:sp>
          <p:sp>
            <p:nvSpPr>
              <p:cNvPr id="100031" name="Freeform 703"/>
              <p:cNvSpPr>
                <a:spLocks/>
              </p:cNvSpPr>
              <p:nvPr/>
            </p:nvSpPr>
            <p:spPr bwMode="auto">
              <a:xfrm>
                <a:off x="4071" y="2574"/>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77F82"/>
              </a:solidFill>
              <a:ln w="9525">
                <a:noFill/>
                <a:round/>
                <a:headEnd/>
                <a:tailEnd/>
              </a:ln>
            </p:spPr>
            <p:txBody>
              <a:bodyPr/>
              <a:lstStyle/>
              <a:p>
                <a:endParaRPr lang="es-ES"/>
              </a:p>
            </p:txBody>
          </p:sp>
          <p:sp>
            <p:nvSpPr>
              <p:cNvPr id="100032" name="Freeform 704"/>
              <p:cNvSpPr>
                <a:spLocks/>
              </p:cNvSpPr>
              <p:nvPr/>
            </p:nvSpPr>
            <p:spPr bwMode="auto">
              <a:xfrm>
                <a:off x="4071" y="2572"/>
                <a:ext cx="188" cy="4"/>
              </a:xfrm>
              <a:custGeom>
                <a:avLst/>
                <a:gdLst/>
                <a:ahLst/>
                <a:cxnLst>
                  <a:cxn ang="0">
                    <a:pos x="186" y="4"/>
                  </a:cxn>
                  <a:cxn ang="0">
                    <a:pos x="0" y="4"/>
                  </a:cxn>
                  <a:cxn ang="0">
                    <a:pos x="4" y="0"/>
                  </a:cxn>
                  <a:cxn ang="0">
                    <a:pos x="188" y="0"/>
                  </a:cxn>
                  <a:cxn ang="0">
                    <a:pos x="186" y="4"/>
                  </a:cxn>
                </a:cxnLst>
                <a:rect l="0" t="0" r="r" b="b"/>
                <a:pathLst>
                  <a:path w="188" h="4">
                    <a:moveTo>
                      <a:pt x="186" y="4"/>
                    </a:moveTo>
                    <a:lnTo>
                      <a:pt x="0" y="4"/>
                    </a:lnTo>
                    <a:lnTo>
                      <a:pt x="4" y="0"/>
                    </a:lnTo>
                    <a:lnTo>
                      <a:pt x="188" y="0"/>
                    </a:lnTo>
                    <a:lnTo>
                      <a:pt x="186" y="4"/>
                    </a:lnTo>
                    <a:close/>
                  </a:path>
                </a:pathLst>
              </a:custGeom>
              <a:solidFill>
                <a:srgbClr val="777F82"/>
              </a:solidFill>
              <a:ln w="9525">
                <a:noFill/>
                <a:round/>
                <a:headEnd/>
                <a:tailEnd/>
              </a:ln>
            </p:spPr>
            <p:txBody>
              <a:bodyPr/>
              <a:lstStyle/>
              <a:p>
                <a:endParaRPr lang="es-ES"/>
              </a:p>
            </p:txBody>
          </p:sp>
          <p:sp>
            <p:nvSpPr>
              <p:cNvPr id="100033" name="Freeform 705"/>
              <p:cNvSpPr>
                <a:spLocks/>
              </p:cNvSpPr>
              <p:nvPr/>
            </p:nvSpPr>
            <p:spPr bwMode="auto">
              <a:xfrm>
                <a:off x="4073" y="2570"/>
                <a:ext cx="188" cy="4"/>
              </a:xfrm>
              <a:custGeom>
                <a:avLst/>
                <a:gdLst/>
                <a:ahLst/>
                <a:cxnLst>
                  <a:cxn ang="0">
                    <a:pos x="184" y="4"/>
                  </a:cxn>
                  <a:cxn ang="0">
                    <a:pos x="0" y="4"/>
                  </a:cxn>
                  <a:cxn ang="0">
                    <a:pos x="2" y="0"/>
                  </a:cxn>
                  <a:cxn ang="0">
                    <a:pos x="188" y="0"/>
                  </a:cxn>
                  <a:cxn ang="0">
                    <a:pos x="184" y="4"/>
                  </a:cxn>
                </a:cxnLst>
                <a:rect l="0" t="0" r="r" b="b"/>
                <a:pathLst>
                  <a:path w="188" h="4">
                    <a:moveTo>
                      <a:pt x="184" y="4"/>
                    </a:moveTo>
                    <a:lnTo>
                      <a:pt x="0" y="4"/>
                    </a:lnTo>
                    <a:lnTo>
                      <a:pt x="2" y="0"/>
                    </a:lnTo>
                    <a:lnTo>
                      <a:pt x="188" y="0"/>
                    </a:lnTo>
                    <a:lnTo>
                      <a:pt x="184" y="4"/>
                    </a:lnTo>
                    <a:close/>
                  </a:path>
                </a:pathLst>
              </a:custGeom>
              <a:solidFill>
                <a:srgbClr val="788083"/>
              </a:solidFill>
              <a:ln w="9525">
                <a:noFill/>
                <a:round/>
                <a:headEnd/>
                <a:tailEnd/>
              </a:ln>
            </p:spPr>
            <p:txBody>
              <a:bodyPr/>
              <a:lstStyle/>
              <a:p>
                <a:endParaRPr lang="es-ES"/>
              </a:p>
            </p:txBody>
          </p:sp>
          <p:sp>
            <p:nvSpPr>
              <p:cNvPr id="100034" name="Freeform 706"/>
              <p:cNvSpPr>
                <a:spLocks/>
              </p:cNvSpPr>
              <p:nvPr/>
            </p:nvSpPr>
            <p:spPr bwMode="auto">
              <a:xfrm>
                <a:off x="4075" y="2567"/>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88083"/>
              </a:solidFill>
              <a:ln w="9525">
                <a:noFill/>
                <a:round/>
                <a:headEnd/>
                <a:tailEnd/>
              </a:ln>
            </p:spPr>
            <p:txBody>
              <a:bodyPr/>
              <a:lstStyle/>
              <a:p>
                <a:endParaRPr lang="es-ES"/>
              </a:p>
            </p:txBody>
          </p:sp>
          <p:sp>
            <p:nvSpPr>
              <p:cNvPr id="100035" name="Freeform 707"/>
              <p:cNvSpPr>
                <a:spLocks/>
              </p:cNvSpPr>
              <p:nvPr/>
            </p:nvSpPr>
            <p:spPr bwMode="auto">
              <a:xfrm>
                <a:off x="4075" y="2565"/>
                <a:ext cx="189" cy="5"/>
              </a:xfrm>
              <a:custGeom>
                <a:avLst/>
                <a:gdLst/>
                <a:ahLst/>
                <a:cxnLst>
                  <a:cxn ang="0">
                    <a:pos x="186" y="5"/>
                  </a:cxn>
                  <a:cxn ang="0">
                    <a:pos x="0" y="5"/>
                  </a:cxn>
                  <a:cxn ang="0">
                    <a:pos x="4" y="0"/>
                  </a:cxn>
                  <a:cxn ang="0">
                    <a:pos x="189" y="0"/>
                  </a:cxn>
                  <a:cxn ang="0">
                    <a:pos x="186" y="5"/>
                  </a:cxn>
                </a:cxnLst>
                <a:rect l="0" t="0" r="r" b="b"/>
                <a:pathLst>
                  <a:path w="189" h="5">
                    <a:moveTo>
                      <a:pt x="186" y="5"/>
                    </a:moveTo>
                    <a:lnTo>
                      <a:pt x="0" y="5"/>
                    </a:lnTo>
                    <a:lnTo>
                      <a:pt x="4" y="0"/>
                    </a:lnTo>
                    <a:lnTo>
                      <a:pt x="189" y="0"/>
                    </a:lnTo>
                    <a:lnTo>
                      <a:pt x="186" y="5"/>
                    </a:lnTo>
                    <a:close/>
                  </a:path>
                </a:pathLst>
              </a:custGeom>
              <a:solidFill>
                <a:srgbClr val="788083"/>
              </a:solidFill>
              <a:ln w="9525">
                <a:noFill/>
                <a:round/>
                <a:headEnd/>
                <a:tailEnd/>
              </a:ln>
            </p:spPr>
            <p:txBody>
              <a:bodyPr/>
              <a:lstStyle/>
              <a:p>
                <a:endParaRPr lang="es-ES"/>
              </a:p>
            </p:txBody>
          </p:sp>
          <p:sp>
            <p:nvSpPr>
              <p:cNvPr id="100036" name="Freeform 708"/>
              <p:cNvSpPr>
                <a:spLocks/>
              </p:cNvSpPr>
              <p:nvPr/>
            </p:nvSpPr>
            <p:spPr bwMode="auto">
              <a:xfrm>
                <a:off x="4077" y="2563"/>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98184"/>
              </a:solidFill>
              <a:ln w="9525">
                <a:noFill/>
                <a:round/>
                <a:headEnd/>
                <a:tailEnd/>
              </a:ln>
            </p:spPr>
            <p:txBody>
              <a:bodyPr/>
              <a:lstStyle/>
              <a:p>
                <a:endParaRPr lang="es-ES"/>
              </a:p>
            </p:txBody>
          </p:sp>
          <p:sp>
            <p:nvSpPr>
              <p:cNvPr id="100037" name="Freeform 709"/>
              <p:cNvSpPr>
                <a:spLocks/>
              </p:cNvSpPr>
              <p:nvPr/>
            </p:nvSpPr>
            <p:spPr bwMode="auto">
              <a:xfrm>
                <a:off x="4079" y="2561"/>
                <a:ext cx="187" cy="4"/>
              </a:xfrm>
              <a:custGeom>
                <a:avLst/>
                <a:gdLst/>
                <a:ahLst/>
                <a:cxnLst>
                  <a:cxn ang="0">
                    <a:pos x="185" y="4"/>
                  </a:cxn>
                  <a:cxn ang="0">
                    <a:pos x="0" y="4"/>
                  </a:cxn>
                  <a:cxn ang="0">
                    <a:pos x="3" y="0"/>
                  </a:cxn>
                  <a:cxn ang="0">
                    <a:pos x="187" y="0"/>
                  </a:cxn>
                  <a:cxn ang="0">
                    <a:pos x="185" y="4"/>
                  </a:cxn>
                </a:cxnLst>
                <a:rect l="0" t="0" r="r" b="b"/>
                <a:pathLst>
                  <a:path w="187" h="4">
                    <a:moveTo>
                      <a:pt x="185" y="4"/>
                    </a:moveTo>
                    <a:lnTo>
                      <a:pt x="0" y="4"/>
                    </a:lnTo>
                    <a:lnTo>
                      <a:pt x="3" y="0"/>
                    </a:lnTo>
                    <a:lnTo>
                      <a:pt x="187" y="0"/>
                    </a:lnTo>
                    <a:lnTo>
                      <a:pt x="185" y="4"/>
                    </a:lnTo>
                    <a:close/>
                  </a:path>
                </a:pathLst>
              </a:custGeom>
              <a:solidFill>
                <a:srgbClr val="798184"/>
              </a:solidFill>
              <a:ln w="9525">
                <a:noFill/>
                <a:round/>
                <a:headEnd/>
                <a:tailEnd/>
              </a:ln>
            </p:spPr>
            <p:txBody>
              <a:bodyPr/>
              <a:lstStyle/>
              <a:p>
                <a:endParaRPr lang="es-ES"/>
              </a:p>
            </p:txBody>
          </p:sp>
          <p:sp>
            <p:nvSpPr>
              <p:cNvPr id="100038" name="Freeform 710"/>
              <p:cNvSpPr>
                <a:spLocks/>
              </p:cNvSpPr>
              <p:nvPr/>
            </p:nvSpPr>
            <p:spPr bwMode="auto">
              <a:xfrm>
                <a:off x="4079" y="2559"/>
                <a:ext cx="189" cy="4"/>
              </a:xfrm>
              <a:custGeom>
                <a:avLst/>
                <a:gdLst/>
                <a:ahLst/>
                <a:cxnLst>
                  <a:cxn ang="0">
                    <a:pos x="185" y="4"/>
                  </a:cxn>
                  <a:cxn ang="0">
                    <a:pos x="0" y="4"/>
                  </a:cxn>
                  <a:cxn ang="0">
                    <a:pos x="5" y="0"/>
                  </a:cxn>
                  <a:cxn ang="0">
                    <a:pos x="189" y="0"/>
                  </a:cxn>
                  <a:cxn ang="0">
                    <a:pos x="185" y="4"/>
                  </a:cxn>
                </a:cxnLst>
                <a:rect l="0" t="0" r="r" b="b"/>
                <a:pathLst>
                  <a:path w="189" h="4">
                    <a:moveTo>
                      <a:pt x="185" y="4"/>
                    </a:moveTo>
                    <a:lnTo>
                      <a:pt x="0" y="4"/>
                    </a:lnTo>
                    <a:lnTo>
                      <a:pt x="5" y="0"/>
                    </a:lnTo>
                    <a:lnTo>
                      <a:pt x="189" y="0"/>
                    </a:lnTo>
                    <a:lnTo>
                      <a:pt x="185" y="4"/>
                    </a:lnTo>
                    <a:close/>
                  </a:path>
                </a:pathLst>
              </a:custGeom>
              <a:solidFill>
                <a:srgbClr val="7A8285"/>
              </a:solidFill>
              <a:ln w="9525">
                <a:noFill/>
                <a:round/>
                <a:headEnd/>
                <a:tailEnd/>
              </a:ln>
            </p:spPr>
            <p:txBody>
              <a:bodyPr/>
              <a:lstStyle/>
              <a:p>
                <a:endParaRPr lang="es-ES"/>
              </a:p>
            </p:txBody>
          </p:sp>
          <p:sp>
            <p:nvSpPr>
              <p:cNvPr id="100039" name="Freeform 711"/>
              <p:cNvSpPr>
                <a:spLocks/>
              </p:cNvSpPr>
              <p:nvPr/>
            </p:nvSpPr>
            <p:spPr bwMode="auto">
              <a:xfrm>
                <a:off x="4082" y="2556"/>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100040" name="Freeform 712"/>
              <p:cNvSpPr>
                <a:spLocks/>
              </p:cNvSpPr>
              <p:nvPr/>
            </p:nvSpPr>
            <p:spPr bwMode="auto">
              <a:xfrm>
                <a:off x="4084" y="2554"/>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100041" name="Freeform 713"/>
              <p:cNvSpPr>
                <a:spLocks/>
              </p:cNvSpPr>
              <p:nvPr/>
            </p:nvSpPr>
            <p:spPr bwMode="auto">
              <a:xfrm>
                <a:off x="4084" y="2552"/>
                <a:ext cx="186" cy="4"/>
              </a:xfrm>
              <a:custGeom>
                <a:avLst/>
                <a:gdLst/>
                <a:ahLst/>
                <a:cxnLst>
                  <a:cxn ang="0">
                    <a:pos x="184" y="4"/>
                  </a:cxn>
                  <a:cxn ang="0">
                    <a:pos x="0" y="4"/>
                  </a:cxn>
                  <a:cxn ang="0">
                    <a:pos x="4" y="0"/>
                  </a:cxn>
                  <a:cxn ang="0">
                    <a:pos x="186" y="0"/>
                  </a:cxn>
                  <a:cxn ang="0">
                    <a:pos x="184" y="4"/>
                  </a:cxn>
                </a:cxnLst>
                <a:rect l="0" t="0" r="r" b="b"/>
                <a:pathLst>
                  <a:path w="186" h="4">
                    <a:moveTo>
                      <a:pt x="184" y="4"/>
                    </a:moveTo>
                    <a:lnTo>
                      <a:pt x="0" y="4"/>
                    </a:lnTo>
                    <a:lnTo>
                      <a:pt x="4" y="0"/>
                    </a:lnTo>
                    <a:lnTo>
                      <a:pt x="186" y="0"/>
                    </a:lnTo>
                    <a:lnTo>
                      <a:pt x="184" y="4"/>
                    </a:lnTo>
                    <a:close/>
                  </a:path>
                </a:pathLst>
              </a:custGeom>
              <a:solidFill>
                <a:srgbClr val="7B8386"/>
              </a:solidFill>
              <a:ln w="9525">
                <a:noFill/>
                <a:round/>
                <a:headEnd/>
                <a:tailEnd/>
              </a:ln>
            </p:spPr>
            <p:txBody>
              <a:bodyPr/>
              <a:lstStyle/>
              <a:p>
                <a:endParaRPr lang="es-ES"/>
              </a:p>
            </p:txBody>
          </p:sp>
          <p:sp>
            <p:nvSpPr>
              <p:cNvPr id="100042" name="Freeform 714"/>
              <p:cNvSpPr>
                <a:spLocks/>
              </p:cNvSpPr>
              <p:nvPr/>
            </p:nvSpPr>
            <p:spPr bwMode="auto">
              <a:xfrm>
                <a:off x="4086" y="2550"/>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B8386"/>
              </a:solidFill>
              <a:ln w="9525">
                <a:noFill/>
                <a:round/>
                <a:headEnd/>
                <a:tailEnd/>
              </a:ln>
            </p:spPr>
            <p:txBody>
              <a:bodyPr/>
              <a:lstStyle/>
              <a:p>
                <a:endParaRPr lang="es-ES"/>
              </a:p>
            </p:txBody>
          </p:sp>
          <p:sp>
            <p:nvSpPr>
              <p:cNvPr id="100043" name="Freeform 715"/>
              <p:cNvSpPr>
                <a:spLocks/>
              </p:cNvSpPr>
              <p:nvPr/>
            </p:nvSpPr>
            <p:spPr bwMode="auto">
              <a:xfrm>
                <a:off x="4088" y="2547"/>
                <a:ext cx="184" cy="5"/>
              </a:xfrm>
              <a:custGeom>
                <a:avLst/>
                <a:gdLst/>
                <a:ahLst/>
                <a:cxnLst>
                  <a:cxn ang="0">
                    <a:pos x="182" y="5"/>
                  </a:cxn>
                  <a:cxn ang="0">
                    <a:pos x="0" y="5"/>
                  </a:cxn>
                  <a:cxn ang="0">
                    <a:pos x="3" y="0"/>
                  </a:cxn>
                  <a:cxn ang="0">
                    <a:pos x="184" y="0"/>
                  </a:cxn>
                  <a:cxn ang="0">
                    <a:pos x="182" y="5"/>
                  </a:cxn>
                </a:cxnLst>
                <a:rect l="0" t="0" r="r" b="b"/>
                <a:pathLst>
                  <a:path w="184" h="5">
                    <a:moveTo>
                      <a:pt x="182" y="5"/>
                    </a:moveTo>
                    <a:lnTo>
                      <a:pt x="0" y="5"/>
                    </a:lnTo>
                    <a:lnTo>
                      <a:pt x="3" y="0"/>
                    </a:lnTo>
                    <a:lnTo>
                      <a:pt x="184" y="0"/>
                    </a:lnTo>
                    <a:lnTo>
                      <a:pt x="182" y="5"/>
                    </a:lnTo>
                    <a:close/>
                  </a:path>
                </a:pathLst>
              </a:custGeom>
              <a:solidFill>
                <a:srgbClr val="7B8386"/>
              </a:solidFill>
              <a:ln w="9525">
                <a:noFill/>
                <a:round/>
                <a:headEnd/>
                <a:tailEnd/>
              </a:ln>
            </p:spPr>
            <p:txBody>
              <a:bodyPr/>
              <a:lstStyle/>
              <a:p>
                <a:endParaRPr lang="es-ES"/>
              </a:p>
            </p:txBody>
          </p:sp>
          <p:sp>
            <p:nvSpPr>
              <p:cNvPr id="100044" name="Freeform 716"/>
              <p:cNvSpPr>
                <a:spLocks/>
              </p:cNvSpPr>
              <p:nvPr/>
            </p:nvSpPr>
            <p:spPr bwMode="auto">
              <a:xfrm>
                <a:off x="4088" y="2545"/>
                <a:ext cx="187" cy="5"/>
              </a:xfrm>
              <a:custGeom>
                <a:avLst/>
                <a:gdLst/>
                <a:ahLst/>
                <a:cxnLst>
                  <a:cxn ang="0">
                    <a:pos x="184" y="5"/>
                  </a:cxn>
                  <a:cxn ang="0">
                    <a:pos x="0" y="5"/>
                  </a:cxn>
                  <a:cxn ang="0">
                    <a:pos x="5" y="0"/>
                  </a:cxn>
                  <a:cxn ang="0">
                    <a:pos x="187" y="0"/>
                  </a:cxn>
                  <a:cxn ang="0">
                    <a:pos x="184" y="5"/>
                  </a:cxn>
                </a:cxnLst>
                <a:rect l="0" t="0" r="r" b="b"/>
                <a:pathLst>
                  <a:path w="187" h="5">
                    <a:moveTo>
                      <a:pt x="184" y="5"/>
                    </a:moveTo>
                    <a:lnTo>
                      <a:pt x="0" y="5"/>
                    </a:lnTo>
                    <a:lnTo>
                      <a:pt x="5" y="0"/>
                    </a:lnTo>
                    <a:lnTo>
                      <a:pt x="187" y="0"/>
                    </a:lnTo>
                    <a:lnTo>
                      <a:pt x="184" y="5"/>
                    </a:lnTo>
                    <a:close/>
                  </a:path>
                </a:pathLst>
              </a:custGeom>
              <a:solidFill>
                <a:srgbClr val="7C8487"/>
              </a:solidFill>
              <a:ln w="9525">
                <a:noFill/>
                <a:round/>
                <a:headEnd/>
                <a:tailEnd/>
              </a:ln>
            </p:spPr>
            <p:txBody>
              <a:bodyPr/>
              <a:lstStyle/>
              <a:p>
                <a:endParaRPr lang="es-ES"/>
              </a:p>
            </p:txBody>
          </p:sp>
          <p:sp>
            <p:nvSpPr>
              <p:cNvPr id="100045" name="Freeform 717"/>
              <p:cNvSpPr>
                <a:spLocks/>
              </p:cNvSpPr>
              <p:nvPr/>
            </p:nvSpPr>
            <p:spPr bwMode="auto">
              <a:xfrm>
                <a:off x="4091" y="2543"/>
                <a:ext cx="186" cy="4"/>
              </a:xfrm>
              <a:custGeom>
                <a:avLst/>
                <a:gdLst/>
                <a:ahLst/>
                <a:cxnLst>
                  <a:cxn ang="0">
                    <a:pos x="181" y="4"/>
                  </a:cxn>
                  <a:cxn ang="0">
                    <a:pos x="0" y="4"/>
                  </a:cxn>
                  <a:cxn ang="0">
                    <a:pos x="2" y="0"/>
                  </a:cxn>
                  <a:cxn ang="0">
                    <a:pos x="186" y="0"/>
                  </a:cxn>
                  <a:cxn ang="0">
                    <a:pos x="181" y="4"/>
                  </a:cxn>
                </a:cxnLst>
                <a:rect l="0" t="0" r="r" b="b"/>
                <a:pathLst>
                  <a:path w="186" h="4">
                    <a:moveTo>
                      <a:pt x="181" y="4"/>
                    </a:moveTo>
                    <a:lnTo>
                      <a:pt x="0" y="4"/>
                    </a:lnTo>
                    <a:lnTo>
                      <a:pt x="2" y="0"/>
                    </a:lnTo>
                    <a:lnTo>
                      <a:pt x="186" y="0"/>
                    </a:lnTo>
                    <a:lnTo>
                      <a:pt x="181" y="4"/>
                    </a:lnTo>
                    <a:close/>
                  </a:path>
                </a:pathLst>
              </a:custGeom>
              <a:solidFill>
                <a:srgbClr val="7C8487"/>
              </a:solidFill>
              <a:ln w="9525">
                <a:noFill/>
                <a:round/>
                <a:headEnd/>
                <a:tailEnd/>
              </a:ln>
            </p:spPr>
            <p:txBody>
              <a:bodyPr/>
              <a:lstStyle/>
              <a:p>
                <a:endParaRPr lang="es-ES"/>
              </a:p>
            </p:txBody>
          </p:sp>
          <p:sp>
            <p:nvSpPr>
              <p:cNvPr id="100046" name="Freeform 718"/>
              <p:cNvSpPr>
                <a:spLocks/>
              </p:cNvSpPr>
              <p:nvPr/>
            </p:nvSpPr>
            <p:spPr bwMode="auto">
              <a:xfrm>
                <a:off x="4093" y="2541"/>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C8487"/>
              </a:solidFill>
              <a:ln w="9525">
                <a:noFill/>
                <a:round/>
                <a:headEnd/>
                <a:tailEnd/>
              </a:ln>
            </p:spPr>
            <p:txBody>
              <a:bodyPr/>
              <a:lstStyle/>
              <a:p>
                <a:endParaRPr lang="es-ES"/>
              </a:p>
            </p:txBody>
          </p:sp>
          <p:sp>
            <p:nvSpPr>
              <p:cNvPr id="100047" name="Freeform 719"/>
              <p:cNvSpPr>
                <a:spLocks/>
              </p:cNvSpPr>
              <p:nvPr/>
            </p:nvSpPr>
            <p:spPr bwMode="auto">
              <a:xfrm>
                <a:off x="4093" y="2539"/>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D8588"/>
              </a:solidFill>
              <a:ln w="9525">
                <a:noFill/>
                <a:round/>
                <a:headEnd/>
                <a:tailEnd/>
              </a:ln>
            </p:spPr>
            <p:txBody>
              <a:bodyPr/>
              <a:lstStyle/>
              <a:p>
                <a:endParaRPr lang="es-ES"/>
              </a:p>
            </p:txBody>
          </p:sp>
          <p:sp>
            <p:nvSpPr>
              <p:cNvPr id="100048" name="Freeform 720"/>
              <p:cNvSpPr>
                <a:spLocks/>
              </p:cNvSpPr>
              <p:nvPr/>
            </p:nvSpPr>
            <p:spPr bwMode="auto">
              <a:xfrm>
                <a:off x="4095" y="2536"/>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7D8588"/>
              </a:solidFill>
              <a:ln w="9525">
                <a:noFill/>
                <a:round/>
                <a:headEnd/>
                <a:tailEnd/>
              </a:ln>
            </p:spPr>
            <p:txBody>
              <a:bodyPr/>
              <a:lstStyle/>
              <a:p>
                <a:endParaRPr lang="es-ES"/>
              </a:p>
            </p:txBody>
          </p:sp>
          <p:sp>
            <p:nvSpPr>
              <p:cNvPr id="100049" name="Freeform 721"/>
              <p:cNvSpPr>
                <a:spLocks/>
              </p:cNvSpPr>
              <p:nvPr/>
            </p:nvSpPr>
            <p:spPr bwMode="auto">
              <a:xfrm>
                <a:off x="4095" y="2534"/>
                <a:ext cx="186" cy="5"/>
              </a:xfrm>
              <a:custGeom>
                <a:avLst/>
                <a:gdLst/>
                <a:ahLst/>
                <a:cxnLst>
                  <a:cxn ang="0">
                    <a:pos x="184" y="5"/>
                  </a:cxn>
                  <a:cxn ang="0">
                    <a:pos x="0" y="5"/>
                  </a:cxn>
                  <a:cxn ang="0">
                    <a:pos x="4" y="0"/>
                  </a:cxn>
                  <a:cxn ang="0">
                    <a:pos x="186" y="0"/>
                  </a:cxn>
                  <a:cxn ang="0">
                    <a:pos x="184" y="5"/>
                  </a:cxn>
                </a:cxnLst>
                <a:rect l="0" t="0" r="r" b="b"/>
                <a:pathLst>
                  <a:path w="186" h="5">
                    <a:moveTo>
                      <a:pt x="184" y="5"/>
                    </a:moveTo>
                    <a:lnTo>
                      <a:pt x="0" y="5"/>
                    </a:lnTo>
                    <a:lnTo>
                      <a:pt x="4" y="0"/>
                    </a:lnTo>
                    <a:lnTo>
                      <a:pt x="186" y="0"/>
                    </a:lnTo>
                    <a:lnTo>
                      <a:pt x="184" y="5"/>
                    </a:lnTo>
                    <a:close/>
                  </a:path>
                </a:pathLst>
              </a:custGeom>
              <a:solidFill>
                <a:srgbClr val="7F8589"/>
              </a:solidFill>
              <a:ln w="9525">
                <a:noFill/>
                <a:round/>
                <a:headEnd/>
                <a:tailEnd/>
              </a:ln>
            </p:spPr>
            <p:txBody>
              <a:bodyPr/>
              <a:lstStyle/>
              <a:p>
                <a:endParaRPr lang="es-ES"/>
              </a:p>
            </p:txBody>
          </p:sp>
          <p:sp>
            <p:nvSpPr>
              <p:cNvPr id="100050" name="Freeform 722"/>
              <p:cNvSpPr>
                <a:spLocks/>
              </p:cNvSpPr>
              <p:nvPr/>
            </p:nvSpPr>
            <p:spPr bwMode="auto">
              <a:xfrm>
                <a:off x="4097" y="2532"/>
                <a:ext cx="187" cy="4"/>
              </a:xfrm>
              <a:custGeom>
                <a:avLst/>
                <a:gdLst/>
                <a:ahLst/>
                <a:cxnLst>
                  <a:cxn ang="0">
                    <a:pos x="182" y="4"/>
                  </a:cxn>
                  <a:cxn ang="0">
                    <a:pos x="0" y="4"/>
                  </a:cxn>
                  <a:cxn ang="0">
                    <a:pos x="2" y="0"/>
                  </a:cxn>
                  <a:cxn ang="0">
                    <a:pos x="187" y="0"/>
                  </a:cxn>
                  <a:cxn ang="0">
                    <a:pos x="182" y="4"/>
                  </a:cxn>
                </a:cxnLst>
                <a:rect l="0" t="0" r="r" b="b"/>
                <a:pathLst>
                  <a:path w="187" h="4">
                    <a:moveTo>
                      <a:pt x="182" y="4"/>
                    </a:moveTo>
                    <a:lnTo>
                      <a:pt x="0" y="4"/>
                    </a:lnTo>
                    <a:lnTo>
                      <a:pt x="2" y="0"/>
                    </a:lnTo>
                    <a:lnTo>
                      <a:pt x="187" y="0"/>
                    </a:lnTo>
                    <a:lnTo>
                      <a:pt x="182" y="4"/>
                    </a:lnTo>
                    <a:close/>
                  </a:path>
                </a:pathLst>
              </a:custGeom>
              <a:solidFill>
                <a:srgbClr val="7F8589"/>
              </a:solidFill>
              <a:ln w="9525">
                <a:noFill/>
                <a:round/>
                <a:headEnd/>
                <a:tailEnd/>
              </a:ln>
            </p:spPr>
            <p:txBody>
              <a:bodyPr/>
              <a:lstStyle/>
              <a:p>
                <a:endParaRPr lang="es-ES"/>
              </a:p>
            </p:txBody>
          </p:sp>
          <p:sp>
            <p:nvSpPr>
              <p:cNvPr id="100051" name="Freeform 723"/>
              <p:cNvSpPr>
                <a:spLocks/>
              </p:cNvSpPr>
              <p:nvPr/>
            </p:nvSpPr>
            <p:spPr bwMode="auto">
              <a:xfrm>
                <a:off x="4099" y="2530"/>
                <a:ext cx="185" cy="4"/>
              </a:xfrm>
              <a:custGeom>
                <a:avLst/>
                <a:gdLst/>
                <a:ahLst/>
                <a:cxnLst>
                  <a:cxn ang="0">
                    <a:pos x="182" y="4"/>
                  </a:cxn>
                  <a:cxn ang="0">
                    <a:pos x="0" y="4"/>
                  </a:cxn>
                  <a:cxn ang="0">
                    <a:pos x="3" y="0"/>
                  </a:cxn>
                  <a:cxn ang="0">
                    <a:pos x="185" y="0"/>
                  </a:cxn>
                  <a:cxn ang="0">
                    <a:pos x="182" y="4"/>
                  </a:cxn>
                </a:cxnLst>
                <a:rect l="0" t="0" r="r" b="b"/>
                <a:pathLst>
                  <a:path w="185" h="4">
                    <a:moveTo>
                      <a:pt x="182" y="4"/>
                    </a:moveTo>
                    <a:lnTo>
                      <a:pt x="0" y="4"/>
                    </a:lnTo>
                    <a:lnTo>
                      <a:pt x="3" y="0"/>
                    </a:lnTo>
                    <a:lnTo>
                      <a:pt x="185" y="0"/>
                    </a:lnTo>
                    <a:lnTo>
                      <a:pt x="182" y="4"/>
                    </a:lnTo>
                    <a:close/>
                  </a:path>
                </a:pathLst>
              </a:custGeom>
              <a:solidFill>
                <a:srgbClr val="7F8589"/>
              </a:solidFill>
              <a:ln w="9525">
                <a:noFill/>
                <a:round/>
                <a:headEnd/>
                <a:tailEnd/>
              </a:ln>
            </p:spPr>
            <p:txBody>
              <a:bodyPr/>
              <a:lstStyle/>
              <a:p>
                <a:endParaRPr lang="es-ES"/>
              </a:p>
            </p:txBody>
          </p:sp>
          <p:sp>
            <p:nvSpPr>
              <p:cNvPr id="100052" name="Freeform 724"/>
              <p:cNvSpPr>
                <a:spLocks/>
              </p:cNvSpPr>
              <p:nvPr/>
            </p:nvSpPr>
            <p:spPr bwMode="auto">
              <a:xfrm>
                <a:off x="4099" y="2527"/>
                <a:ext cx="187" cy="5"/>
              </a:xfrm>
              <a:custGeom>
                <a:avLst/>
                <a:gdLst/>
                <a:ahLst/>
                <a:cxnLst>
                  <a:cxn ang="0">
                    <a:pos x="185" y="5"/>
                  </a:cxn>
                  <a:cxn ang="0">
                    <a:pos x="0" y="5"/>
                  </a:cxn>
                  <a:cxn ang="0">
                    <a:pos x="5" y="0"/>
                  </a:cxn>
                  <a:cxn ang="0">
                    <a:pos x="187" y="0"/>
                  </a:cxn>
                  <a:cxn ang="0">
                    <a:pos x="185" y="5"/>
                  </a:cxn>
                </a:cxnLst>
                <a:rect l="0" t="0" r="r" b="b"/>
                <a:pathLst>
                  <a:path w="187" h="5">
                    <a:moveTo>
                      <a:pt x="185" y="5"/>
                    </a:moveTo>
                    <a:lnTo>
                      <a:pt x="0" y="5"/>
                    </a:lnTo>
                    <a:lnTo>
                      <a:pt x="5" y="0"/>
                    </a:lnTo>
                    <a:lnTo>
                      <a:pt x="187" y="0"/>
                    </a:lnTo>
                    <a:lnTo>
                      <a:pt x="185" y="5"/>
                    </a:lnTo>
                    <a:close/>
                  </a:path>
                </a:pathLst>
              </a:custGeom>
              <a:solidFill>
                <a:srgbClr val="80868A"/>
              </a:solidFill>
              <a:ln w="9525">
                <a:noFill/>
                <a:round/>
                <a:headEnd/>
                <a:tailEnd/>
              </a:ln>
            </p:spPr>
            <p:txBody>
              <a:bodyPr/>
              <a:lstStyle/>
              <a:p>
                <a:endParaRPr lang="es-ES"/>
              </a:p>
            </p:txBody>
          </p:sp>
          <p:sp>
            <p:nvSpPr>
              <p:cNvPr id="100053" name="Freeform 725"/>
              <p:cNvSpPr>
                <a:spLocks/>
              </p:cNvSpPr>
              <p:nvPr/>
            </p:nvSpPr>
            <p:spPr bwMode="auto">
              <a:xfrm>
                <a:off x="4102" y="2525"/>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80868A"/>
              </a:solidFill>
              <a:ln w="9525">
                <a:noFill/>
                <a:round/>
                <a:headEnd/>
                <a:tailEnd/>
              </a:ln>
            </p:spPr>
            <p:txBody>
              <a:bodyPr/>
              <a:lstStyle/>
              <a:p>
                <a:endParaRPr lang="es-ES"/>
              </a:p>
            </p:txBody>
          </p:sp>
          <p:sp>
            <p:nvSpPr>
              <p:cNvPr id="100054" name="Freeform 726"/>
              <p:cNvSpPr>
                <a:spLocks/>
              </p:cNvSpPr>
              <p:nvPr/>
            </p:nvSpPr>
            <p:spPr bwMode="auto">
              <a:xfrm>
                <a:off x="4104" y="2523"/>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0868A"/>
              </a:solidFill>
              <a:ln w="9525">
                <a:noFill/>
                <a:round/>
                <a:headEnd/>
                <a:tailEnd/>
              </a:ln>
            </p:spPr>
            <p:txBody>
              <a:bodyPr/>
              <a:lstStyle/>
              <a:p>
                <a:endParaRPr lang="es-ES"/>
              </a:p>
            </p:txBody>
          </p:sp>
          <p:sp>
            <p:nvSpPr>
              <p:cNvPr id="100055" name="Freeform 727"/>
              <p:cNvSpPr>
                <a:spLocks/>
              </p:cNvSpPr>
              <p:nvPr/>
            </p:nvSpPr>
            <p:spPr bwMode="auto">
              <a:xfrm>
                <a:off x="4104" y="2521"/>
                <a:ext cx="184" cy="4"/>
              </a:xfrm>
              <a:custGeom>
                <a:avLst/>
                <a:gdLst/>
                <a:ahLst/>
                <a:cxnLst>
                  <a:cxn ang="0">
                    <a:pos x="182" y="4"/>
                  </a:cxn>
                  <a:cxn ang="0">
                    <a:pos x="0" y="4"/>
                  </a:cxn>
                  <a:cxn ang="0">
                    <a:pos x="4" y="0"/>
                  </a:cxn>
                  <a:cxn ang="0">
                    <a:pos x="184" y="0"/>
                  </a:cxn>
                  <a:cxn ang="0">
                    <a:pos x="182" y="4"/>
                  </a:cxn>
                </a:cxnLst>
                <a:rect l="0" t="0" r="r" b="b"/>
                <a:pathLst>
                  <a:path w="184" h="4">
                    <a:moveTo>
                      <a:pt x="182" y="4"/>
                    </a:moveTo>
                    <a:lnTo>
                      <a:pt x="0" y="4"/>
                    </a:lnTo>
                    <a:lnTo>
                      <a:pt x="4" y="0"/>
                    </a:lnTo>
                    <a:lnTo>
                      <a:pt x="184" y="0"/>
                    </a:lnTo>
                    <a:lnTo>
                      <a:pt x="182" y="4"/>
                    </a:lnTo>
                    <a:close/>
                  </a:path>
                </a:pathLst>
              </a:custGeom>
              <a:solidFill>
                <a:srgbClr val="81878B"/>
              </a:solidFill>
              <a:ln w="9525">
                <a:noFill/>
                <a:round/>
                <a:headEnd/>
                <a:tailEnd/>
              </a:ln>
            </p:spPr>
            <p:txBody>
              <a:bodyPr/>
              <a:lstStyle/>
              <a:p>
                <a:endParaRPr lang="es-ES"/>
              </a:p>
            </p:txBody>
          </p:sp>
          <p:sp>
            <p:nvSpPr>
              <p:cNvPr id="100056" name="Freeform 728"/>
              <p:cNvSpPr>
                <a:spLocks/>
              </p:cNvSpPr>
              <p:nvPr/>
            </p:nvSpPr>
            <p:spPr bwMode="auto">
              <a:xfrm>
                <a:off x="4106" y="2519"/>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1878B"/>
              </a:solidFill>
              <a:ln w="9525">
                <a:noFill/>
                <a:round/>
                <a:headEnd/>
                <a:tailEnd/>
              </a:ln>
            </p:spPr>
            <p:txBody>
              <a:bodyPr/>
              <a:lstStyle/>
              <a:p>
                <a:endParaRPr lang="es-ES"/>
              </a:p>
            </p:txBody>
          </p:sp>
          <p:sp>
            <p:nvSpPr>
              <p:cNvPr id="100057" name="Freeform 729"/>
              <p:cNvSpPr>
                <a:spLocks/>
              </p:cNvSpPr>
              <p:nvPr/>
            </p:nvSpPr>
            <p:spPr bwMode="auto">
              <a:xfrm>
                <a:off x="4108" y="2516"/>
                <a:ext cx="184" cy="5"/>
              </a:xfrm>
              <a:custGeom>
                <a:avLst/>
                <a:gdLst/>
                <a:ahLst/>
                <a:cxnLst>
                  <a:cxn ang="0">
                    <a:pos x="180" y="5"/>
                  </a:cxn>
                  <a:cxn ang="0">
                    <a:pos x="0" y="5"/>
                  </a:cxn>
                  <a:cxn ang="0">
                    <a:pos x="2" y="0"/>
                  </a:cxn>
                  <a:cxn ang="0">
                    <a:pos x="184" y="0"/>
                  </a:cxn>
                  <a:cxn ang="0">
                    <a:pos x="180" y="5"/>
                  </a:cxn>
                </a:cxnLst>
                <a:rect l="0" t="0" r="r" b="b"/>
                <a:pathLst>
                  <a:path w="184" h="5">
                    <a:moveTo>
                      <a:pt x="180" y="5"/>
                    </a:moveTo>
                    <a:lnTo>
                      <a:pt x="0" y="5"/>
                    </a:lnTo>
                    <a:lnTo>
                      <a:pt x="2" y="0"/>
                    </a:lnTo>
                    <a:lnTo>
                      <a:pt x="184" y="0"/>
                    </a:lnTo>
                    <a:lnTo>
                      <a:pt x="180" y="5"/>
                    </a:lnTo>
                    <a:close/>
                  </a:path>
                </a:pathLst>
              </a:custGeom>
              <a:solidFill>
                <a:srgbClr val="81878B"/>
              </a:solidFill>
              <a:ln w="9525">
                <a:noFill/>
                <a:round/>
                <a:headEnd/>
                <a:tailEnd/>
              </a:ln>
            </p:spPr>
            <p:txBody>
              <a:bodyPr/>
              <a:lstStyle/>
              <a:p>
                <a:endParaRPr lang="es-ES"/>
              </a:p>
            </p:txBody>
          </p:sp>
          <p:sp>
            <p:nvSpPr>
              <p:cNvPr id="100058" name="Freeform 730"/>
              <p:cNvSpPr>
                <a:spLocks/>
              </p:cNvSpPr>
              <p:nvPr/>
            </p:nvSpPr>
            <p:spPr bwMode="auto">
              <a:xfrm>
                <a:off x="4108" y="2514"/>
                <a:ext cx="184" cy="5"/>
              </a:xfrm>
              <a:custGeom>
                <a:avLst/>
                <a:gdLst/>
                <a:ahLst/>
                <a:cxnLst>
                  <a:cxn ang="0">
                    <a:pos x="182" y="5"/>
                  </a:cxn>
                  <a:cxn ang="0">
                    <a:pos x="0" y="5"/>
                  </a:cxn>
                  <a:cxn ang="0">
                    <a:pos x="5" y="0"/>
                  </a:cxn>
                  <a:cxn ang="0">
                    <a:pos x="184" y="0"/>
                  </a:cxn>
                  <a:cxn ang="0">
                    <a:pos x="182" y="5"/>
                  </a:cxn>
                </a:cxnLst>
                <a:rect l="0" t="0" r="r" b="b"/>
                <a:pathLst>
                  <a:path w="184" h="5">
                    <a:moveTo>
                      <a:pt x="182" y="5"/>
                    </a:moveTo>
                    <a:lnTo>
                      <a:pt x="0" y="5"/>
                    </a:lnTo>
                    <a:lnTo>
                      <a:pt x="5" y="0"/>
                    </a:lnTo>
                    <a:lnTo>
                      <a:pt x="184" y="0"/>
                    </a:lnTo>
                    <a:lnTo>
                      <a:pt x="182" y="5"/>
                    </a:lnTo>
                    <a:close/>
                  </a:path>
                </a:pathLst>
              </a:custGeom>
              <a:solidFill>
                <a:srgbClr val="82888C"/>
              </a:solidFill>
              <a:ln w="9525">
                <a:noFill/>
                <a:round/>
                <a:headEnd/>
                <a:tailEnd/>
              </a:ln>
            </p:spPr>
            <p:txBody>
              <a:bodyPr/>
              <a:lstStyle/>
              <a:p>
                <a:endParaRPr lang="es-ES"/>
              </a:p>
            </p:txBody>
          </p:sp>
          <p:sp>
            <p:nvSpPr>
              <p:cNvPr id="100059" name="Freeform 731"/>
              <p:cNvSpPr>
                <a:spLocks/>
              </p:cNvSpPr>
              <p:nvPr/>
            </p:nvSpPr>
            <p:spPr bwMode="auto">
              <a:xfrm>
                <a:off x="4110" y="2512"/>
                <a:ext cx="185" cy="4"/>
              </a:xfrm>
              <a:custGeom>
                <a:avLst/>
                <a:gdLst/>
                <a:ahLst/>
                <a:cxnLst>
                  <a:cxn ang="0">
                    <a:pos x="182" y="4"/>
                  </a:cxn>
                  <a:cxn ang="0">
                    <a:pos x="0" y="4"/>
                  </a:cxn>
                  <a:cxn ang="0">
                    <a:pos x="3" y="0"/>
                  </a:cxn>
                  <a:cxn ang="0">
                    <a:pos x="185" y="0"/>
                  </a:cxn>
                  <a:cxn ang="0">
                    <a:pos x="182" y="4"/>
                  </a:cxn>
                </a:cxnLst>
                <a:rect l="0" t="0" r="r" b="b"/>
                <a:pathLst>
                  <a:path w="185" h="4">
                    <a:moveTo>
                      <a:pt x="182" y="4"/>
                    </a:moveTo>
                    <a:lnTo>
                      <a:pt x="0" y="4"/>
                    </a:lnTo>
                    <a:lnTo>
                      <a:pt x="3" y="0"/>
                    </a:lnTo>
                    <a:lnTo>
                      <a:pt x="185" y="0"/>
                    </a:lnTo>
                    <a:lnTo>
                      <a:pt x="182" y="4"/>
                    </a:lnTo>
                    <a:close/>
                  </a:path>
                </a:pathLst>
              </a:custGeom>
              <a:solidFill>
                <a:srgbClr val="82888C"/>
              </a:solidFill>
              <a:ln w="9525">
                <a:noFill/>
                <a:round/>
                <a:headEnd/>
                <a:tailEnd/>
              </a:ln>
            </p:spPr>
            <p:txBody>
              <a:bodyPr/>
              <a:lstStyle/>
              <a:p>
                <a:endParaRPr lang="es-ES"/>
              </a:p>
            </p:txBody>
          </p:sp>
          <p:sp>
            <p:nvSpPr>
              <p:cNvPr id="100060" name="Freeform 732"/>
              <p:cNvSpPr>
                <a:spLocks/>
              </p:cNvSpPr>
              <p:nvPr/>
            </p:nvSpPr>
            <p:spPr bwMode="auto">
              <a:xfrm>
                <a:off x="4113" y="2510"/>
                <a:ext cx="182" cy="4"/>
              </a:xfrm>
              <a:custGeom>
                <a:avLst/>
                <a:gdLst/>
                <a:ahLst/>
                <a:cxnLst>
                  <a:cxn ang="0">
                    <a:pos x="179" y="4"/>
                  </a:cxn>
                  <a:cxn ang="0">
                    <a:pos x="0" y="4"/>
                  </a:cxn>
                  <a:cxn ang="0">
                    <a:pos x="2" y="0"/>
                  </a:cxn>
                  <a:cxn ang="0">
                    <a:pos x="182" y="0"/>
                  </a:cxn>
                  <a:cxn ang="0">
                    <a:pos x="179" y="4"/>
                  </a:cxn>
                </a:cxnLst>
                <a:rect l="0" t="0" r="r" b="b"/>
                <a:pathLst>
                  <a:path w="182" h="4">
                    <a:moveTo>
                      <a:pt x="179" y="4"/>
                    </a:moveTo>
                    <a:lnTo>
                      <a:pt x="0" y="4"/>
                    </a:lnTo>
                    <a:lnTo>
                      <a:pt x="2" y="0"/>
                    </a:lnTo>
                    <a:lnTo>
                      <a:pt x="182" y="0"/>
                    </a:lnTo>
                    <a:lnTo>
                      <a:pt x="179" y="4"/>
                    </a:lnTo>
                    <a:close/>
                  </a:path>
                </a:pathLst>
              </a:custGeom>
              <a:solidFill>
                <a:srgbClr val="83898D"/>
              </a:solidFill>
              <a:ln w="9525">
                <a:noFill/>
                <a:round/>
                <a:headEnd/>
                <a:tailEnd/>
              </a:ln>
            </p:spPr>
            <p:txBody>
              <a:bodyPr/>
              <a:lstStyle/>
              <a:p>
                <a:endParaRPr lang="es-ES"/>
              </a:p>
            </p:txBody>
          </p:sp>
          <p:sp>
            <p:nvSpPr>
              <p:cNvPr id="100061" name="Freeform 733"/>
              <p:cNvSpPr>
                <a:spLocks/>
              </p:cNvSpPr>
              <p:nvPr/>
            </p:nvSpPr>
            <p:spPr bwMode="auto">
              <a:xfrm>
                <a:off x="4113" y="2507"/>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3898D"/>
              </a:solidFill>
              <a:ln w="9525">
                <a:noFill/>
                <a:round/>
                <a:headEnd/>
                <a:tailEnd/>
              </a:ln>
            </p:spPr>
            <p:txBody>
              <a:bodyPr/>
              <a:lstStyle/>
              <a:p>
                <a:endParaRPr lang="es-ES"/>
              </a:p>
            </p:txBody>
          </p:sp>
          <p:sp>
            <p:nvSpPr>
              <p:cNvPr id="100062" name="Freeform 734"/>
              <p:cNvSpPr>
                <a:spLocks/>
              </p:cNvSpPr>
              <p:nvPr/>
            </p:nvSpPr>
            <p:spPr bwMode="auto">
              <a:xfrm>
                <a:off x="4115" y="2505"/>
                <a:ext cx="184" cy="5"/>
              </a:xfrm>
              <a:custGeom>
                <a:avLst/>
                <a:gdLst/>
                <a:ahLst/>
                <a:cxnLst>
                  <a:cxn ang="0">
                    <a:pos x="180" y="5"/>
                  </a:cxn>
                  <a:cxn ang="0">
                    <a:pos x="0" y="5"/>
                  </a:cxn>
                  <a:cxn ang="0">
                    <a:pos x="2" y="0"/>
                  </a:cxn>
                  <a:cxn ang="0">
                    <a:pos x="184" y="0"/>
                  </a:cxn>
                  <a:cxn ang="0">
                    <a:pos x="180" y="5"/>
                  </a:cxn>
                </a:cxnLst>
                <a:rect l="0" t="0" r="r" b="b"/>
                <a:pathLst>
                  <a:path w="184" h="5">
                    <a:moveTo>
                      <a:pt x="180" y="5"/>
                    </a:moveTo>
                    <a:lnTo>
                      <a:pt x="0" y="5"/>
                    </a:lnTo>
                    <a:lnTo>
                      <a:pt x="2" y="0"/>
                    </a:lnTo>
                    <a:lnTo>
                      <a:pt x="184" y="0"/>
                    </a:lnTo>
                    <a:lnTo>
                      <a:pt x="180" y="5"/>
                    </a:lnTo>
                    <a:close/>
                  </a:path>
                </a:pathLst>
              </a:custGeom>
              <a:solidFill>
                <a:srgbClr val="83898D"/>
              </a:solidFill>
              <a:ln w="9525">
                <a:noFill/>
                <a:round/>
                <a:headEnd/>
                <a:tailEnd/>
              </a:ln>
            </p:spPr>
            <p:txBody>
              <a:bodyPr/>
              <a:lstStyle/>
              <a:p>
                <a:endParaRPr lang="es-ES"/>
              </a:p>
            </p:txBody>
          </p:sp>
          <p:sp>
            <p:nvSpPr>
              <p:cNvPr id="100063" name="Freeform 735"/>
              <p:cNvSpPr>
                <a:spLocks/>
              </p:cNvSpPr>
              <p:nvPr/>
            </p:nvSpPr>
            <p:spPr bwMode="auto">
              <a:xfrm>
                <a:off x="4117" y="2503"/>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48A8E"/>
              </a:solidFill>
              <a:ln w="9525">
                <a:noFill/>
                <a:round/>
                <a:headEnd/>
                <a:tailEnd/>
              </a:ln>
            </p:spPr>
            <p:txBody>
              <a:bodyPr/>
              <a:lstStyle/>
              <a:p>
                <a:endParaRPr lang="es-ES"/>
              </a:p>
            </p:txBody>
          </p:sp>
          <p:sp>
            <p:nvSpPr>
              <p:cNvPr id="100064" name="Freeform 736"/>
              <p:cNvSpPr>
                <a:spLocks/>
              </p:cNvSpPr>
              <p:nvPr/>
            </p:nvSpPr>
            <p:spPr bwMode="auto">
              <a:xfrm>
                <a:off x="4117" y="2501"/>
                <a:ext cx="184" cy="4"/>
              </a:xfrm>
              <a:custGeom>
                <a:avLst/>
                <a:gdLst/>
                <a:ahLst/>
                <a:cxnLst>
                  <a:cxn ang="0">
                    <a:pos x="182" y="4"/>
                  </a:cxn>
                  <a:cxn ang="0">
                    <a:pos x="0" y="4"/>
                  </a:cxn>
                  <a:cxn ang="0">
                    <a:pos x="5" y="0"/>
                  </a:cxn>
                  <a:cxn ang="0">
                    <a:pos x="184" y="0"/>
                  </a:cxn>
                  <a:cxn ang="0">
                    <a:pos x="182" y="4"/>
                  </a:cxn>
                </a:cxnLst>
                <a:rect l="0" t="0" r="r" b="b"/>
                <a:pathLst>
                  <a:path w="184" h="4">
                    <a:moveTo>
                      <a:pt x="182" y="4"/>
                    </a:moveTo>
                    <a:lnTo>
                      <a:pt x="0" y="4"/>
                    </a:lnTo>
                    <a:lnTo>
                      <a:pt x="5" y="0"/>
                    </a:lnTo>
                    <a:lnTo>
                      <a:pt x="184" y="0"/>
                    </a:lnTo>
                    <a:lnTo>
                      <a:pt x="182" y="4"/>
                    </a:lnTo>
                    <a:close/>
                  </a:path>
                </a:pathLst>
              </a:custGeom>
              <a:solidFill>
                <a:srgbClr val="848A8E"/>
              </a:solidFill>
              <a:ln w="9525">
                <a:noFill/>
                <a:round/>
                <a:headEnd/>
                <a:tailEnd/>
              </a:ln>
            </p:spPr>
            <p:txBody>
              <a:bodyPr/>
              <a:lstStyle/>
              <a:p>
                <a:endParaRPr lang="es-ES"/>
              </a:p>
            </p:txBody>
          </p:sp>
          <p:sp>
            <p:nvSpPr>
              <p:cNvPr id="100065" name="Freeform 737"/>
              <p:cNvSpPr>
                <a:spLocks/>
              </p:cNvSpPr>
              <p:nvPr/>
            </p:nvSpPr>
            <p:spPr bwMode="auto">
              <a:xfrm>
                <a:off x="4119" y="2499"/>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48A8E"/>
              </a:solidFill>
              <a:ln w="9525">
                <a:noFill/>
                <a:round/>
                <a:headEnd/>
                <a:tailEnd/>
              </a:ln>
            </p:spPr>
            <p:txBody>
              <a:bodyPr/>
              <a:lstStyle/>
              <a:p>
                <a:endParaRPr lang="es-ES"/>
              </a:p>
            </p:txBody>
          </p:sp>
          <p:sp>
            <p:nvSpPr>
              <p:cNvPr id="100066" name="Freeform 738"/>
              <p:cNvSpPr>
                <a:spLocks/>
              </p:cNvSpPr>
              <p:nvPr/>
            </p:nvSpPr>
            <p:spPr bwMode="auto">
              <a:xfrm>
                <a:off x="4122" y="2496"/>
                <a:ext cx="182" cy="5"/>
              </a:xfrm>
              <a:custGeom>
                <a:avLst/>
                <a:gdLst/>
                <a:ahLst/>
                <a:cxnLst>
                  <a:cxn ang="0">
                    <a:pos x="179" y="5"/>
                  </a:cxn>
                  <a:cxn ang="0">
                    <a:pos x="0" y="5"/>
                  </a:cxn>
                  <a:cxn ang="0">
                    <a:pos x="2" y="0"/>
                  </a:cxn>
                  <a:cxn ang="0">
                    <a:pos x="182" y="0"/>
                  </a:cxn>
                  <a:cxn ang="0">
                    <a:pos x="179" y="5"/>
                  </a:cxn>
                </a:cxnLst>
                <a:rect l="0" t="0" r="r" b="b"/>
                <a:pathLst>
                  <a:path w="182" h="5">
                    <a:moveTo>
                      <a:pt x="179" y="5"/>
                    </a:moveTo>
                    <a:lnTo>
                      <a:pt x="0" y="5"/>
                    </a:lnTo>
                    <a:lnTo>
                      <a:pt x="2" y="0"/>
                    </a:lnTo>
                    <a:lnTo>
                      <a:pt x="182" y="0"/>
                    </a:lnTo>
                    <a:lnTo>
                      <a:pt x="179" y="5"/>
                    </a:lnTo>
                    <a:close/>
                  </a:path>
                </a:pathLst>
              </a:custGeom>
              <a:solidFill>
                <a:srgbClr val="858A8F"/>
              </a:solidFill>
              <a:ln w="9525">
                <a:noFill/>
                <a:round/>
                <a:headEnd/>
                <a:tailEnd/>
              </a:ln>
            </p:spPr>
            <p:txBody>
              <a:bodyPr/>
              <a:lstStyle/>
              <a:p>
                <a:endParaRPr lang="es-ES"/>
              </a:p>
            </p:txBody>
          </p:sp>
          <p:sp>
            <p:nvSpPr>
              <p:cNvPr id="100067" name="Freeform 739"/>
              <p:cNvSpPr>
                <a:spLocks/>
              </p:cNvSpPr>
              <p:nvPr/>
            </p:nvSpPr>
            <p:spPr bwMode="auto">
              <a:xfrm>
                <a:off x="4122" y="2494"/>
                <a:ext cx="182" cy="5"/>
              </a:xfrm>
              <a:custGeom>
                <a:avLst/>
                <a:gdLst/>
                <a:ahLst/>
                <a:cxnLst>
                  <a:cxn ang="0">
                    <a:pos x="179" y="5"/>
                  </a:cxn>
                  <a:cxn ang="0">
                    <a:pos x="0" y="5"/>
                  </a:cxn>
                  <a:cxn ang="0">
                    <a:pos x="4" y="0"/>
                  </a:cxn>
                  <a:cxn ang="0">
                    <a:pos x="182" y="0"/>
                  </a:cxn>
                  <a:cxn ang="0">
                    <a:pos x="179" y="5"/>
                  </a:cxn>
                </a:cxnLst>
                <a:rect l="0" t="0" r="r" b="b"/>
                <a:pathLst>
                  <a:path w="182" h="5">
                    <a:moveTo>
                      <a:pt x="179" y="5"/>
                    </a:moveTo>
                    <a:lnTo>
                      <a:pt x="0" y="5"/>
                    </a:lnTo>
                    <a:lnTo>
                      <a:pt x="4" y="0"/>
                    </a:lnTo>
                    <a:lnTo>
                      <a:pt x="182" y="0"/>
                    </a:lnTo>
                    <a:lnTo>
                      <a:pt x="179" y="5"/>
                    </a:lnTo>
                    <a:close/>
                  </a:path>
                </a:pathLst>
              </a:custGeom>
              <a:solidFill>
                <a:srgbClr val="858A8F"/>
              </a:solidFill>
              <a:ln w="9525">
                <a:noFill/>
                <a:round/>
                <a:headEnd/>
                <a:tailEnd/>
              </a:ln>
            </p:spPr>
            <p:txBody>
              <a:bodyPr/>
              <a:lstStyle/>
              <a:p>
                <a:endParaRPr lang="es-ES"/>
              </a:p>
            </p:txBody>
          </p:sp>
          <p:sp>
            <p:nvSpPr>
              <p:cNvPr id="100068" name="Freeform 740"/>
              <p:cNvSpPr>
                <a:spLocks/>
              </p:cNvSpPr>
              <p:nvPr/>
            </p:nvSpPr>
            <p:spPr bwMode="auto">
              <a:xfrm>
                <a:off x="4124" y="2492"/>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58A8F"/>
              </a:solidFill>
              <a:ln w="9525">
                <a:noFill/>
                <a:round/>
                <a:headEnd/>
                <a:tailEnd/>
              </a:ln>
            </p:spPr>
            <p:txBody>
              <a:bodyPr/>
              <a:lstStyle/>
              <a:p>
                <a:endParaRPr lang="es-ES"/>
              </a:p>
            </p:txBody>
          </p:sp>
          <p:sp>
            <p:nvSpPr>
              <p:cNvPr id="100069" name="Freeform 741"/>
              <p:cNvSpPr>
                <a:spLocks/>
              </p:cNvSpPr>
              <p:nvPr/>
            </p:nvSpPr>
            <p:spPr bwMode="auto">
              <a:xfrm>
                <a:off x="4126" y="2490"/>
                <a:ext cx="182" cy="4"/>
              </a:xfrm>
              <a:custGeom>
                <a:avLst/>
                <a:gdLst/>
                <a:ahLst/>
                <a:cxnLst>
                  <a:cxn ang="0">
                    <a:pos x="178" y="4"/>
                  </a:cxn>
                  <a:cxn ang="0">
                    <a:pos x="0" y="4"/>
                  </a:cxn>
                  <a:cxn ang="0">
                    <a:pos x="2" y="0"/>
                  </a:cxn>
                  <a:cxn ang="0">
                    <a:pos x="182" y="0"/>
                  </a:cxn>
                  <a:cxn ang="0">
                    <a:pos x="178" y="4"/>
                  </a:cxn>
                </a:cxnLst>
                <a:rect l="0" t="0" r="r" b="b"/>
                <a:pathLst>
                  <a:path w="182" h="4">
                    <a:moveTo>
                      <a:pt x="178" y="4"/>
                    </a:moveTo>
                    <a:lnTo>
                      <a:pt x="0" y="4"/>
                    </a:lnTo>
                    <a:lnTo>
                      <a:pt x="2" y="0"/>
                    </a:lnTo>
                    <a:lnTo>
                      <a:pt x="182" y="0"/>
                    </a:lnTo>
                    <a:lnTo>
                      <a:pt x="178" y="4"/>
                    </a:lnTo>
                    <a:close/>
                  </a:path>
                </a:pathLst>
              </a:custGeom>
              <a:solidFill>
                <a:srgbClr val="878B90"/>
              </a:solidFill>
              <a:ln w="9525">
                <a:noFill/>
                <a:round/>
                <a:headEnd/>
                <a:tailEnd/>
              </a:ln>
            </p:spPr>
            <p:txBody>
              <a:bodyPr/>
              <a:lstStyle/>
              <a:p>
                <a:endParaRPr lang="es-ES"/>
              </a:p>
            </p:txBody>
          </p:sp>
          <p:sp>
            <p:nvSpPr>
              <p:cNvPr id="100070" name="Freeform 742"/>
              <p:cNvSpPr>
                <a:spLocks/>
              </p:cNvSpPr>
              <p:nvPr/>
            </p:nvSpPr>
            <p:spPr bwMode="auto">
              <a:xfrm>
                <a:off x="4126" y="2488"/>
                <a:ext cx="182" cy="4"/>
              </a:xfrm>
              <a:custGeom>
                <a:avLst/>
                <a:gdLst/>
                <a:ahLst/>
                <a:cxnLst>
                  <a:cxn ang="0">
                    <a:pos x="180" y="4"/>
                  </a:cxn>
                  <a:cxn ang="0">
                    <a:pos x="0" y="4"/>
                  </a:cxn>
                  <a:cxn ang="0">
                    <a:pos x="4" y="0"/>
                  </a:cxn>
                  <a:cxn ang="0">
                    <a:pos x="182" y="0"/>
                  </a:cxn>
                  <a:cxn ang="0">
                    <a:pos x="180" y="4"/>
                  </a:cxn>
                </a:cxnLst>
                <a:rect l="0" t="0" r="r" b="b"/>
                <a:pathLst>
                  <a:path w="182" h="4">
                    <a:moveTo>
                      <a:pt x="180" y="4"/>
                    </a:moveTo>
                    <a:lnTo>
                      <a:pt x="0" y="4"/>
                    </a:lnTo>
                    <a:lnTo>
                      <a:pt x="4" y="0"/>
                    </a:lnTo>
                    <a:lnTo>
                      <a:pt x="182" y="0"/>
                    </a:lnTo>
                    <a:lnTo>
                      <a:pt x="180" y="4"/>
                    </a:lnTo>
                    <a:close/>
                  </a:path>
                </a:pathLst>
              </a:custGeom>
              <a:solidFill>
                <a:srgbClr val="878B90"/>
              </a:solidFill>
              <a:ln w="9525">
                <a:noFill/>
                <a:round/>
                <a:headEnd/>
                <a:tailEnd/>
              </a:ln>
            </p:spPr>
            <p:txBody>
              <a:bodyPr/>
              <a:lstStyle/>
              <a:p>
                <a:endParaRPr lang="es-ES"/>
              </a:p>
            </p:txBody>
          </p:sp>
          <p:sp>
            <p:nvSpPr>
              <p:cNvPr id="100071" name="Freeform 743"/>
              <p:cNvSpPr>
                <a:spLocks/>
              </p:cNvSpPr>
              <p:nvPr/>
            </p:nvSpPr>
            <p:spPr bwMode="auto">
              <a:xfrm>
                <a:off x="4128" y="2485"/>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88C90"/>
              </a:solidFill>
              <a:ln w="9525">
                <a:noFill/>
                <a:round/>
                <a:headEnd/>
                <a:tailEnd/>
              </a:ln>
            </p:spPr>
            <p:txBody>
              <a:bodyPr/>
              <a:lstStyle/>
              <a:p>
                <a:endParaRPr lang="es-ES"/>
              </a:p>
            </p:txBody>
          </p:sp>
          <p:sp>
            <p:nvSpPr>
              <p:cNvPr id="100072" name="Freeform 744"/>
              <p:cNvSpPr>
                <a:spLocks/>
              </p:cNvSpPr>
              <p:nvPr/>
            </p:nvSpPr>
            <p:spPr bwMode="auto">
              <a:xfrm>
                <a:off x="4130" y="2483"/>
                <a:ext cx="180" cy="5"/>
              </a:xfrm>
              <a:custGeom>
                <a:avLst/>
                <a:gdLst/>
                <a:ahLst/>
                <a:cxnLst>
                  <a:cxn ang="0">
                    <a:pos x="178" y="5"/>
                  </a:cxn>
                  <a:cxn ang="0">
                    <a:pos x="0" y="5"/>
                  </a:cxn>
                  <a:cxn ang="0">
                    <a:pos x="3" y="0"/>
                  </a:cxn>
                  <a:cxn ang="0">
                    <a:pos x="180" y="0"/>
                  </a:cxn>
                  <a:cxn ang="0">
                    <a:pos x="178" y="5"/>
                  </a:cxn>
                </a:cxnLst>
                <a:rect l="0" t="0" r="r" b="b"/>
                <a:pathLst>
                  <a:path w="180" h="5">
                    <a:moveTo>
                      <a:pt x="178" y="5"/>
                    </a:moveTo>
                    <a:lnTo>
                      <a:pt x="0" y="5"/>
                    </a:lnTo>
                    <a:lnTo>
                      <a:pt x="3" y="0"/>
                    </a:lnTo>
                    <a:lnTo>
                      <a:pt x="180" y="0"/>
                    </a:lnTo>
                    <a:lnTo>
                      <a:pt x="178" y="5"/>
                    </a:lnTo>
                    <a:close/>
                  </a:path>
                </a:pathLst>
              </a:custGeom>
              <a:solidFill>
                <a:srgbClr val="888C90"/>
              </a:solidFill>
              <a:ln w="9525">
                <a:noFill/>
                <a:round/>
                <a:headEnd/>
                <a:tailEnd/>
              </a:ln>
            </p:spPr>
            <p:txBody>
              <a:bodyPr/>
              <a:lstStyle/>
              <a:p>
                <a:endParaRPr lang="es-ES"/>
              </a:p>
            </p:txBody>
          </p:sp>
          <p:sp>
            <p:nvSpPr>
              <p:cNvPr id="100073" name="Freeform 745"/>
              <p:cNvSpPr>
                <a:spLocks/>
              </p:cNvSpPr>
              <p:nvPr/>
            </p:nvSpPr>
            <p:spPr bwMode="auto">
              <a:xfrm>
                <a:off x="4130" y="2481"/>
                <a:ext cx="182" cy="4"/>
              </a:xfrm>
              <a:custGeom>
                <a:avLst/>
                <a:gdLst/>
                <a:ahLst/>
                <a:cxnLst>
                  <a:cxn ang="0">
                    <a:pos x="180" y="4"/>
                  </a:cxn>
                  <a:cxn ang="0">
                    <a:pos x="0" y="4"/>
                  </a:cxn>
                  <a:cxn ang="0">
                    <a:pos x="5" y="0"/>
                  </a:cxn>
                  <a:cxn ang="0">
                    <a:pos x="182" y="0"/>
                  </a:cxn>
                  <a:cxn ang="0">
                    <a:pos x="180" y="4"/>
                  </a:cxn>
                </a:cxnLst>
                <a:rect l="0" t="0" r="r" b="b"/>
                <a:pathLst>
                  <a:path w="182" h="4">
                    <a:moveTo>
                      <a:pt x="180" y="4"/>
                    </a:moveTo>
                    <a:lnTo>
                      <a:pt x="0" y="4"/>
                    </a:lnTo>
                    <a:lnTo>
                      <a:pt x="5" y="0"/>
                    </a:lnTo>
                    <a:lnTo>
                      <a:pt x="182" y="0"/>
                    </a:lnTo>
                    <a:lnTo>
                      <a:pt x="180" y="4"/>
                    </a:lnTo>
                    <a:close/>
                  </a:path>
                </a:pathLst>
              </a:custGeom>
              <a:solidFill>
                <a:srgbClr val="888C90"/>
              </a:solidFill>
              <a:ln w="9525">
                <a:noFill/>
                <a:round/>
                <a:headEnd/>
                <a:tailEnd/>
              </a:ln>
            </p:spPr>
            <p:txBody>
              <a:bodyPr/>
              <a:lstStyle/>
              <a:p>
                <a:endParaRPr lang="es-ES"/>
              </a:p>
            </p:txBody>
          </p:sp>
          <p:sp>
            <p:nvSpPr>
              <p:cNvPr id="100074" name="Freeform 746"/>
              <p:cNvSpPr>
                <a:spLocks/>
              </p:cNvSpPr>
              <p:nvPr/>
            </p:nvSpPr>
            <p:spPr bwMode="auto">
              <a:xfrm>
                <a:off x="4133" y="2479"/>
                <a:ext cx="182" cy="4"/>
              </a:xfrm>
              <a:custGeom>
                <a:avLst/>
                <a:gdLst/>
                <a:ahLst/>
                <a:cxnLst>
                  <a:cxn ang="0">
                    <a:pos x="177" y="4"/>
                  </a:cxn>
                  <a:cxn ang="0">
                    <a:pos x="0" y="4"/>
                  </a:cxn>
                  <a:cxn ang="0">
                    <a:pos x="2" y="0"/>
                  </a:cxn>
                  <a:cxn ang="0">
                    <a:pos x="182" y="0"/>
                  </a:cxn>
                  <a:cxn ang="0">
                    <a:pos x="177" y="4"/>
                  </a:cxn>
                </a:cxnLst>
                <a:rect l="0" t="0" r="r" b="b"/>
                <a:pathLst>
                  <a:path w="182" h="4">
                    <a:moveTo>
                      <a:pt x="177" y="4"/>
                    </a:moveTo>
                    <a:lnTo>
                      <a:pt x="0" y="4"/>
                    </a:lnTo>
                    <a:lnTo>
                      <a:pt x="2" y="0"/>
                    </a:lnTo>
                    <a:lnTo>
                      <a:pt x="182" y="0"/>
                    </a:lnTo>
                    <a:lnTo>
                      <a:pt x="177" y="4"/>
                    </a:lnTo>
                    <a:close/>
                  </a:path>
                </a:pathLst>
              </a:custGeom>
              <a:solidFill>
                <a:srgbClr val="888E91"/>
              </a:solidFill>
              <a:ln w="9525">
                <a:noFill/>
                <a:round/>
                <a:headEnd/>
                <a:tailEnd/>
              </a:ln>
            </p:spPr>
            <p:txBody>
              <a:bodyPr/>
              <a:lstStyle/>
              <a:p>
                <a:endParaRPr lang="es-ES"/>
              </a:p>
            </p:txBody>
          </p:sp>
          <p:sp>
            <p:nvSpPr>
              <p:cNvPr id="100075" name="Freeform 747"/>
              <p:cNvSpPr>
                <a:spLocks/>
              </p:cNvSpPr>
              <p:nvPr/>
            </p:nvSpPr>
            <p:spPr bwMode="auto">
              <a:xfrm>
                <a:off x="4135" y="2476"/>
                <a:ext cx="180" cy="5"/>
              </a:xfrm>
              <a:custGeom>
                <a:avLst/>
                <a:gdLst/>
                <a:ahLst/>
                <a:cxnLst>
                  <a:cxn ang="0">
                    <a:pos x="177" y="5"/>
                  </a:cxn>
                  <a:cxn ang="0">
                    <a:pos x="0" y="5"/>
                  </a:cxn>
                  <a:cxn ang="0">
                    <a:pos x="2" y="0"/>
                  </a:cxn>
                  <a:cxn ang="0">
                    <a:pos x="180" y="0"/>
                  </a:cxn>
                  <a:cxn ang="0">
                    <a:pos x="177" y="5"/>
                  </a:cxn>
                </a:cxnLst>
                <a:rect l="0" t="0" r="r" b="b"/>
                <a:pathLst>
                  <a:path w="180" h="5">
                    <a:moveTo>
                      <a:pt x="177" y="5"/>
                    </a:moveTo>
                    <a:lnTo>
                      <a:pt x="0" y="5"/>
                    </a:lnTo>
                    <a:lnTo>
                      <a:pt x="2" y="0"/>
                    </a:lnTo>
                    <a:lnTo>
                      <a:pt x="180" y="0"/>
                    </a:lnTo>
                    <a:lnTo>
                      <a:pt x="177" y="5"/>
                    </a:lnTo>
                    <a:close/>
                  </a:path>
                </a:pathLst>
              </a:custGeom>
              <a:solidFill>
                <a:srgbClr val="888E91"/>
              </a:solidFill>
              <a:ln w="9525">
                <a:noFill/>
                <a:round/>
                <a:headEnd/>
                <a:tailEnd/>
              </a:ln>
            </p:spPr>
            <p:txBody>
              <a:bodyPr/>
              <a:lstStyle/>
              <a:p>
                <a:endParaRPr lang="es-ES"/>
              </a:p>
            </p:txBody>
          </p:sp>
          <p:sp>
            <p:nvSpPr>
              <p:cNvPr id="100076" name="Freeform 748"/>
              <p:cNvSpPr>
                <a:spLocks/>
              </p:cNvSpPr>
              <p:nvPr/>
            </p:nvSpPr>
            <p:spPr bwMode="auto">
              <a:xfrm>
                <a:off x="4135" y="2474"/>
                <a:ext cx="182" cy="5"/>
              </a:xfrm>
              <a:custGeom>
                <a:avLst/>
                <a:gdLst/>
                <a:ahLst/>
                <a:cxnLst>
                  <a:cxn ang="0">
                    <a:pos x="180" y="5"/>
                  </a:cxn>
                  <a:cxn ang="0">
                    <a:pos x="0" y="5"/>
                  </a:cxn>
                  <a:cxn ang="0">
                    <a:pos x="4" y="0"/>
                  </a:cxn>
                  <a:cxn ang="0">
                    <a:pos x="182" y="0"/>
                  </a:cxn>
                  <a:cxn ang="0">
                    <a:pos x="180" y="5"/>
                  </a:cxn>
                </a:cxnLst>
                <a:rect l="0" t="0" r="r" b="b"/>
                <a:pathLst>
                  <a:path w="182" h="5">
                    <a:moveTo>
                      <a:pt x="180" y="5"/>
                    </a:moveTo>
                    <a:lnTo>
                      <a:pt x="0" y="5"/>
                    </a:lnTo>
                    <a:lnTo>
                      <a:pt x="4" y="0"/>
                    </a:lnTo>
                    <a:lnTo>
                      <a:pt x="182" y="0"/>
                    </a:lnTo>
                    <a:lnTo>
                      <a:pt x="180" y="5"/>
                    </a:lnTo>
                    <a:close/>
                  </a:path>
                </a:pathLst>
              </a:custGeom>
              <a:solidFill>
                <a:srgbClr val="888E91"/>
              </a:solidFill>
              <a:ln w="9525">
                <a:noFill/>
                <a:round/>
                <a:headEnd/>
                <a:tailEnd/>
              </a:ln>
            </p:spPr>
            <p:txBody>
              <a:bodyPr/>
              <a:lstStyle/>
              <a:p>
                <a:endParaRPr lang="es-ES"/>
              </a:p>
            </p:txBody>
          </p:sp>
          <p:sp>
            <p:nvSpPr>
              <p:cNvPr id="100077" name="Freeform 749"/>
              <p:cNvSpPr>
                <a:spLocks/>
              </p:cNvSpPr>
              <p:nvPr/>
            </p:nvSpPr>
            <p:spPr bwMode="auto">
              <a:xfrm>
                <a:off x="4137" y="2472"/>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98F92"/>
              </a:solidFill>
              <a:ln w="9525">
                <a:noFill/>
                <a:round/>
                <a:headEnd/>
                <a:tailEnd/>
              </a:ln>
            </p:spPr>
            <p:txBody>
              <a:bodyPr/>
              <a:lstStyle/>
              <a:p>
                <a:endParaRPr lang="es-ES"/>
              </a:p>
            </p:txBody>
          </p:sp>
          <p:sp>
            <p:nvSpPr>
              <p:cNvPr id="100078" name="Freeform 750"/>
              <p:cNvSpPr>
                <a:spLocks/>
              </p:cNvSpPr>
              <p:nvPr/>
            </p:nvSpPr>
            <p:spPr bwMode="auto">
              <a:xfrm>
                <a:off x="4139" y="2470"/>
                <a:ext cx="180" cy="4"/>
              </a:xfrm>
              <a:custGeom>
                <a:avLst/>
                <a:gdLst/>
                <a:ahLst/>
                <a:cxnLst>
                  <a:cxn ang="0">
                    <a:pos x="178" y="4"/>
                  </a:cxn>
                  <a:cxn ang="0">
                    <a:pos x="0" y="4"/>
                  </a:cxn>
                  <a:cxn ang="0">
                    <a:pos x="3" y="0"/>
                  </a:cxn>
                  <a:cxn ang="0">
                    <a:pos x="180" y="0"/>
                  </a:cxn>
                  <a:cxn ang="0">
                    <a:pos x="178" y="4"/>
                  </a:cxn>
                </a:cxnLst>
                <a:rect l="0" t="0" r="r" b="b"/>
                <a:pathLst>
                  <a:path w="180" h="4">
                    <a:moveTo>
                      <a:pt x="178" y="4"/>
                    </a:moveTo>
                    <a:lnTo>
                      <a:pt x="0" y="4"/>
                    </a:lnTo>
                    <a:lnTo>
                      <a:pt x="3" y="0"/>
                    </a:lnTo>
                    <a:lnTo>
                      <a:pt x="180" y="0"/>
                    </a:lnTo>
                    <a:lnTo>
                      <a:pt x="178" y="4"/>
                    </a:lnTo>
                    <a:close/>
                  </a:path>
                </a:pathLst>
              </a:custGeom>
              <a:solidFill>
                <a:srgbClr val="898F92"/>
              </a:solidFill>
              <a:ln w="9525">
                <a:noFill/>
                <a:round/>
                <a:headEnd/>
                <a:tailEnd/>
              </a:ln>
            </p:spPr>
            <p:txBody>
              <a:bodyPr/>
              <a:lstStyle/>
              <a:p>
                <a:endParaRPr lang="es-ES"/>
              </a:p>
            </p:txBody>
          </p:sp>
          <p:sp>
            <p:nvSpPr>
              <p:cNvPr id="100079" name="Freeform 751"/>
              <p:cNvSpPr>
                <a:spLocks/>
              </p:cNvSpPr>
              <p:nvPr/>
            </p:nvSpPr>
            <p:spPr bwMode="auto">
              <a:xfrm>
                <a:off x="4139" y="2468"/>
                <a:ext cx="182" cy="4"/>
              </a:xfrm>
              <a:custGeom>
                <a:avLst/>
                <a:gdLst/>
                <a:ahLst/>
                <a:cxnLst>
                  <a:cxn ang="0">
                    <a:pos x="178" y="4"/>
                  </a:cxn>
                  <a:cxn ang="0">
                    <a:pos x="0" y="4"/>
                  </a:cxn>
                  <a:cxn ang="0">
                    <a:pos x="3" y="0"/>
                  </a:cxn>
                  <a:cxn ang="0">
                    <a:pos x="182" y="0"/>
                  </a:cxn>
                  <a:cxn ang="0">
                    <a:pos x="178" y="4"/>
                  </a:cxn>
                </a:cxnLst>
                <a:rect l="0" t="0" r="r" b="b"/>
                <a:pathLst>
                  <a:path w="182" h="4">
                    <a:moveTo>
                      <a:pt x="178" y="4"/>
                    </a:moveTo>
                    <a:lnTo>
                      <a:pt x="0" y="4"/>
                    </a:lnTo>
                    <a:lnTo>
                      <a:pt x="3" y="0"/>
                    </a:lnTo>
                    <a:lnTo>
                      <a:pt x="182" y="0"/>
                    </a:lnTo>
                    <a:lnTo>
                      <a:pt x="178" y="4"/>
                    </a:lnTo>
                    <a:close/>
                  </a:path>
                </a:pathLst>
              </a:custGeom>
              <a:solidFill>
                <a:srgbClr val="898F92"/>
              </a:solidFill>
              <a:ln w="9525">
                <a:noFill/>
                <a:round/>
                <a:headEnd/>
                <a:tailEnd/>
              </a:ln>
            </p:spPr>
            <p:txBody>
              <a:bodyPr/>
              <a:lstStyle/>
              <a:p>
                <a:endParaRPr lang="es-ES"/>
              </a:p>
            </p:txBody>
          </p:sp>
          <p:sp>
            <p:nvSpPr>
              <p:cNvPr id="100080" name="Freeform 752"/>
              <p:cNvSpPr>
                <a:spLocks/>
              </p:cNvSpPr>
              <p:nvPr/>
            </p:nvSpPr>
            <p:spPr bwMode="auto">
              <a:xfrm>
                <a:off x="4142" y="2465"/>
                <a:ext cx="179" cy="5"/>
              </a:xfrm>
              <a:custGeom>
                <a:avLst/>
                <a:gdLst/>
                <a:ahLst/>
                <a:cxnLst>
                  <a:cxn ang="0">
                    <a:pos x="177" y="5"/>
                  </a:cxn>
                  <a:cxn ang="0">
                    <a:pos x="0" y="5"/>
                  </a:cxn>
                  <a:cxn ang="0">
                    <a:pos x="2" y="0"/>
                  </a:cxn>
                  <a:cxn ang="0">
                    <a:pos x="179" y="0"/>
                  </a:cxn>
                  <a:cxn ang="0">
                    <a:pos x="177" y="5"/>
                  </a:cxn>
                </a:cxnLst>
                <a:rect l="0" t="0" r="r" b="b"/>
                <a:pathLst>
                  <a:path w="179" h="5">
                    <a:moveTo>
                      <a:pt x="177" y="5"/>
                    </a:moveTo>
                    <a:lnTo>
                      <a:pt x="0" y="5"/>
                    </a:lnTo>
                    <a:lnTo>
                      <a:pt x="2" y="0"/>
                    </a:lnTo>
                    <a:lnTo>
                      <a:pt x="179" y="0"/>
                    </a:lnTo>
                    <a:lnTo>
                      <a:pt x="177" y="5"/>
                    </a:lnTo>
                    <a:close/>
                  </a:path>
                </a:pathLst>
              </a:custGeom>
              <a:solidFill>
                <a:srgbClr val="8A9093"/>
              </a:solidFill>
              <a:ln w="9525">
                <a:noFill/>
                <a:round/>
                <a:headEnd/>
                <a:tailEnd/>
              </a:ln>
            </p:spPr>
            <p:txBody>
              <a:bodyPr/>
              <a:lstStyle/>
              <a:p>
                <a:endParaRPr lang="es-ES"/>
              </a:p>
            </p:txBody>
          </p:sp>
          <p:sp>
            <p:nvSpPr>
              <p:cNvPr id="100081" name="Freeform 753"/>
              <p:cNvSpPr>
                <a:spLocks/>
              </p:cNvSpPr>
              <p:nvPr/>
            </p:nvSpPr>
            <p:spPr bwMode="auto">
              <a:xfrm>
                <a:off x="4142" y="2463"/>
                <a:ext cx="181" cy="5"/>
              </a:xfrm>
              <a:custGeom>
                <a:avLst/>
                <a:gdLst/>
                <a:ahLst/>
                <a:cxnLst>
                  <a:cxn ang="0">
                    <a:pos x="179" y="5"/>
                  </a:cxn>
                  <a:cxn ang="0">
                    <a:pos x="0" y="5"/>
                  </a:cxn>
                  <a:cxn ang="0">
                    <a:pos x="4" y="0"/>
                  </a:cxn>
                  <a:cxn ang="0">
                    <a:pos x="181" y="0"/>
                  </a:cxn>
                  <a:cxn ang="0">
                    <a:pos x="179" y="5"/>
                  </a:cxn>
                </a:cxnLst>
                <a:rect l="0" t="0" r="r" b="b"/>
                <a:pathLst>
                  <a:path w="181" h="5">
                    <a:moveTo>
                      <a:pt x="179" y="5"/>
                    </a:moveTo>
                    <a:lnTo>
                      <a:pt x="0" y="5"/>
                    </a:lnTo>
                    <a:lnTo>
                      <a:pt x="4" y="0"/>
                    </a:lnTo>
                    <a:lnTo>
                      <a:pt x="181" y="0"/>
                    </a:lnTo>
                    <a:lnTo>
                      <a:pt x="179" y="5"/>
                    </a:lnTo>
                    <a:close/>
                  </a:path>
                </a:pathLst>
              </a:custGeom>
              <a:solidFill>
                <a:srgbClr val="8A9093"/>
              </a:solidFill>
              <a:ln w="9525">
                <a:noFill/>
                <a:round/>
                <a:headEnd/>
                <a:tailEnd/>
              </a:ln>
            </p:spPr>
            <p:txBody>
              <a:bodyPr/>
              <a:lstStyle/>
              <a:p>
                <a:endParaRPr lang="es-ES"/>
              </a:p>
            </p:txBody>
          </p:sp>
          <p:sp>
            <p:nvSpPr>
              <p:cNvPr id="100082" name="Freeform 754"/>
              <p:cNvSpPr>
                <a:spLocks/>
              </p:cNvSpPr>
              <p:nvPr/>
            </p:nvSpPr>
            <p:spPr bwMode="auto">
              <a:xfrm>
                <a:off x="4144" y="2461"/>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B9194"/>
              </a:solidFill>
              <a:ln w="9525">
                <a:noFill/>
                <a:round/>
                <a:headEnd/>
                <a:tailEnd/>
              </a:ln>
            </p:spPr>
            <p:txBody>
              <a:bodyPr/>
              <a:lstStyle/>
              <a:p>
                <a:endParaRPr lang="es-ES"/>
              </a:p>
            </p:txBody>
          </p:sp>
          <p:sp>
            <p:nvSpPr>
              <p:cNvPr id="100083" name="Freeform 755"/>
              <p:cNvSpPr>
                <a:spLocks/>
              </p:cNvSpPr>
              <p:nvPr/>
            </p:nvSpPr>
            <p:spPr bwMode="auto">
              <a:xfrm>
                <a:off x="4146" y="2459"/>
                <a:ext cx="180" cy="4"/>
              </a:xfrm>
              <a:custGeom>
                <a:avLst/>
                <a:gdLst/>
                <a:ahLst/>
                <a:cxnLst>
                  <a:cxn ang="0">
                    <a:pos x="177" y="4"/>
                  </a:cxn>
                  <a:cxn ang="0">
                    <a:pos x="0" y="4"/>
                  </a:cxn>
                  <a:cxn ang="0">
                    <a:pos x="2" y="0"/>
                  </a:cxn>
                  <a:cxn ang="0">
                    <a:pos x="180" y="0"/>
                  </a:cxn>
                  <a:cxn ang="0">
                    <a:pos x="177" y="4"/>
                  </a:cxn>
                </a:cxnLst>
                <a:rect l="0" t="0" r="r" b="b"/>
                <a:pathLst>
                  <a:path w="180" h="4">
                    <a:moveTo>
                      <a:pt x="177" y="4"/>
                    </a:moveTo>
                    <a:lnTo>
                      <a:pt x="0" y="4"/>
                    </a:lnTo>
                    <a:lnTo>
                      <a:pt x="2" y="0"/>
                    </a:lnTo>
                    <a:lnTo>
                      <a:pt x="180" y="0"/>
                    </a:lnTo>
                    <a:lnTo>
                      <a:pt x="177" y="4"/>
                    </a:lnTo>
                    <a:close/>
                  </a:path>
                </a:pathLst>
              </a:custGeom>
              <a:solidFill>
                <a:srgbClr val="8B9194"/>
              </a:solidFill>
              <a:ln w="9525">
                <a:noFill/>
                <a:round/>
                <a:headEnd/>
                <a:tailEnd/>
              </a:ln>
            </p:spPr>
            <p:txBody>
              <a:bodyPr/>
              <a:lstStyle/>
              <a:p>
                <a:endParaRPr lang="es-ES"/>
              </a:p>
            </p:txBody>
          </p:sp>
          <p:sp>
            <p:nvSpPr>
              <p:cNvPr id="100084" name="Freeform 756"/>
              <p:cNvSpPr>
                <a:spLocks/>
              </p:cNvSpPr>
              <p:nvPr/>
            </p:nvSpPr>
            <p:spPr bwMode="auto">
              <a:xfrm>
                <a:off x="4146" y="2456"/>
                <a:ext cx="180" cy="5"/>
              </a:xfrm>
              <a:custGeom>
                <a:avLst/>
                <a:gdLst/>
                <a:ahLst/>
                <a:cxnLst>
                  <a:cxn ang="0">
                    <a:pos x="177" y="5"/>
                  </a:cxn>
                  <a:cxn ang="0">
                    <a:pos x="0" y="5"/>
                  </a:cxn>
                  <a:cxn ang="0">
                    <a:pos x="4" y="0"/>
                  </a:cxn>
                  <a:cxn ang="0">
                    <a:pos x="180" y="0"/>
                  </a:cxn>
                  <a:cxn ang="0">
                    <a:pos x="177" y="5"/>
                  </a:cxn>
                </a:cxnLst>
                <a:rect l="0" t="0" r="r" b="b"/>
                <a:pathLst>
                  <a:path w="180" h="5">
                    <a:moveTo>
                      <a:pt x="177" y="5"/>
                    </a:moveTo>
                    <a:lnTo>
                      <a:pt x="0" y="5"/>
                    </a:lnTo>
                    <a:lnTo>
                      <a:pt x="4" y="0"/>
                    </a:lnTo>
                    <a:lnTo>
                      <a:pt x="180" y="0"/>
                    </a:lnTo>
                    <a:lnTo>
                      <a:pt x="177" y="5"/>
                    </a:lnTo>
                    <a:close/>
                  </a:path>
                </a:pathLst>
              </a:custGeom>
              <a:solidFill>
                <a:srgbClr val="8B9194"/>
              </a:solidFill>
              <a:ln w="9525">
                <a:noFill/>
                <a:round/>
                <a:headEnd/>
                <a:tailEnd/>
              </a:ln>
            </p:spPr>
            <p:txBody>
              <a:bodyPr/>
              <a:lstStyle/>
              <a:p>
                <a:endParaRPr lang="es-ES"/>
              </a:p>
            </p:txBody>
          </p:sp>
          <p:sp>
            <p:nvSpPr>
              <p:cNvPr id="100085" name="Freeform 757"/>
              <p:cNvSpPr>
                <a:spLocks/>
              </p:cNvSpPr>
              <p:nvPr/>
            </p:nvSpPr>
            <p:spPr bwMode="auto">
              <a:xfrm>
                <a:off x="4148" y="2454"/>
                <a:ext cx="180" cy="5"/>
              </a:xfrm>
              <a:custGeom>
                <a:avLst/>
                <a:gdLst/>
                <a:ahLst/>
                <a:cxnLst>
                  <a:cxn ang="0">
                    <a:pos x="178" y="5"/>
                  </a:cxn>
                  <a:cxn ang="0">
                    <a:pos x="0" y="5"/>
                  </a:cxn>
                  <a:cxn ang="0">
                    <a:pos x="2" y="0"/>
                  </a:cxn>
                  <a:cxn ang="0">
                    <a:pos x="180" y="0"/>
                  </a:cxn>
                  <a:cxn ang="0">
                    <a:pos x="178" y="5"/>
                  </a:cxn>
                </a:cxnLst>
                <a:rect l="0" t="0" r="r" b="b"/>
                <a:pathLst>
                  <a:path w="180" h="5">
                    <a:moveTo>
                      <a:pt x="178" y="5"/>
                    </a:moveTo>
                    <a:lnTo>
                      <a:pt x="0" y="5"/>
                    </a:lnTo>
                    <a:lnTo>
                      <a:pt x="2" y="0"/>
                    </a:lnTo>
                    <a:lnTo>
                      <a:pt x="180" y="0"/>
                    </a:lnTo>
                    <a:lnTo>
                      <a:pt x="178" y="5"/>
                    </a:lnTo>
                    <a:close/>
                  </a:path>
                </a:pathLst>
              </a:custGeom>
              <a:solidFill>
                <a:srgbClr val="8C9295"/>
              </a:solidFill>
              <a:ln w="9525">
                <a:noFill/>
                <a:round/>
                <a:headEnd/>
                <a:tailEnd/>
              </a:ln>
            </p:spPr>
            <p:txBody>
              <a:bodyPr/>
              <a:lstStyle/>
              <a:p>
                <a:endParaRPr lang="es-ES"/>
              </a:p>
            </p:txBody>
          </p:sp>
          <p:sp>
            <p:nvSpPr>
              <p:cNvPr id="100086" name="Freeform 758"/>
              <p:cNvSpPr>
                <a:spLocks/>
              </p:cNvSpPr>
              <p:nvPr/>
            </p:nvSpPr>
            <p:spPr bwMode="auto">
              <a:xfrm>
                <a:off x="4150" y="2452"/>
                <a:ext cx="180" cy="4"/>
              </a:xfrm>
              <a:custGeom>
                <a:avLst/>
                <a:gdLst/>
                <a:ahLst/>
                <a:cxnLst>
                  <a:cxn ang="0">
                    <a:pos x="176" y="4"/>
                  </a:cxn>
                  <a:cxn ang="0">
                    <a:pos x="0" y="4"/>
                  </a:cxn>
                  <a:cxn ang="0">
                    <a:pos x="3" y="0"/>
                  </a:cxn>
                  <a:cxn ang="0">
                    <a:pos x="180" y="0"/>
                  </a:cxn>
                  <a:cxn ang="0">
                    <a:pos x="176" y="4"/>
                  </a:cxn>
                </a:cxnLst>
                <a:rect l="0" t="0" r="r" b="b"/>
                <a:pathLst>
                  <a:path w="180" h="4">
                    <a:moveTo>
                      <a:pt x="176" y="4"/>
                    </a:moveTo>
                    <a:lnTo>
                      <a:pt x="0" y="4"/>
                    </a:lnTo>
                    <a:lnTo>
                      <a:pt x="3" y="0"/>
                    </a:lnTo>
                    <a:lnTo>
                      <a:pt x="180" y="0"/>
                    </a:lnTo>
                    <a:lnTo>
                      <a:pt x="176" y="4"/>
                    </a:lnTo>
                    <a:close/>
                  </a:path>
                </a:pathLst>
              </a:custGeom>
              <a:solidFill>
                <a:srgbClr val="8C9295"/>
              </a:solidFill>
              <a:ln w="9525">
                <a:noFill/>
                <a:round/>
                <a:headEnd/>
                <a:tailEnd/>
              </a:ln>
            </p:spPr>
            <p:txBody>
              <a:bodyPr/>
              <a:lstStyle/>
              <a:p>
                <a:endParaRPr lang="es-ES"/>
              </a:p>
            </p:txBody>
          </p:sp>
          <p:sp>
            <p:nvSpPr>
              <p:cNvPr id="100087" name="Freeform 759"/>
              <p:cNvSpPr>
                <a:spLocks/>
              </p:cNvSpPr>
              <p:nvPr/>
            </p:nvSpPr>
            <p:spPr bwMode="auto">
              <a:xfrm>
                <a:off x="4150" y="2450"/>
                <a:ext cx="180" cy="4"/>
              </a:xfrm>
              <a:custGeom>
                <a:avLst/>
                <a:gdLst/>
                <a:ahLst/>
                <a:cxnLst>
                  <a:cxn ang="0">
                    <a:pos x="178" y="4"/>
                  </a:cxn>
                  <a:cxn ang="0">
                    <a:pos x="0" y="4"/>
                  </a:cxn>
                  <a:cxn ang="0">
                    <a:pos x="5" y="0"/>
                  </a:cxn>
                  <a:cxn ang="0">
                    <a:pos x="180" y="0"/>
                  </a:cxn>
                  <a:cxn ang="0">
                    <a:pos x="178" y="4"/>
                  </a:cxn>
                </a:cxnLst>
                <a:rect l="0" t="0" r="r" b="b"/>
                <a:pathLst>
                  <a:path w="180" h="4">
                    <a:moveTo>
                      <a:pt x="178" y="4"/>
                    </a:moveTo>
                    <a:lnTo>
                      <a:pt x="0" y="4"/>
                    </a:lnTo>
                    <a:lnTo>
                      <a:pt x="5" y="0"/>
                    </a:lnTo>
                    <a:lnTo>
                      <a:pt x="180" y="0"/>
                    </a:lnTo>
                    <a:lnTo>
                      <a:pt x="178" y="4"/>
                    </a:lnTo>
                    <a:close/>
                  </a:path>
                </a:pathLst>
              </a:custGeom>
              <a:solidFill>
                <a:srgbClr val="8C9295"/>
              </a:solidFill>
              <a:ln w="9525">
                <a:noFill/>
                <a:round/>
                <a:headEnd/>
                <a:tailEnd/>
              </a:ln>
            </p:spPr>
            <p:txBody>
              <a:bodyPr/>
              <a:lstStyle/>
              <a:p>
                <a:endParaRPr lang="es-ES"/>
              </a:p>
            </p:txBody>
          </p:sp>
          <p:sp>
            <p:nvSpPr>
              <p:cNvPr id="100088" name="Freeform 760"/>
              <p:cNvSpPr>
                <a:spLocks/>
              </p:cNvSpPr>
              <p:nvPr/>
            </p:nvSpPr>
            <p:spPr bwMode="auto">
              <a:xfrm>
                <a:off x="4153" y="2448"/>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D9396"/>
              </a:solidFill>
              <a:ln w="9525">
                <a:noFill/>
                <a:round/>
                <a:headEnd/>
                <a:tailEnd/>
              </a:ln>
            </p:spPr>
            <p:txBody>
              <a:bodyPr/>
              <a:lstStyle/>
              <a:p>
                <a:endParaRPr lang="es-ES"/>
              </a:p>
            </p:txBody>
          </p:sp>
          <p:sp>
            <p:nvSpPr>
              <p:cNvPr id="100089" name="Freeform 761"/>
              <p:cNvSpPr>
                <a:spLocks/>
              </p:cNvSpPr>
              <p:nvPr/>
            </p:nvSpPr>
            <p:spPr bwMode="auto">
              <a:xfrm>
                <a:off x="4155" y="2445"/>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D9396"/>
              </a:solidFill>
              <a:ln w="9525">
                <a:noFill/>
                <a:round/>
                <a:headEnd/>
                <a:tailEnd/>
              </a:ln>
            </p:spPr>
            <p:txBody>
              <a:bodyPr/>
              <a:lstStyle/>
              <a:p>
                <a:endParaRPr lang="es-ES"/>
              </a:p>
            </p:txBody>
          </p:sp>
          <p:sp>
            <p:nvSpPr>
              <p:cNvPr id="100090" name="Freeform 762"/>
              <p:cNvSpPr>
                <a:spLocks/>
              </p:cNvSpPr>
              <p:nvPr/>
            </p:nvSpPr>
            <p:spPr bwMode="auto">
              <a:xfrm>
                <a:off x="4155" y="2443"/>
                <a:ext cx="180" cy="5"/>
              </a:xfrm>
              <a:custGeom>
                <a:avLst/>
                <a:gdLst/>
                <a:ahLst/>
                <a:cxnLst>
                  <a:cxn ang="0">
                    <a:pos x="177" y="5"/>
                  </a:cxn>
                  <a:cxn ang="0">
                    <a:pos x="0" y="5"/>
                  </a:cxn>
                  <a:cxn ang="0">
                    <a:pos x="4" y="0"/>
                  </a:cxn>
                  <a:cxn ang="0">
                    <a:pos x="180" y="0"/>
                  </a:cxn>
                  <a:cxn ang="0">
                    <a:pos x="177" y="5"/>
                  </a:cxn>
                </a:cxnLst>
                <a:rect l="0" t="0" r="r" b="b"/>
                <a:pathLst>
                  <a:path w="180" h="5">
                    <a:moveTo>
                      <a:pt x="177" y="5"/>
                    </a:moveTo>
                    <a:lnTo>
                      <a:pt x="0" y="5"/>
                    </a:lnTo>
                    <a:lnTo>
                      <a:pt x="4" y="0"/>
                    </a:lnTo>
                    <a:lnTo>
                      <a:pt x="180" y="0"/>
                    </a:lnTo>
                    <a:lnTo>
                      <a:pt x="177" y="5"/>
                    </a:lnTo>
                    <a:close/>
                  </a:path>
                </a:pathLst>
              </a:custGeom>
              <a:solidFill>
                <a:srgbClr val="8D9396"/>
              </a:solidFill>
              <a:ln w="9525">
                <a:noFill/>
                <a:round/>
                <a:headEnd/>
                <a:tailEnd/>
              </a:ln>
            </p:spPr>
            <p:txBody>
              <a:bodyPr/>
              <a:lstStyle/>
              <a:p>
                <a:endParaRPr lang="es-ES"/>
              </a:p>
            </p:txBody>
          </p:sp>
          <p:sp>
            <p:nvSpPr>
              <p:cNvPr id="100091" name="Freeform 763"/>
              <p:cNvSpPr>
                <a:spLocks/>
              </p:cNvSpPr>
              <p:nvPr/>
            </p:nvSpPr>
            <p:spPr bwMode="auto">
              <a:xfrm>
                <a:off x="4157" y="2441"/>
                <a:ext cx="180" cy="4"/>
              </a:xfrm>
              <a:custGeom>
                <a:avLst/>
                <a:gdLst/>
                <a:ahLst/>
                <a:cxnLst>
                  <a:cxn ang="0">
                    <a:pos x="175" y="4"/>
                  </a:cxn>
                  <a:cxn ang="0">
                    <a:pos x="0" y="4"/>
                  </a:cxn>
                  <a:cxn ang="0">
                    <a:pos x="2" y="0"/>
                  </a:cxn>
                  <a:cxn ang="0">
                    <a:pos x="180" y="0"/>
                  </a:cxn>
                  <a:cxn ang="0">
                    <a:pos x="175" y="4"/>
                  </a:cxn>
                </a:cxnLst>
                <a:rect l="0" t="0" r="r" b="b"/>
                <a:pathLst>
                  <a:path w="180" h="4">
                    <a:moveTo>
                      <a:pt x="175" y="4"/>
                    </a:moveTo>
                    <a:lnTo>
                      <a:pt x="0" y="4"/>
                    </a:lnTo>
                    <a:lnTo>
                      <a:pt x="2" y="0"/>
                    </a:lnTo>
                    <a:lnTo>
                      <a:pt x="180" y="0"/>
                    </a:lnTo>
                    <a:lnTo>
                      <a:pt x="175" y="4"/>
                    </a:lnTo>
                    <a:close/>
                  </a:path>
                </a:pathLst>
              </a:custGeom>
              <a:solidFill>
                <a:srgbClr val="8E9597"/>
              </a:solidFill>
              <a:ln w="9525">
                <a:noFill/>
                <a:round/>
                <a:headEnd/>
                <a:tailEnd/>
              </a:ln>
            </p:spPr>
            <p:txBody>
              <a:bodyPr/>
              <a:lstStyle/>
              <a:p>
                <a:endParaRPr lang="es-ES"/>
              </a:p>
            </p:txBody>
          </p:sp>
          <p:sp>
            <p:nvSpPr>
              <p:cNvPr id="100092" name="Freeform 764"/>
              <p:cNvSpPr>
                <a:spLocks/>
              </p:cNvSpPr>
              <p:nvPr/>
            </p:nvSpPr>
            <p:spPr bwMode="auto">
              <a:xfrm>
                <a:off x="4159" y="2439"/>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8E9597"/>
              </a:solidFill>
              <a:ln w="9525">
                <a:noFill/>
                <a:round/>
                <a:headEnd/>
                <a:tailEnd/>
              </a:ln>
            </p:spPr>
            <p:txBody>
              <a:bodyPr/>
              <a:lstStyle/>
              <a:p>
                <a:endParaRPr lang="es-ES"/>
              </a:p>
            </p:txBody>
          </p:sp>
          <p:sp>
            <p:nvSpPr>
              <p:cNvPr id="100093" name="Freeform 765"/>
              <p:cNvSpPr>
                <a:spLocks/>
              </p:cNvSpPr>
              <p:nvPr/>
            </p:nvSpPr>
            <p:spPr bwMode="auto">
              <a:xfrm>
                <a:off x="4159" y="2436"/>
                <a:ext cx="180" cy="5"/>
              </a:xfrm>
              <a:custGeom>
                <a:avLst/>
                <a:gdLst/>
                <a:ahLst/>
                <a:cxnLst>
                  <a:cxn ang="0">
                    <a:pos x="178" y="5"/>
                  </a:cxn>
                  <a:cxn ang="0">
                    <a:pos x="0" y="5"/>
                  </a:cxn>
                  <a:cxn ang="0">
                    <a:pos x="5" y="0"/>
                  </a:cxn>
                  <a:cxn ang="0">
                    <a:pos x="180" y="0"/>
                  </a:cxn>
                  <a:cxn ang="0">
                    <a:pos x="178" y="5"/>
                  </a:cxn>
                </a:cxnLst>
                <a:rect l="0" t="0" r="r" b="b"/>
                <a:pathLst>
                  <a:path w="180" h="5">
                    <a:moveTo>
                      <a:pt x="178" y="5"/>
                    </a:moveTo>
                    <a:lnTo>
                      <a:pt x="0" y="5"/>
                    </a:lnTo>
                    <a:lnTo>
                      <a:pt x="5" y="0"/>
                    </a:lnTo>
                    <a:lnTo>
                      <a:pt x="180" y="0"/>
                    </a:lnTo>
                    <a:lnTo>
                      <a:pt x="178" y="5"/>
                    </a:lnTo>
                    <a:close/>
                  </a:path>
                </a:pathLst>
              </a:custGeom>
              <a:solidFill>
                <a:srgbClr val="8F9698"/>
              </a:solidFill>
              <a:ln w="9525">
                <a:noFill/>
                <a:round/>
                <a:headEnd/>
                <a:tailEnd/>
              </a:ln>
            </p:spPr>
            <p:txBody>
              <a:bodyPr/>
              <a:lstStyle/>
              <a:p>
                <a:endParaRPr lang="es-ES"/>
              </a:p>
            </p:txBody>
          </p:sp>
          <p:sp>
            <p:nvSpPr>
              <p:cNvPr id="100094" name="Freeform 766"/>
              <p:cNvSpPr>
                <a:spLocks/>
              </p:cNvSpPr>
              <p:nvPr/>
            </p:nvSpPr>
            <p:spPr bwMode="auto">
              <a:xfrm>
                <a:off x="4162" y="2434"/>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F9698"/>
              </a:solidFill>
              <a:ln w="9525">
                <a:noFill/>
                <a:round/>
                <a:headEnd/>
                <a:tailEnd/>
              </a:ln>
            </p:spPr>
            <p:txBody>
              <a:bodyPr/>
              <a:lstStyle/>
              <a:p>
                <a:endParaRPr lang="es-ES"/>
              </a:p>
            </p:txBody>
          </p:sp>
          <p:sp>
            <p:nvSpPr>
              <p:cNvPr id="100095" name="Freeform 767"/>
              <p:cNvSpPr>
                <a:spLocks/>
              </p:cNvSpPr>
              <p:nvPr/>
            </p:nvSpPr>
            <p:spPr bwMode="auto">
              <a:xfrm>
                <a:off x="4164" y="2432"/>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F9698"/>
              </a:solidFill>
              <a:ln w="9525">
                <a:noFill/>
                <a:round/>
                <a:headEnd/>
                <a:tailEnd/>
              </a:ln>
            </p:spPr>
            <p:txBody>
              <a:bodyPr/>
              <a:lstStyle/>
              <a:p>
                <a:endParaRPr lang="es-ES"/>
              </a:p>
            </p:txBody>
          </p:sp>
          <p:sp>
            <p:nvSpPr>
              <p:cNvPr id="100096" name="Freeform 768"/>
              <p:cNvSpPr>
                <a:spLocks/>
              </p:cNvSpPr>
              <p:nvPr/>
            </p:nvSpPr>
            <p:spPr bwMode="auto">
              <a:xfrm>
                <a:off x="4164" y="2430"/>
                <a:ext cx="177" cy="4"/>
              </a:xfrm>
              <a:custGeom>
                <a:avLst/>
                <a:gdLst/>
                <a:ahLst/>
                <a:cxnLst>
                  <a:cxn ang="0">
                    <a:pos x="175" y="4"/>
                  </a:cxn>
                  <a:cxn ang="0">
                    <a:pos x="0" y="4"/>
                  </a:cxn>
                  <a:cxn ang="0">
                    <a:pos x="4" y="0"/>
                  </a:cxn>
                  <a:cxn ang="0">
                    <a:pos x="177" y="0"/>
                  </a:cxn>
                  <a:cxn ang="0">
                    <a:pos x="175" y="4"/>
                  </a:cxn>
                </a:cxnLst>
                <a:rect l="0" t="0" r="r" b="b"/>
                <a:pathLst>
                  <a:path w="177" h="4">
                    <a:moveTo>
                      <a:pt x="175" y="4"/>
                    </a:moveTo>
                    <a:lnTo>
                      <a:pt x="0" y="4"/>
                    </a:lnTo>
                    <a:lnTo>
                      <a:pt x="4" y="0"/>
                    </a:lnTo>
                    <a:lnTo>
                      <a:pt x="177" y="0"/>
                    </a:lnTo>
                    <a:lnTo>
                      <a:pt x="175" y="4"/>
                    </a:lnTo>
                    <a:close/>
                  </a:path>
                </a:pathLst>
              </a:custGeom>
              <a:solidFill>
                <a:srgbClr val="909799"/>
              </a:solidFill>
              <a:ln w="9525">
                <a:noFill/>
                <a:round/>
                <a:headEnd/>
                <a:tailEnd/>
              </a:ln>
            </p:spPr>
            <p:txBody>
              <a:bodyPr/>
              <a:lstStyle/>
              <a:p>
                <a:endParaRPr lang="es-ES"/>
              </a:p>
            </p:txBody>
          </p:sp>
          <p:sp>
            <p:nvSpPr>
              <p:cNvPr id="100097" name="Freeform 769"/>
              <p:cNvSpPr>
                <a:spLocks/>
              </p:cNvSpPr>
              <p:nvPr/>
            </p:nvSpPr>
            <p:spPr bwMode="auto">
              <a:xfrm>
                <a:off x="4166" y="2428"/>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909799"/>
              </a:solidFill>
              <a:ln w="9525">
                <a:noFill/>
                <a:round/>
                <a:headEnd/>
                <a:tailEnd/>
              </a:ln>
            </p:spPr>
            <p:txBody>
              <a:bodyPr/>
              <a:lstStyle/>
              <a:p>
                <a:endParaRPr lang="es-ES"/>
              </a:p>
            </p:txBody>
          </p:sp>
          <p:sp>
            <p:nvSpPr>
              <p:cNvPr id="100098" name="Freeform 770"/>
              <p:cNvSpPr>
                <a:spLocks/>
              </p:cNvSpPr>
              <p:nvPr/>
            </p:nvSpPr>
            <p:spPr bwMode="auto">
              <a:xfrm>
                <a:off x="4168" y="2425"/>
                <a:ext cx="178" cy="5"/>
              </a:xfrm>
              <a:custGeom>
                <a:avLst/>
                <a:gdLst/>
                <a:ahLst/>
                <a:cxnLst>
                  <a:cxn ang="0">
                    <a:pos x="173" y="5"/>
                  </a:cxn>
                  <a:cxn ang="0">
                    <a:pos x="0" y="5"/>
                  </a:cxn>
                  <a:cxn ang="0">
                    <a:pos x="2" y="0"/>
                  </a:cxn>
                  <a:cxn ang="0">
                    <a:pos x="178" y="0"/>
                  </a:cxn>
                  <a:cxn ang="0">
                    <a:pos x="173" y="5"/>
                  </a:cxn>
                </a:cxnLst>
                <a:rect l="0" t="0" r="r" b="b"/>
                <a:pathLst>
                  <a:path w="178" h="5">
                    <a:moveTo>
                      <a:pt x="173" y="5"/>
                    </a:moveTo>
                    <a:lnTo>
                      <a:pt x="0" y="5"/>
                    </a:lnTo>
                    <a:lnTo>
                      <a:pt x="2" y="0"/>
                    </a:lnTo>
                    <a:lnTo>
                      <a:pt x="178" y="0"/>
                    </a:lnTo>
                    <a:lnTo>
                      <a:pt x="173" y="5"/>
                    </a:lnTo>
                    <a:close/>
                  </a:path>
                </a:pathLst>
              </a:custGeom>
              <a:solidFill>
                <a:srgbClr val="909799"/>
              </a:solidFill>
              <a:ln w="9525">
                <a:noFill/>
                <a:round/>
                <a:headEnd/>
                <a:tailEnd/>
              </a:ln>
            </p:spPr>
            <p:txBody>
              <a:bodyPr/>
              <a:lstStyle/>
              <a:p>
                <a:endParaRPr lang="es-ES"/>
              </a:p>
            </p:txBody>
          </p:sp>
          <p:sp>
            <p:nvSpPr>
              <p:cNvPr id="100099" name="Freeform 771"/>
              <p:cNvSpPr>
                <a:spLocks/>
              </p:cNvSpPr>
              <p:nvPr/>
            </p:nvSpPr>
            <p:spPr bwMode="auto">
              <a:xfrm>
                <a:off x="4168" y="2423"/>
                <a:ext cx="178" cy="5"/>
              </a:xfrm>
              <a:custGeom>
                <a:avLst/>
                <a:gdLst/>
                <a:ahLst/>
                <a:cxnLst>
                  <a:cxn ang="0">
                    <a:pos x="175" y="5"/>
                  </a:cxn>
                  <a:cxn ang="0">
                    <a:pos x="0" y="5"/>
                  </a:cxn>
                  <a:cxn ang="0">
                    <a:pos x="5" y="0"/>
                  </a:cxn>
                  <a:cxn ang="0">
                    <a:pos x="178" y="0"/>
                  </a:cxn>
                  <a:cxn ang="0">
                    <a:pos x="175" y="5"/>
                  </a:cxn>
                </a:cxnLst>
                <a:rect l="0" t="0" r="r" b="b"/>
                <a:pathLst>
                  <a:path w="178" h="5">
                    <a:moveTo>
                      <a:pt x="175" y="5"/>
                    </a:moveTo>
                    <a:lnTo>
                      <a:pt x="0" y="5"/>
                    </a:lnTo>
                    <a:lnTo>
                      <a:pt x="5" y="0"/>
                    </a:lnTo>
                    <a:lnTo>
                      <a:pt x="178" y="0"/>
                    </a:lnTo>
                    <a:lnTo>
                      <a:pt x="175" y="5"/>
                    </a:lnTo>
                    <a:close/>
                  </a:path>
                </a:pathLst>
              </a:custGeom>
              <a:solidFill>
                <a:srgbClr val="91989A"/>
              </a:solidFill>
              <a:ln w="9525">
                <a:noFill/>
                <a:round/>
                <a:headEnd/>
                <a:tailEnd/>
              </a:ln>
            </p:spPr>
            <p:txBody>
              <a:bodyPr/>
              <a:lstStyle/>
              <a:p>
                <a:endParaRPr lang="es-ES"/>
              </a:p>
            </p:txBody>
          </p:sp>
          <p:sp>
            <p:nvSpPr>
              <p:cNvPr id="100100" name="Freeform 772"/>
              <p:cNvSpPr>
                <a:spLocks/>
              </p:cNvSpPr>
              <p:nvPr/>
            </p:nvSpPr>
            <p:spPr bwMode="auto">
              <a:xfrm>
                <a:off x="4170" y="2421"/>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91989A"/>
              </a:solidFill>
              <a:ln w="9525">
                <a:noFill/>
                <a:round/>
                <a:headEnd/>
                <a:tailEnd/>
              </a:ln>
            </p:spPr>
            <p:txBody>
              <a:bodyPr/>
              <a:lstStyle/>
              <a:p>
                <a:endParaRPr lang="es-ES"/>
              </a:p>
            </p:txBody>
          </p:sp>
          <p:sp>
            <p:nvSpPr>
              <p:cNvPr id="100101" name="Freeform 773"/>
              <p:cNvSpPr>
                <a:spLocks/>
              </p:cNvSpPr>
              <p:nvPr/>
            </p:nvSpPr>
            <p:spPr bwMode="auto">
              <a:xfrm>
                <a:off x="4173" y="241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1989A"/>
              </a:solidFill>
              <a:ln w="9525">
                <a:noFill/>
                <a:round/>
                <a:headEnd/>
                <a:tailEnd/>
              </a:ln>
            </p:spPr>
            <p:txBody>
              <a:bodyPr/>
              <a:lstStyle/>
              <a:p>
                <a:endParaRPr lang="es-ES"/>
              </a:p>
            </p:txBody>
          </p:sp>
          <p:sp>
            <p:nvSpPr>
              <p:cNvPr id="100102" name="Freeform 774"/>
              <p:cNvSpPr>
                <a:spLocks/>
              </p:cNvSpPr>
              <p:nvPr/>
            </p:nvSpPr>
            <p:spPr bwMode="auto">
              <a:xfrm>
                <a:off x="4173" y="2416"/>
                <a:ext cx="177" cy="5"/>
              </a:xfrm>
              <a:custGeom>
                <a:avLst/>
                <a:gdLst/>
                <a:ahLst/>
                <a:cxnLst>
                  <a:cxn ang="0">
                    <a:pos x="175" y="5"/>
                  </a:cxn>
                  <a:cxn ang="0">
                    <a:pos x="0" y="5"/>
                  </a:cxn>
                  <a:cxn ang="0">
                    <a:pos x="4" y="0"/>
                  </a:cxn>
                  <a:cxn ang="0">
                    <a:pos x="177" y="0"/>
                  </a:cxn>
                  <a:cxn ang="0">
                    <a:pos x="175" y="5"/>
                  </a:cxn>
                </a:cxnLst>
                <a:rect l="0" t="0" r="r" b="b"/>
                <a:pathLst>
                  <a:path w="177" h="5">
                    <a:moveTo>
                      <a:pt x="175" y="5"/>
                    </a:moveTo>
                    <a:lnTo>
                      <a:pt x="0" y="5"/>
                    </a:lnTo>
                    <a:lnTo>
                      <a:pt x="4" y="0"/>
                    </a:lnTo>
                    <a:lnTo>
                      <a:pt x="177" y="0"/>
                    </a:lnTo>
                    <a:lnTo>
                      <a:pt x="175" y="5"/>
                    </a:lnTo>
                    <a:close/>
                  </a:path>
                </a:pathLst>
              </a:custGeom>
              <a:solidFill>
                <a:srgbClr val="92999B"/>
              </a:solidFill>
              <a:ln w="9525">
                <a:noFill/>
                <a:round/>
                <a:headEnd/>
                <a:tailEnd/>
              </a:ln>
            </p:spPr>
            <p:txBody>
              <a:bodyPr/>
              <a:lstStyle/>
              <a:p>
                <a:endParaRPr lang="es-ES"/>
              </a:p>
            </p:txBody>
          </p:sp>
          <p:sp>
            <p:nvSpPr>
              <p:cNvPr id="100103" name="Freeform 775"/>
              <p:cNvSpPr>
                <a:spLocks/>
              </p:cNvSpPr>
              <p:nvPr/>
            </p:nvSpPr>
            <p:spPr bwMode="auto">
              <a:xfrm>
                <a:off x="4175" y="2414"/>
                <a:ext cx="177" cy="5"/>
              </a:xfrm>
              <a:custGeom>
                <a:avLst/>
                <a:gdLst/>
                <a:ahLst/>
                <a:cxnLst>
                  <a:cxn ang="0">
                    <a:pos x="173" y="5"/>
                  </a:cxn>
                  <a:cxn ang="0">
                    <a:pos x="0" y="5"/>
                  </a:cxn>
                  <a:cxn ang="0">
                    <a:pos x="2" y="0"/>
                  </a:cxn>
                  <a:cxn ang="0">
                    <a:pos x="177" y="0"/>
                  </a:cxn>
                  <a:cxn ang="0">
                    <a:pos x="173" y="5"/>
                  </a:cxn>
                </a:cxnLst>
                <a:rect l="0" t="0" r="r" b="b"/>
                <a:pathLst>
                  <a:path w="177" h="5">
                    <a:moveTo>
                      <a:pt x="173" y="5"/>
                    </a:moveTo>
                    <a:lnTo>
                      <a:pt x="0" y="5"/>
                    </a:lnTo>
                    <a:lnTo>
                      <a:pt x="2" y="0"/>
                    </a:lnTo>
                    <a:lnTo>
                      <a:pt x="177" y="0"/>
                    </a:lnTo>
                    <a:lnTo>
                      <a:pt x="173" y="5"/>
                    </a:lnTo>
                    <a:close/>
                  </a:path>
                </a:pathLst>
              </a:custGeom>
              <a:solidFill>
                <a:srgbClr val="92999B"/>
              </a:solidFill>
              <a:ln w="9525">
                <a:noFill/>
                <a:round/>
                <a:headEnd/>
                <a:tailEnd/>
              </a:ln>
            </p:spPr>
            <p:txBody>
              <a:bodyPr/>
              <a:lstStyle/>
              <a:p>
                <a:endParaRPr lang="es-ES"/>
              </a:p>
            </p:txBody>
          </p:sp>
          <p:sp>
            <p:nvSpPr>
              <p:cNvPr id="100104" name="Freeform 776"/>
              <p:cNvSpPr>
                <a:spLocks/>
              </p:cNvSpPr>
              <p:nvPr/>
            </p:nvSpPr>
            <p:spPr bwMode="auto">
              <a:xfrm>
                <a:off x="4177" y="2412"/>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39A9C"/>
              </a:solidFill>
              <a:ln w="9525">
                <a:noFill/>
                <a:round/>
                <a:headEnd/>
                <a:tailEnd/>
              </a:ln>
            </p:spPr>
            <p:txBody>
              <a:bodyPr/>
              <a:lstStyle/>
              <a:p>
                <a:endParaRPr lang="es-ES"/>
              </a:p>
            </p:txBody>
          </p:sp>
          <p:sp>
            <p:nvSpPr>
              <p:cNvPr id="100105" name="Freeform 777"/>
              <p:cNvSpPr>
                <a:spLocks/>
              </p:cNvSpPr>
              <p:nvPr/>
            </p:nvSpPr>
            <p:spPr bwMode="auto">
              <a:xfrm>
                <a:off x="4177" y="2410"/>
                <a:ext cx="178" cy="4"/>
              </a:xfrm>
              <a:custGeom>
                <a:avLst/>
                <a:gdLst/>
                <a:ahLst/>
                <a:cxnLst>
                  <a:cxn ang="0">
                    <a:pos x="175" y="4"/>
                  </a:cxn>
                  <a:cxn ang="0">
                    <a:pos x="0" y="4"/>
                  </a:cxn>
                  <a:cxn ang="0">
                    <a:pos x="4" y="0"/>
                  </a:cxn>
                  <a:cxn ang="0">
                    <a:pos x="178" y="0"/>
                  </a:cxn>
                  <a:cxn ang="0">
                    <a:pos x="175" y="4"/>
                  </a:cxn>
                </a:cxnLst>
                <a:rect l="0" t="0" r="r" b="b"/>
                <a:pathLst>
                  <a:path w="178" h="4">
                    <a:moveTo>
                      <a:pt x="175" y="4"/>
                    </a:moveTo>
                    <a:lnTo>
                      <a:pt x="0" y="4"/>
                    </a:lnTo>
                    <a:lnTo>
                      <a:pt x="4" y="0"/>
                    </a:lnTo>
                    <a:lnTo>
                      <a:pt x="178" y="0"/>
                    </a:lnTo>
                    <a:lnTo>
                      <a:pt x="175" y="4"/>
                    </a:lnTo>
                    <a:close/>
                  </a:path>
                </a:pathLst>
              </a:custGeom>
              <a:solidFill>
                <a:srgbClr val="939A9C"/>
              </a:solidFill>
              <a:ln w="9525">
                <a:noFill/>
                <a:round/>
                <a:headEnd/>
                <a:tailEnd/>
              </a:ln>
            </p:spPr>
            <p:txBody>
              <a:bodyPr/>
              <a:lstStyle/>
              <a:p>
                <a:endParaRPr lang="es-ES"/>
              </a:p>
            </p:txBody>
          </p:sp>
          <p:sp>
            <p:nvSpPr>
              <p:cNvPr id="100106" name="Freeform 778"/>
              <p:cNvSpPr>
                <a:spLocks/>
              </p:cNvSpPr>
              <p:nvPr/>
            </p:nvSpPr>
            <p:spPr bwMode="auto">
              <a:xfrm>
                <a:off x="4179" y="2408"/>
                <a:ext cx="176" cy="4"/>
              </a:xfrm>
              <a:custGeom>
                <a:avLst/>
                <a:gdLst/>
                <a:ahLst/>
                <a:cxnLst>
                  <a:cxn ang="0">
                    <a:pos x="173" y="4"/>
                  </a:cxn>
                  <a:cxn ang="0">
                    <a:pos x="0" y="4"/>
                  </a:cxn>
                  <a:cxn ang="0">
                    <a:pos x="2" y="0"/>
                  </a:cxn>
                  <a:cxn ang="0">
                    <a:pos x="176" y="0"/>
                  </a:cxn>
                  <a:cxn ang="0">
                    <a:pos x="173" y="4"/>
                  </a:cxn>
                </a:cxnLst>
                <a:rect l="0" t="0" r="r" b="b"/>
                <a:pathLst>
                  <a:path w="176" h="4">
                    <a:moveTo>
                      <a:pt x="173" y="4"/>
                    </a:moveTo>
                    <a:lnTo>
                      <a:pt x="0" y="4"/>
                    </a:lnTo>
                    <a:lnTo>
                      <a:pt x="2" y="0"/>
                    </a:lnTo>
                    <a:lnTo>
                      <a:pt x="176" y="0"/>
                    </a:lnTo>
                    <a:lnTo>
                      <a:pt x="173" y="4"/>
                    </a:lnTo>
                    <a:close/>
                  </a:path>
                </a:pathLst>
              </a:custGeom>
              <a:solidFill>
                <a:srgbClr val="939A9C"/>
              </a:solidFill>
              <a:ln w="9525">
                <a:noFill/>
                <a:round/>
                <a:headEnd/>
                <a:tailEnd/>
              </a:ln>
            </p:spPr>
            <p:txBody>
              <a:bodyPr/>
              <a:lstStyle/>
              <a:p>
                <a:endParaRPr lang="es-ES"/>
              </a:p>
            </p:txBody>
          </p:sp>
          <p:sp>
            <p:nvSpPr>
              <p:cNvPr id="100107" name="Freeform 779"/>
              <p:cNvSpPr>
                <a:spLocks/>
              </p:cNvSpPr>
              <p:nvPr/>
            </p:nvSpPr>
            <p:spPr bwMode="auto">
              <a:xfrm>
                <a:off x="4181" y="2405"/>
                <a:ext cx="176" cy="5"/>
              </a:xfrm>
              <a:custGeom>
                <a:avLst/>
                <a:gdLst/>
                <a:ahLst/>
                <a:cxnLst>
                  <a:cxn ang="0">
                    <a:pos x="174" y="5"/>
                  </a:cxn>
                  <a:cxn ang="0">
                    <a:pos x="0" y="5"/>
                  </a:cxn>
                  <a:cxn ang="0">
                    <a:pos x="3" y="0"/>
                  </a:cxn>
                  <a:cxn ang="0">
                    <a:pos x="176" y="0"/>
                  </a:cxn>
                  <a:cxn ang="0">
                    <a:pos x="174" y="5"/>
                  </a:cxn>
                </a:cxnLst>
                <a:rect l="0" t="0" r="r" b="b"/>
                <a:pathLst>
                  <a:path w="176" h="5">
                    <a:moveTo>
                      <a:pt x="174" y="5"/>
                    </a:moveTo>
                    <a:lnTo>
                      <a:pt x="0" y="5"/>
                    </a:lnTo>
                    <a:lnTo>
                      <a:pt x="3" y="0"/>
                    </a:lnTo>
                    <a:lnTo>
                      <a:pt x="176" y="0"/>
                    </a:lnTo>
                    <a:lnTo>
                      <a:pt x="174" y="5"/>
                    </a:lnTo>
                    <a:close/>
                  </a:path>
                </a:pathLst>
              </a:custGeom>
              <a:solidFill>
                <a:srgbClr val="949B9D"/>
              </a:solidFill>
              <a:ln w="9525">
                <a:noFill/>
                <a:round/>
                <a:headEnd/>
                <a:tailEnd/>
              </a:ln>
            </p:spPr>
            <p:txBody>
              <a:bodyPr/>
              <a:lstStyle/>
              <a:p>
                <a:endParaRPr lang="es-ES"/>
              </a:p>
            </p:txBody>
          </p:sp>
          <p:sp>
            <p:nvSpPr>
              <p:cNvPr id="100108" name="Freeform 780"/>
              <p:cNvSpPr>
                <a:spLocks/>
              </p:cNvSpPr>
              <p:nvPr/>
            </p:nvSpPr>
            <p:spPr bwMode="auto">
              <a:xfrm>
                <a:off x="4181" y="2403"/>
                <a:ext cx="176" cy="5"/>
              </a:xfrm>
              <a:custGeom>
                <a:avLst/>
                <a:gdLst/>
                <a:ahLst/>
                <a:cxnLst>
                  <a:cxn ang="0">
                    <a:pos x="174" y="5"/>
                  </a:cxn>
                  <a:cxn ang="0">
                    <a:pos x="0" y="5"/>
                  </a:cxn>
                  <a:cxn ang="0">
                    <a:pos x="5" y="0"/>
                  </a:cxn>
                  <a:cxn ang="0">
                    <a:pos x="176" y="0"/>
                  </a:cxn>
                  <a:cxn ang="0">
                    <a:pos x="174" y="5"/>
                  </a:cxn>
                </a:cxnLst>
                <a:rect l="0" t="0" r="r" b="b"/>
                <a:pathLst>
                  <a:path w="176" h="5">
                    <a:moveTo>
                      <a:pt x="174" y="5"/>
                    </a:moveTo>
                    <a:lnTo>
                      <a:pt x="0" y="5"/>
                    </a:lnTo>
                    <a:lnTo>
                      <a:pt x="5" y="0"/>
                    </a:lnTo>
                    <a:lnTo>
                      <a:pt x="176" y="0"/>
                    </a:lnTo>
                    <a:lnTo>
                      <a:pt x="174" y="5"/>
                    </a:lnTo>
                    <a:close/>
                  </a:path>
                </a:pathLst>
              </a:custGeom>
              <a:solidFill>
                <a:srgbClr val="949B9D"/>
              </a:solidFill>
              <a:ln w="9525">
                <a:noFill/>
                <a:round/>
                <a:headEnd/>
                <a:tailEnd/>
              </a:ln>
            </p:spPr>
            <p:txBody>
              <a:bodyPr/>
              <a:lstStyle/>
              <a:p>
                <a:endParaRPr lang="es-ES"/>
              </a:p>
            </p:txBody>
          </p:sp>
          <p:sp>
            <p:nvSpPr>
              <p:cNvPr id="100109" name="Freeform 781"/>
              <p:cNvSpPr>
                <a:spLocks/>
              </p:cNvSpPr>
              <p:nvPr/>
            </p:nvSpPr>
            <p:spPr bwMode="auto">
              <a:xfrm>
                <a:off x="4184" y="2401"/>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49B9D"/>
              </a:solidFill>
              <a:ln w="9525">
                <a:noFill/>
                <a:round/>
                <a:headEnd/>
                <a:tailEnd/>
              </a:ln>
            </p:spPr>
            <p:txBody>
              <a:bodyPr/>
              <a:lstStyle/>
              <a:p>
                <a:endParaRPr lang="es-ES"/>
              </a:p>
            </p:txBody>
          </p:sp>
          <p:sp>
            <p:nvSpPr>
              <p:cNvPr id="100110" name="Freeform 782"/>
              <p:cNvSpPr>
                <a:spLocks/>
              </p:cNvSpPr>
              <p:nvPr/>
            </p:nvSpPr>
            <p:spPr bwMode="auto">
              <a:xfrm>
                <a:off x="4186" y="2399"/>
                <a:ext cx="175" cy="4"/>
              </a:xfrm>
              <a:custGeom>
                <a:avLst/>
                <a:gdLst/>
                <a:ahLst/>
                <a:cxnLst>
                  <a:cxn ang="0">
                    <a:pos x="171" y="4"/>
                  </a:cxn>
                  <a:cxn ang="0">
                    <a:pos x="0" y="4"/>
                  </a:cxn>
                  <a:cxn ang="0">
                    <a:pos x="2" y="0"/>
                  </a:cxn>
                  <a:cxn ang="0">
                    <a:pos x="175" y="0"/>
                  </a:cxn>
                  <a:cxn ang="0">
                    <a:pos x="171" y="4"/>
                  </a:cxn>
                </a:cxnLst>
                <a:rect l="0" t="0" r="r" b="b"/>
                <a:pathLst>
                  <a:path w="175" h="4">
                    <a:moveTo>
                      <a:pt x="171" y="4"/>
                    </a:moveTo>
                    <a:lnTo>
                      <a:pt x="0" y="4"/>
                    </a:lnTo>
                    <a:lnTo>
                      <a:pt x="2" y="0"/>
                    </a:lnTo>
                    <a:lnTo>
                      <a:pt x="175" y="0"/>
                    </a:lnTo>
                    <a:lnTo>
                      <a:pt x="171" y="4"/>
                    </a:lnTo>
                    <a:close/>
                  </a:path>
                </a:pathLst>
              </a:custGeom>
              <a:solidFill>
                <a:srgbClr val="959C9E"/>
              </a:solidFill>
              <a:ln w="9525">
                <a:noFill/>
                <a:round/>
                <a:headEnd/>
                <a:tailEnd/>
              </a:ln>
            </p:spPr>
            <p:txBody>
              <a:bodyPr/>
              <a:lstStyle/>
              <a:p>
                <a:endParaRPr lang="es-ES"/>
              </a:p>
            </p:txBody>
          </p:sp>
          <p:sp>
            <p:nvSpPr>
              <p:cNvPr id="100111" name="Freeform 783"/>
              <p:cNvSpPr>
                <a:spLocks/>
              </p:cNvSpPr>
              <p:nvPr/>
            </p:nvSpPr>
            <p:spPr bwMode="auto">
              <a:xfrm>
                <a:off x="4186" y="2396"/>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59C9E"/>
              </a:solidFill>
              <a:ln w="9525">
                <a:noFill/>
                <a:round/>
                <a:headEnd/>
                <a:tailEnd/>
              </a:ln>
            </p:spPr>
            <p:txBody>
              <a:bodyPr/>
              <a:lstStyle/>
              <a:p>
                <a:endParaRPr lang="es-ES"/>
              </a:p>
            </p:txBody>
          </p:sp>
          <p:sp>
            <p:nvSpPr>
              <p:cNvPr id="100112" name="Freeform 784"/>
              <p:cNvSpPr>
                <a:spLocks/>
              </p:cNvSpPr>
              <p:nvPr/>
            </p:nvSpPr>
            <p:spPr bwMode="auto">
              <a:xfrm>
                <a:off x="4188" y="2394"/>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59C9E"/>
              </a:solidFill>
              <a:ln w="9525">
                <a:noFill/>
                <a:round/>
                <a:headEnd/>
                <a:tailEnd/>
              </a:ln>
            </p:spPr>
            <p:txBody>
              <a:bodyPr/>
              <a:lstStyle/>
              <a:p>
                <a:endParaRPr lang="es-ES"/>
              </a:p>
            </p:txBody>
          </p:sp>
          <p:sp>
            <p:nvSpPr>
              <p:cNvPr id="100113" name="Freeform 785"/>
              <p:cNvSpPr>
                <a:spLocks/>
              </p:cNvSpPr>
              <p:nvPr/>
            </p:nvSpPr>
            <p:spPr bwMode="auto">
              <a:xfrm>
                <a:off x="4188" y="2392"/>
                <a:ext cx="175" cy="4"/>
              </a:xfrm>
              <a:custGeom>
                <a:avLst/>
                <a:gdLst/>
                <a:ahLst/>
                <a:cxnLst>
                  <a:cxn ang="0">
                    <a:pos x="173" y="4"/>
                  </a:cxn>
                  <a:cxn ang="0">
                    <a:pos x="0" y="4"/>
                  </a:cxn>
                  <a:cxn ang="0">
                    <a:pos x="5" y="0"/>
                  </a:cxn>
                  <a:cxn ang="0">
                    <a:pos x="175" y="0"/>
                  </a:cxn>
                  <a:cxn ang="0">
                    <a:pos x="173" y="4"/>
                  </a:cxn>
                </a:cxnLst>
                <a:rect l="0" t="0" r="r" b="b"/>
                <a:pathLst>
                  <a:path w="175" h="4">
                    <a:moveTo>
                      <a:pt x="173" y="4"/>
                    </a:moveTo>
                    <a:lnTo>
                      <a:pt x="0" y="4"/>
                    </a:lnTo>
                    <a:lnTo>
                      <a:pt x="5" y="0"/>
                    </a:lnTo>
                    <a:lnTo>
                      <a:pt x="175" y="0"/>
                    </a:lnTo>
                    <a:lnTo>
                      <a:pt x="173" y="4"/>
                    </a:lnTo>
                    <a:close/>
                  </a:path>
                </a:pathLst>
              </a:custGeom>
              <a:solidFill>
                <a:srgbClr val="969D9F"/>
              </a:solidFill>
              <a:ln w="9525">
                <a:noFill/>
                <a:round/>
                <a:headEnd/>
                <a:tailEnd/>
              </a:ln>
            </p:spPr>
            <p:txBody>
              <a:bodyPr/>
              <a:lstStyle/>
              <a:p>
                <a:endParaRPr lang="es-ES"/>
              </a:p>
            </p:txBody>
          </p:sp>
          <p:sp>
            <p:nvSpPr>
              <p:cNvPr id="100114" name="Freeform 786"/>
              <p:cNvSpPr>
                <a:spLocks/>
              </p:cNvSpPr>
              <p:nvPr/>
            </p:nvSpPr>
            <p:spPr bwMode="auto">
              <a:xfrm>
                <a:off x="4190" y="2390"/>
                <a:ext cx="176" cy="4"/>
              </a:xfrm>
              <a:custGeom>
                <a:avLst/>
                <a:gdLst/>
                <a:ahLst/>
                <a:cxnLst>
                  <a:cxn ang="0">
                    <a:pos x="173" y="4"/>
                  </a:cxn>
                  <a:cxn ang="0">
                    <a:pos x="0" y="4"/>
                  </a:cxn>
                  <a:cxn ang="0">
                    <a:pos x="3" y="0"/>
                  </a:cxn>
                  <a:cxn ang="0">
                    <a:pos x="176" y="0"/>
                  </a:cxn>
                  <a:cxn ang="0">
                    <a:pos x="173" y="4"/>
                  </a:cxn>
                </a:cxnLst>
                <a:rect l="0" t="0" r="r" b="b"/>
                <a:pathLst>
                  <a:path w="176" h="4">
                    <a:moveTo>
                      <a:pt x="173" y="4"/>
                    </a:moveTo>
                    <a:lnTo>
                      <a:pt x="0" y="4"/>
                    </a:lnTo>
                    <a:lnTo>
                      <a:pt x="3" y="0"/>
                    </a:lnTo>
                    <a:lnTo>
                      <a:pt x="176" y="0"/>
                    </a:lnTo>
                    <a:lnTo>
                      <a:pt x="173" y="4"/>
                    </a:lnTo>
                    <a:close/>
                  </a:path>
                </a:pathLst>
              </a:custGeom>
              <a:solidFill>
                <a:srgbClr val="969D9F"/>
              </a:solidFill>
              <a:ln w="9525">
                <a:noFill/>
                <a:round/>
                <a:headEnd/>
                <a:tailEnd/>
              </a:ln>
            </p:spPr>
            <p:txBody>
              <a:bodyPr/>
              <a:lstStyle/>
              <a:p>
                <a:endParaRPr lang="es-ES"/>
              </a:p>
            </p:txBody>
          </p:sp>
          <p:sp>
            <p:nvSpPr>
              <p:cNvPr id="100115" name="Freeform 787"/>
              <p:cNvSpPr>
                <a:spLocks/>
              </p:cNvSpPr>
              <p:nvPr/>
            </p:nvSpPr>
            <p:spPr bwMode="auto">
              <a:xfrm>
                <a:off x="4193" y="2388"/>
                <a:ext cx="175" cy="4"/>
              </a:xfrm>
              <a:custGeom>
                <a:avLst/>
                <a:gdLst/>
                <a:ahLst/>
                <a:cxnLst>
                  <a:cxn ang="0">
                    <a:pos x="170" y="4"/>
                  </a:cxn>
                  <a:cxn ang="0">
                    <a:pos x="0" y="4"/>
                  </a:cxn>
                  <a:cxn ang="0">
                    <a:pos x="2" y="0"/>
                  </a:cxn>
                  <a:cxn ang="0">
                    <a:pos x="175" y="0"/>
                  </a:cxn>
                  <a:cxn ang="0">
                    <a:pos x="170" y="4"/>
                  </a:cxn>
                </a:cxnLst>
                <a:rect l="0" t="0" r="r" b="b"/>
                <a:pathLst>
                  <a:path w="175" h="4">
                    <a:moveTo>
                      <a:pt x="170" y="4"/>
                    </a:moveTo>
                    <a:lnTo>
                      <a:pt x="0" y="4"/>
                    </a:lnTo>
                    <a:lnTo>
                      <a:pt x="2" y="0"/>
                    </a:lnTo>
                    <a:lnTo>
                      <a:pt x="175" y="0"/>
                    </a:lnTo>
                    <a:lnTo>
                      <a:pt x="170" y="4"/>
                    </a:lnTo>
                    <a:close/>
                  </a:path>
                </a:pathLst>
              </a:custGeom>
              <a:solidFill>
                <a:srgbClr val="979EA0"/>
              </a:solidFill>
              <a:ln w="9525">
                <a:noFill/>
                <a:round/>
                <a:headEnd/>
                <a:tailEnd/>
              </a:ln>
            </p:spPr>
            <p:txBody>
              <a:bodyPr/>
              <a:lstStyle/>
              <a:p>
                <a:endParaRPr lang="es-ES"/>
              </a:p>
            </p:txBody>
          </p:sp>
          <p:sp>
            <p:nvSpPr>
              <p:cNvPr id="100116" name="Freeform 788"/>
              <p:cNvSpPr>
                <a:spLocks/>
              </p:cNvSpPr>
              <p:nvPr/>
            </p:nvSpPr>
            <p:spPr bwMode="auto">
              <a:xfrm>
                <a:off x="4193" y="2385"/>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79EA0"/>
              </a:solidFill>
              <a:ln w="9525">
                <a:noFill/>
                <a:round/>
                <a:headEnd/>
                <a:tailEnd/>
              </a:ln>
            </p:spPr>
            <p:txBody>
              <a:bodyPr/>
              <a:lstStyle/>
              <a:p>
                <a:endParaRPr lang="es-ES"/>
              </a:p>
            </p:txBody>
          </p:sp>
          <p:sp>
            <p:nvSpPr>
              <p:cNvPr id="100117" name="Freeform 789"/>
              <p:cNvSpPr>
                <a:spLocks/>
              </p:cNvSpPr>
              <p:nvPr/>
            </p:nvSpPr>
            <p:spPr bwMode="auto">
              <a:xfrm>
                <a:off x="4195" y="2383"/>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79EA0"/>
              </a:solidFill>
              <a:ln w="9525">
                <a:noFill/>
                <a:round/>
                <a:headEnd/>
                <a:tailEnd/>
              </a:ln>
            </p:spPr>
            <p:txBody>
              <a:bodyPr/>
              <a:lstStyle/>
              <a:p>
                <a:endParaRPr lang="es-ES"/>
              </a:p>
            </p:txBody>
          </p:sp>
          <p:sp>
            <p:nvSpPr>
              <p:cNvPr id="100118" name="Freeform 790"/>
              <p:cNvSpPr>
                <a:spLocks/>
              </p:cNvSpPr>
              <p:nvPr/>
            </p:nvSpPr>
            <p:spPr bwMode="auto">
              <a:xfrm>
                <a:off x="4197" y="2381"/>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89FA1"/>
              </a:solidFill>
              <a:ln w="9525">
                <a:noFill/>
                <a:round/>
                <a:headEnd/>
                <a:tailEnd/>
              </a:ln>
            </p:spPr>
            <p:txBody>
              <a:bodyPr/>
              <a:lstStyle/>
              <a:p>
                <a:endParaRPr lang="es-ES"/>
              </a:p>
            </p:txBody>
          </p:sp>
          <p:sp>
            <p:nvSpPr>
              <p:cNvPr id="100119" name="Freeform 791"/>
              <p:cNvSpPr>
                <a:spLocks/>
              </p:cNvSpPr>
              <p:nvPr/>
            </p:nvSpPr>
            <p:spPr bwMode="auto">
              <a:xfrm>
                <a:off x="4197" y="2379"/>
                <a:ext cx="175" cy="4"/>
              </a:xfrm>
              <a:custGeom>
                <a:avLst/>
                <a:gdLst/>
                <a:ahLst/>
                <a:cxnLst>
                  <a:cxn ang="0">
                    <a:pos x="173" y="4"/>
                  </a:cxn>
                  <a:cxn ang="0">
                    <a:pos x="0" y="4"/>
                  </a:cxn>
                  <a:cxn ang="0">
                    <a:pos x="4" y="0"/>
                  </a:cxn>
                  <a:cxn ang="0">
                    <a:pos x="175" y="0"/>
                  </a:cxn>
                  <a:cxn ang="0">
                    <a:pos x="173" y="4"/>
                  </a:cxn>
                </a:cxnLst>
                <a:rect l="0" t="0" r="r" b="b"/>
                <a:pathLst>
                  <a:path w="175" h="4">
                    <a:moveTo>
                      <a:pt x="173" y="4"/>
                    </a:moveTo>
                    <a:lnTo>
                      <a:pt x="0" y="4"/>
                    </a:lnTo>
                    <a:lnTo>
                      <a:pt x="4" y="0"/>
                    </a:lnTo>
                    <a:lnTo>
                      <a:pt x="175" y="0"/>
                    </a:lnTo>
                    <a:lnTo>
                      <a:pt x="173" y="4"/>
                    </a:lnTo>
                    <a:close/>
                  </a:path>
                </a:pathLst>
              </a:custGeom>
              <a:solidFill>
                <a:srgbClr val="989FA1"/>
              </a:solidFill>
              <a:ln w="9525">
                <a:noFill/>
                <a:round/>
                <a:headEnd/>
                <a:tailEnd/>
              </a:ln>
            </p:spPr>
            <p:txBody>
              <a:bodyPr/>
              <a:lstStyle/>
              <a:p>
                <a:endParaRPr lang="es-ES"/>
              </a:p>
            </p:txBody>
          </p:sp>
          <p:sp>
            <p:nvSpPr>
              <p:cNvPr id="100120" name="Freeform 792"/>
              <p:cNvSpPr>
                <a:spLocks/>
              </p:cNvSpPr>
              <p:nvPr/>
            </p:nvSpPr>
            <p:spPr bwMode="auto">
              <a:xfrm>
                <a:off x="4199" y="2377"/>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89FA1"/>
              </a:solidFill>
              <a:ln w="9525">
                <a:noFill/>
                <a:round/>
                <a:headEnd/>
                <a:tailEnd/>
              </a:ln>
            </p:spPr>
            <p:txBody>
              <a:bodyPr/>
              <a:lstStyle/>
              <a:p>
                <a:endParaRPr lang="es-ES"/>
              </a:p>
            </p:txBody>
          </p:sp>
          <p:sp>
            <p:nvSpPr>
              <p:cNvPr id="100121" name="Freeform 793"/>
              <p:cNvSpPr>
                <a:spLocks/>
              </p:cNvSpPr>
              <p:nvPr/>
            </p:nvSpPr>
            <p:spPr bwMode="auto">
              <a:xfrm>
                <a:off x="4201" y="2374"/>
                <a:ext cx="174" cy="5"/>
              </a:xfrm>
              <a:custGeom>
                <a:avLst/>
                <a:gdLst/>
                <a:ahLst/>
                <a:cxnLst>
                  <a:cxn ang="0">
                    <a:pos x="171" y="5"/>
                  </a:cxn>
                  <a:cxn ang="0">
                    <a:pos x="0" y="5"/>
                  </a:cxn>
                  <a:cxn ang="0">
                    <a:pos x="3" y="0"/>
                  </a:cxn>
                  <a:cxn ang="0">
                    <a:pos x="174" y="0"/>
                  </a:cxn>
                  <a:cxn ang="0">
                    <a:pos x="171" y="5"/>
                  </a:cxn>
                </a:cxnLst>
                <a:rect l="0" t="0" r="r" b="b"/>
                <a:pathLst>
                  <a:path w="174" h="5">
                    <a:moveTo>
                      <a:pt x="171" y="5"/>
                    </a:moveTo>
                    <a:lnTo>
                      <a:pt x="0" y="5"/>
                    </a:lnTo>
                    <a:lnTo>
                      <a:pt x="3" y="0"/>
                    </a:lnTo>
                    <a:lnTo>
                      <a:pt x="174" y="0"/>
                    </a:lnTo>
                    <a:lnTo>
                      <a:pt x="171" y="5"/>
                    </a:lnTo>
                    <a:close/>
                  </a:path>
                </a:pathLst>
              </a:custGeom>
              <a:solidFill>
                <a:srgbClr val="99A0A2"/>
              </a:solidFill>
              <a:ln w="9525">
                <a:noFill/>
                <a:round/>
                <a:headEnd/>
                <a:tailEnd/>
              </a:ln>
            </p:spPr>
            <p:txBody>
              <a:bodyPr/>
              <a:lstStyle/>
              <a:p>
                <a:endParaRPr lang="es-ES"/>
              </a:p>
            </p:txBody>
          </p:sp>
          <p:sp>
            <p:nvSpPr>
              <p:cNvPr id="100122" name="Freeform 794"/>
              <p:cNvSpPr>
                <a:spLocks/>
              </p:cNvSpPr>
              <p:nvPr/>
            </p:nvSpPr>
            <p:spPr bwMode="auto">
              <a:xfrm>
                <a:off x="4201" y="2372"/>
                <a:ext cx="176" cy="5"/>
              </a:xfrm>
              <a:custGeom>
                <a:avLst/>
                <a:gdLst/>
                <a:ahLst/>
                <a:cxnLst>
                  <a:cxn ang="0">
                    <a:pos x="171" y="5"/>
                  </a:cxn>
                  <a:cxn ang="0">
                    <a:pos x="0" y="5"/>
                  </a:cxn>
                  <a:cxn ang="0">
                    <a:pos x="5" y="0"/>
                  </a:cxn>
                  <a:cxn ang="0">
                    <a:pos x="176" y="0"/>
                  </a:cxn>
                  <a:cxn ang="0">
                    <a:pos x="171" y="5"/>
                  </a:cxn>
                </a:cxnLst>
                <a:rect l="0" t="0" r="r" b="b"/>
                <a:pathLst>
                  <a:path w="176" h="5">
                    <a:moveTo>
                      <a:pt x="171" y="5"/>
                    </a:moveTo>
                    <a:lnTo>
                      <a:pt x="0" y="5"/>
                    </a:lnTo>
                    <a:lnTo>
                      <a:pt x="5" y="0"/>
                    </a:lnTo>
                    <a:lnTo>
                      <a:pt x="176" y="0"/>
                    </a:lnTo>
                    <a:lnTo>
                      <a:pt x="171" y="5"/>
                    </a:lnTo>
                    <a:close/>
                  </a:path>
                </a:pathLst>
              </a:custGeom>
              <a:solidFill>
                <a:srgbClr val="99A0A2"/>
              </a:solidFill>
              <a:ln w="9525">
                <a:noFill/>
                <a:round/>
                <a:headEnd/>
                <a:tailEnd/>
              </a:ln>
            </p:spPr>
            <p:txBody>
              <a:bodyPr/>
              <a:lstStyle/>
              <a:p>
                <a:endParaRPr lang="es-ES"/>
              </a:p>
            </p:txBody>
          </p:sp>
          <p:sp>
            <p:nvSpPr>
              <p:cNvPr id="100123" name="Freeform 795"/>
              <p:cNvSpPr>
                <a:spLocks/>
              </p:cNvSpPr>
              <p:nvPr/>
            </p:nvSpPr>
            <p:spPr bwMode="auto">
              <a:xfrm>
                <a:off x="4204" y="2370"/>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9A0A2"/>
              </a:solidFill>
              <a:ln w="9525">
                <a:noFill/>
                <a:round/>
                <a:headEnd/>
                <a:tailEnd/>
              </a:ln>
            </p:spPr>
            <p:txBody>
              <a:bodyPr/>
              <a:lstStyle/>
              <a:p>
                <a:endParaRPr lang="es-ES"/>
              </a:p>
            </p:txBody>
          </p:sp>
          <p:sp>
            <p:nvSpPr>
              <p:cNvPr id="100124" name="Freeform 796"/>
              <p:cNvSpPr>
                <a:spLocks/>
              </p:cNvSpPr>
              <p:nvPr/>
            </p:nvSpPr>
            <p:spPr bwMode="auto">
              <a:xfrm>
                <a:off x="4206" y="2368"/>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BA1A3"/>
              </a:solidFill>
              <a:ln w="9525">
                <a:noFill/>
                <a:round/>
                <a:headEnd/>
                <a:tailEnd/>
              </a:ln>
            </p:spPr>
            <p:txBody>
              <a:bodyPr/>
              <a:lstStyle/>
              <a:p>
                <a:endParaRPr lang="es-ES"/>
              </a:p>
            </p:txBody>
          </p:sp>
          <p:sp>
            <p:nvSpPr>
              <p:cNvPr id="100125" name="Freeform 797"/>
              <p:cNvSpPr>
                <a:spLocks/>
              </p:cNvSpPr>
              <p:nvPr/>
            </p:nvSpPr>
            <p:spPr bwMode="auto">
              <a:xfrm>
                <a:off x="4206" y="2365"/>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BA1A3"/>
              </a:solidFill>
              <a:ln w="9525">
                <a:noFill/>
                <a:round/>
                <a:headEnd/>
                <a:tailEnd/>
              </a:ln>
            </p:spPr>
            <p:txBody>
              <a:bodyPr/>
              <a:lstStyle/>
              <a:p>
                <a:endParaRPr lang="es-ES"/>
              </a:p>
            </p:txBody>
          </p:sp>
          <p:sp>
            <p:nvSpPr>
              <p:cNvPr id="100126" name="Freeform 798"/>
              <p:cNvSpPr>
                <a:spLocks/>
              </p:cNvSpPr>
              <p:nvPr/>
            </p:nvSpPr>
            <p:spPr bwMode="auto">
              <a:xfrm>
                <a:off x="4208" y="2363"/>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CA2A3"/>
              </a:solidFill>
              <a:ln w="9525">
                <a:noFill/>
                <a:round/>
                <a:headEnd/>
                <a:tailEnd/>
              </a:ln>
            </p:spPr>
            <p:txBody>
              <a:bodyPr/>
              <a:lstStyle/>
              <a:p>
                <a:endParaRPr lang="es-ES"/>
              </a:p>
            </p:txBody>
          </p:sp>
          <p:sp>
            <p:nvSpPr>
              <p:cNvPr id="100127" name="Freeform 799"/>
              <p:cNvSpPr>
                <a:spLocks/>
              </p:cNvSpPr>
              <p:nvPr/>
            </p:nvSpPr>
            <p:spPr bwMode="auto">
              <a:xfrm>
                <a:off x="4210" y="2361"/>
                <a:ext cx="173" cy="4"/>
              </a:xfrm>
              <a:custGeom>
                <a:avLst/>
                <a:gdLst/>
                <a:ahLst/>
                <a:cxnLst>
                  <a:cxn ang="0">
                    <a:pos x="169" y="4"/>
                  </a:cxn>
                  <a:cxn ang="0">
                    <a:pos x="0" y="4"/>
                  </a:cxn>
                  <a:cxn ang="0">
                    <a:pos x="3" y="0"/>
                  </a:cxn>
                  <a:cxn ang="0">
                    <a:pos x="173" y="0"/>
                  </a:cxn>
                  <a:cxn ang="0">
                    <a:pos x="169" y="4"/>
                  </a:cxn>
                </a:cxnLst>
                <a:rect l="0" t="0" r="r" b="b"/>
                <a:pathLst>
                  <a:path w="173" h="4">
                    <a:moveTo>
                      <a:pt x="169" y="4"/>
                    </a:moveTo>
                    <a:lnTo>
                      <a:pt x="0" y="4"/>
                    </a:lnTo>
                    <a:lnTo>
                      <a:pt x="3" y="0"/>
                    </a:lnTo>
                    <a:lnTo>
                      <a:pt x="173" y="0"/>
                    </a:lnTo>
                    <a:lnTo>
                      <a:pt x="169" y="4"/>
                    </a:lnTo>
                    <a:close/>
                  </a:path>
                </a:pathLst>
              </a:custGeom>
              <a:solidFill>
                <a:srgbClr val="9CA2A3"/>
              </a:solidFill>
              <a:ln w="9525">
                <a:noFill/>
                <a:round/>
                <a:headEnd/>
                <a:tailEnd/>
              </a:ln>
            </p:spPr>
            <p:txBody>
              <a:bodyPr/>
              <a:lstStyle/>
              <a:p>
                <a:endParaRPr lang="es-ES"/>
              </a:p>
            </p:txBody>
          </p:sp>
          <p:sp>
            <p:nvSpPr>
              <p:cNvPr id="100128" name="Freeform 800"/>
              <p:cNvSpPr>
                <a:spLocks/>
              </p:cNvSpPr>
              <p:nvPr/>
            </p:nvSpPr>
            <p:spPr bwMode="auto">
              <a:xfrm>
                <a:off x="4210" y="2359"/>
                <a:ext cx="173" cy="4"/>
              </a:xfrm>
              <a:custGeom>
                <a:avLst/>
                <a:gdLst/>
                <a:ahLst/>
                <a:cxnLst>
                  <a:cxn ang="0">
                    <a:pos x="171" y="4"/>
                  </a:cxn>
                  <a:cxn ang="0">
                    <a:pos x="0" y="4"/>
                  </a:cxn>
                  <a:cxn ang="0">
                    <a:pos x="5" y="0"/>
                  </a:cxn>
                  <a:cxn ang="0">
                    <a:pos x="173" y="0"/>
                  </a:cxn>
                  <a:cxn ang="0">
                    <a:pos x="171" y="4"/>
                  </a:cxn>
                </a:cxnLst>
                <a:rect l="0" t="0" r="r" b="b"/>
                <a:pathLst>
                  <a:path w="173" h="4">
                    <a:moveTo>
                      <a:pt x="171" y="4"/>
                    </a:moveTo>
                    <a:lnTo>
                      <a:pt x="0" y="4"/>
                    </a:lnTo>
                    <a:lnTo>
                      <a:pt x="5" y="0"/>
                    </a:lnTo>
                    <a:lnTo>
                      <a:pt x="173" y="0"/>
                    </a:lnTo>
                    <a:lnTo>
                      <a:pt x="171" y="4"/>
                    </a:lnTo>
                    <a:close/>
                  </a:path>
                </a:pathLst>
              </a:custGeom>
              <a:solidFill>
                <a:srgbClr val="9CA2A3"/>
              </a:solidFill>
              <a:ln w="9525">
                <a:noFill/>
                <a:round/>
                <a:headEnd/>
                <a:tailEnd/>
              </a:ln>
            </p:spPr>
            <p:txBody>
              <a:bodyPr/>
              <a:lstStyle/>
              <a:p>
                <a:endParaRPr lang="es-ES"/>
              </a:p>
            </p:txBody>
          </p:sp>
          <p:sp>
            <p:nvSpPr>
              <p:cNvPr id="100129" name="Freeform 801"/>
              <p:cNvSpPr>
                <a:spLocks/>
              </p:cNvSpPr>
              <p:nvPr/>
            </p:nvSpPr>
            <p:spPr bwMode="auto">
              <a:xfrm>
                <a:off x="4213" y="2357"/>
                <a:ext cx="173" cy="4"/>
              </a:xfrm>
              <a:custGeom>
                <a:avLst/>
                <a:gdLst/>
                <a:ahLst/>
                <a:cxnLst>
                  <a:cxn ang="0">
                    <a:pos x="170" y="4"/>
                  </a:cxn>
                  <a:cxn ang="0">
                    <a:pos x="0" y="4"/>
                  </a:cxn>
                  <a:cxn ang="0">
                    <a:pos x="2" y="0"/>
                  </a:cxn>
                  <a:cxn ang="0">
                    <a:pos x="173" y="0"/>
                  </a:cxn>
                  <a:cxn ang="0">
                    <a:pos x="170" y="4"/>
                  </a:cxn>
                </a:cxnLst>
                <a:rect l="0" t="0" r="r" b="b"/>
                <a:pathLst>
                  <a:path w="173" h="4">
                    <a:moveTo>
                      <a:pt x="170" y="4"/>
                    </a:moveTo>
                    <a:lnTo>
                      <a:pt x="0" y="4"/>
                    </a:lnTo>
                    <a:lnTo>
                      <a:pt x="2" y="0"/>
                    </a:lnTo>
                    <a:lnTo>
                      <a:pt x="173" y="0"/>
                    </a:lnTo>
                    <a:lnTo>
                      <a:pt x="170" y="4"/>
                    </a:lnTo>
                    <a:close/>
                  </a:path>
                </a:pathLst>
              </a:custGeom>
              <a:solidFill>
                <a:srgbClr val="9DA3A4"/>
              </a:solidFill>
              <a:ln w="9525">
                <a:noFill/>
                <a:round/>
                <a:headEnd/>
                <a:tailEnd/>
              </a:ln>
            </p:spPr>
            <p:txBody>
              <a:bodyPr/>
              <a:lstStyle/>
              <a:p>
                <a:endParaRPr lang="es-ES"/>
              </a:p>
            </p:txBody>
          </p:sp>
          <p:sp>
            <p:nvSpPr>
              <p:cNvPr id="100130" name="Freeform 802"/>
              <p:cNvSpPr>
                <a:spLocks/>
              </p:cNvSpPr>
              <p:nvPr/>
            </p:nvSpPr>
            <p:spPr bwMode="auto">
              <a:xfrm>
                <a:off x="4215" y="2354"/>
                <a:ext cx="171" cy="5"/>
              </a:xfrm>
              <a:custGeom>
                <a:avLst/>
                <a:gdLst/>
                <a:ahLst/>
                <a:cxnLst>
                  <a:cxn ang="0">
                    <a:pos x="168" y="5"/>
                  </a:cxn>
                  <a:cxn ang="0">
                    <a:pos x="0" y="5"/>
                  </a:cxn>
                  <a:cxn ang="0">
                    <a:pos x="2" y="0"/>
                  </a:cxn>
                  <a:cxn ang="0">
                    <a:pos x="171" y="0"/>
                  </a:cxn>
                  <a:cxn ang="0">
                    <a:pos x="168" y="5"/>
                  </a:cxn>
                </a:cxnLst>
                <a:rect l="0" t="0" r="r" b="b"/>
                <a:pathLst>
                  <a:path w="171" h="5">
                    <a:moveTo>
                      <a:pt x="168" y="5"/>
                    </a:moveTo>
                    <a:lnTo>
                      <a:pt x="0" y="5"/>
                    </a:lnTo>
                    <a:lnTo>
                      <a:pt x="2" y="0"/>
                    </a:lnTo>
                    <a:lnTo>
                      <a:pt x="171" y="0"/>
                    </a:lnTo>
                    <a:lnTo>
                      <a:pt x="168" y="5"/>
                    </a:lnTo>
                    <a:close/>
                  </a:path>
                </a:pathLst>
              </a:custGeom>
              <a:solidFill>
                <a:srgbClr val="9DA3A4"/>
              </a:solidFill>
              <a:ln w="9525">
                <a:noFill/>
                <a:round/>
                <a:headEnd/>
                <a:tailEnd/>
              </a:ln>
            </p:spPr>
            <p:txBody>
              <a:bodyPr/>
              <a:lstStyle/>
              <a:p>
                <a:endParaRPr lang="es-ES"/>
              </a:p>
            </p:txBody>
          </p:sp>
          <p:sp>
            <p:nvSpPr>
              <p:cNvPr id="100131" name="Freeform 803"/>
              <p:cNvSpPr>
                <a:spLocks/>
              </p:cNvSpPr>
              <p:nvPr/>
            </p:nvSpPr>
            <p:spPr bwMode="auto">
              <a:xfrm>
                <a:off x="4215" y="2352"/>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DA3A4"/>
              </a:solidFill>
              <a:ln w="9525">
                <a:noFill/>
                <a:round/>
                <a:headEnd/>
                <a:tailEnd/>
              </a:ln>
            </p:spPr>
            <p:txBody>
              <a:bodyPr/>
              <a:lstStyle/>
              <a:p>
                <a:endParaRPr lang="es-ES"/>
              </a:p>
            </p:txBody>
          </p:sp>
          <p:sp>
            <p:nvSpPr>
              <p:cNvPr id="100132" name="Freeform 804"/>
              <p:cNvSpPr>
                <a:spLocks/>
              </p:cNvSpPr>
              <p:nvPr/>
            </p:nvSpPr>
            <p:spPr bwMode="auto">
              <a:xfrm>
                <a:off x="4217" y="2350"/>
                <a:ext cx="173" cy="4"/>
              </a:xfrm>
              <a:custGeom>
                <a:avLst/>
                <a:gdLst/>
                <a:ahLst/>
                <a:cxnLst>
                  <a:cxn ang="0">
                    <a:pos x="169" y="4"/>
                  </a:cxn>
                  <a:cxn ang="0">
                    <a:pos x="0" y="4"/>
                  </a:cxn>
                  <a:cxn ang="0">
                    <a:pos x="2" y="0"/>
                  </a:cxn>
                  <a:cxn ang="0">
                    <a:pos x="173" y="0"/>
                  </a:cxn>
                  <a:cxn ang="0">
                    <a:pos x="169" y="4"/>
                  </a:cxn>
                </a:cxnLst>
                <a:rect l="0" t="0" r="r" b="b"/>
                <a:pathLst>
                  <a:path w="173" h="4">
                    <a:moveTo>
                      <a:pt x="169" y="4"/>
                    </a:moveTo>
                    <a:lnTo>
                      <a:pt x="0" y="4"/>
                    </a:lnTo>
                    <a:lnTo>
                      <a:pt x="2" y="0"/>
                    </a:lnTo>
                    <a:lnTo>
                      <a:pt x="173" y="0"/>
                    </a:lnTo>
                    <a:lnTo>
                      <a:pt x="169" y="4"/>
                    </a:lnTo>
                    <a:close/>
                  </a:path>
                </a:pathLst>
              </a:custGeom>
              <a:solidFill>
                <a:srgbClr val="9EA4A5"/>
              </a:solidFill>
              <a:ln w="9525">
                <a:noFill/>
                <a:round/>
                <a:headEnd/>
                <a:tailEnd/>
              </a:ln>
            </p:spPr>
            <p:txBody>
              <a:bodyPr/>
              <a:lstStyle/>
              <a:p>
                <a:endParaRPr lang="es-ES"/>
              </a:p>
            </p:txBody>
          </p:sp>
          <p:sp>
            <p:nvSpPr>
              <p:cNvPr id="100133" name="Freeform 805"/>
              <p:cNvSpPr>
                <a:spLocks/>
              </p:cNvSpPr>
              <p:nvPr/>
            </p:nvSpPr>
            <p:spPr bwMode="auto">
              <a:xfrm>
                <a:off x="4219" y="2348"/>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9EA4A5"/>
              </a:solidFill>
              <a:ln w="9525">
                <a:noFill/>
                <a:round/>
                <a:headEnd/>
                <a:tailEnd/>
              </a:ln>
            </p:spPr>
            <p:txBody>
              <a:bodyPr/>
              <a:lstStyle/>
              <a:p>
                <a:endParaRPr lang="es-ES"/>
              </a:p>
            </p:txBody>
          </p:sp>
          <p:sp>
            <p:nvSpPr>
              <p:cNvPr id="100134" name="Freeform 806"/>
              <p:cNvSpPr>
                <a:spLocks/>
              </p:cNvSpPr>
              <p:nvPr/>
            </p:nvSpPr>
            <p:spPr bwMode="auto">
              <a:xfrm>
                <a:off x="4219" y="2345"/>
                <a:ext cx="173" cy="5"/>
              </a:xfrm>
              <a:custGeom>
                <a:avLst/>
                <a:gdLst/>
                <a:ahLst/>
                <a:cxnLst>
                  <a:cxn ang="0">
                    <a:pos x="171" y="5"/>
                  </a:cxn>
                  <a:cxn ang="0">
                    <a:pos x="0" y="5"/>
                  </a:cxn>
                  <a:cxn ang="0">
                    <a:pos x="5" y="0"/>
                  </a:cxn>
                  <a:cxn ang="0">
                    <a:pos x="173" y="0"/>
                  </a:cxn>
                  <a:cxn ang="0">
                    <a:pos x="171" y="5"/>
                  </a:cxn>
                </a:cxnLst>
                <a:rect l="0" t="0" r="r" b="b"/>
                <a:pathLst>
                  <a:path w="173" h="5">
                    <a:moveTo>
                      <a:pt x="171" y="5"/>
                    </a:moveTo>
                    <a:lnTo>
                      <a:pt x="0" y="5"/>
                    </a:lnTo>
                    <a:lnTo>
                      <a:pt x="5" y="0"/>
                    </a:lnTo>
                    <a:lnTo>
                      <a:pt x="173" y="0"/>
                    </a:lnTo>
                    <a:lnTo>
                      <a:pt x="171" y="5"/>
                    </a:lnTo>
                    <a:close/>
                  </a:path>
                </a:pathLst>
              </a:custGeom>
              <a:solidFill>
                <a:srgbClr val="9EA4A5"/>
              </a:solidFill>
              <a:ln w="9525">
                <a:noFill/>
                <a:round/>
                <a:headEnd/>
                <a:tailEnd/>
              </a:ln>
            </p:spPr>
            <p:txBody>
              <a:bodyPr/>
              <a:lstStyle/>
              <a:p>
                <a:endParaRPr lang="es-ES"/>
              </a:p>
            </p:txBody>
          </p:sp>
          <p:sp>
            <p:nvSpPr>
              <p:cNvPr id="100135" name="Freeform 807"/>
              <p:cNvSpPr>
                <a:spLocks/>
              </p:cNvSpPr>
              <p:nvPr/>
            </p:nvSpPr>
            <p:spPr bwMode="auto">
              <a:xfrm>
                <a:off x="4221" y="2343"/>
                <a:ext cx="171" cy="5"/>
              </a:xfrm>
              <a:custGeom>
                <a:avLst/>
                <a:gdLst/>
                <a:ahLst/>
                <a:cxnLst>
                  <a:cxn ang="0">
                    <a:pos x="169" y="5"/>
                  </a:cxn>
                  <a:cxn ang="0">
                    <a:pos x="0" y="5"/>
                  </a:cxn>
                  <a:cxn ang="0">
                    <a:pos x="3" y="0"/>
                  </a:cxn>
                  <a:cxn ang="0">
                    <a:pos x="171" y="0"/>
                  </a:cxn>
                  <a:cxn ang="0">
                    <a:pos x="169" y="5"/>
                  </a:cxn>
                </a:cxnLst>
                <a:rect l="0" t="0" r="r" b="b"/>
                <a:pathLst>
                  <a:path w="171" h="5">
                    <a:moveTo>
                      <a:pt x="169" y="5"/>
                    </a:moveTo>
                    <a:lnTo>
                      <a:pt x="0" y="5"/>
                    </a:lnTo>
                    <a:lnTo>
                      <a:pt x="3" y="0"/>
                    </a:lnTo>
                    <a:lnTo>
                      <a:pt x="171" y="0"/>
                    </a:lnTo>
                    <a:lnTo>
                      <a:pt x="169" y="5"/>
                    </a:lnTo>
                    <a:close/>
                  </a:path>
                </a:pathLst>
              </a:custGeom>
              <a:solidFill>
                <a:srgbClr val="9FA5A6"/>
              </a:solidFill>
              <a:ln w="9525">
                <a:noFill/>
                <a:round/>
                <a:headEnd/>
                <a:tailEnd/>
              </a:ln>
            </p:spPr>
            <p:txBody>
              <a:bodyPr/>
              <a:lstStyle/>
              <a:p>
                <a:endParaRPr lang="es-ES"/>
              </a:p>
            </p:txBody>
          </p:sp>
          <p:sp>
            <p:nvSpPr>
              <p:cNvPr id="100136" name="Freeform 808"/>
              <p:cNvSpPr>
                <a:spLocks/>
              </p:cNvSpPr>
              <p:nvPr/>
            </p:nvSpPr>
            <p:spPr bwMode="auto">
              <a:xfrm>
                <a:off x="4224" y="2341"/>
                <a:ext cx="170" cy="4"/>
              </a:xfrm>
              <a:custGeom>
                <a:avLst/>
                <a:gdLst/>
                <a:ahLst/>
                <a:cxnLst>
                  <a:cxn ang="0">
                    <a:pos x="168" y="4"/>
                  </a:cxn>
                  <a:cxn ang="0">
                    <a:pos x="0" y="4"/>
                  </a:cxn>
                  <a:cxn ang="0">
                    <a:pos x="2" y="0"/>
                  </a:cxn>
                  <a:cxn ang="0">
                    <a:pos x="170" y="0"/>
                  </a:cxn>
                  <a:cxn ang="0">
                    <a:pos x="168" y="4"/>
                  </a:cxn>
                </a:cxnLst>
                <a:rect l="0" t="0" r="r" b="b"/>
                <a:pathLst>
                  <a:path w="170" h="4">
                    <a:moveTo>
                      <a:pt x="168" y="4"/>
                    </a:moveTo>
                    <a:lnTo>
                      <a:pt x="0" y="4"/>
                    </a:lnTo>
                    <a:lnTo>
                      <a:pt x="2" y="0"/>
                    </a:lnTo>
                    <a:lnTo>
                      <a:pt x="170" y="0"/>
                    </a:lnTo>
                    <a:lnTo>
                      <a:pt x="168" y="4"/>
                    </a:lnTo>
                    <a:close/>
                  </a:path>
                </a:pathLst>
              </a:custGeom>
              <a:solidFill>
                <a:srgbClr val="9FA5A6"/>
              </a:solidFill>
              <a:ln w="9525">
                <a:noFill/>
                <a:round/>
                <a:headEnd/>
                <a:tailEnd/>
              </a:ln>
            </p:spPr>
            <p:txBody>
              <a:bodyPr/>
              <a:lstStyle/>
              <a:p>
                <a:endParaRPr lang="es-ES"/>
              </a:p>
            </p:txBody>
          </p:sp>
          <p:sp>
            <p:nvSpPr>
              <p:cNvPr id="100137" name="Freeform 809"/>
              <p:cNvSpPr>
                <a:spLocks/>
              </p:cNvSpPr>
              <p:nvPr/>
            </p:nvSpPr>
            <p:spPr bwMode="auto">
              <a:xfrm>
                <a:off x="4224" y="2339"/>
                <a:ext cx="170" cy="4"/>
              </a:xfrm>
              <a:custGeom>
                <a:avLst/>
                <a:gdLst/>
                <a:ahLst/>
                <a:cxnLst>
                  <a:cxn ang="0">
                    <a:pos x="168" y="4"/>
                  </a:cxn>
                  <a:cxn ang="0">
                    <a:pos x="0" y="4"/>
                  </a:cxn>
                  <a:cxn ang="0">
                    <a:pos x="4" y="0"/>
                  </a:cxn>
                  <a:cxn ang="0">
                    <a:pos x="170" y="0"/>
                  </a:cxn>
                  <a:cxn ang="0">
                    <a:pos x="168" y="4"/>
                  </a:cxn>
                </a:cxnLst>
                <a:rect l="0" t="0" r="r" b="b"/>
                <a:pathLst>
                  <a:path w="170" h="4">
                    <a:moveTo>
                      <a:pt x="168" y="4"/>
                    </a:moveTo>
                    <a:lnTo>
                      <a:pt x="0" y="4"/>
                    </a:lnTo>
                    <a:lnTo>
                      <a:pt x="4" y="0"/>
                    </a:lnTo>
                    <a:lnTo>
                      <a:pt x="170" y="0"/>
                    </a:lnTo>
                    <a:lnTo>
                      <a:pt x="168" y="4"/>
                    </a:lnTo>
                    <a:close/>
                  </a:path>
                </a:pathLst>
              </a:custGeom>
              <a:solidFill>
                <a:srgbClr val="A0A5A7"/>
              </a:solidFill>
              <a:ln w="9525">
                <a:noFill/>
                <a:round/>
                <a:headEnd/>
                <a:tailEnd/>
              </a:ln>
            </p:spPr>
            <p:txBody>
              <a:bodyPr/>
              <a:lstStyle/>
              <a:p>
                <a:endParaRPr lang="es-ES"/>
              </a:p>
            </p:txBody>
          </p:sp>
        </p:grpSp>
        <p:grpSp>
          <p:nvGrpSpPr>
            <p:cNvPr id="100339" name="Group 1011"/>
            <p:cNvGrpSpPr>
              <a:grpSpLocks/>
            </p:cNvGrpSpPr>
            <p:nvPr/>
          </p:nvGrpSpPr>
          <p:grpSpPr bwMode="auto">
            <a:xfrm>
              <a:off x="4226" y="2243"/>
              <a:ext cx="1118" cy="466"/>
              <a:chOff x="4226" y="2243"/>
              <a:chExt cx="1118" cy="466"/>
            </a:xfrm>
          </p:grpSpPr>
          <p:sp>
            <p:nvSpPr>
              <p:cNvPr id="100139" name="Freeform 811"/>
              <p:cNvSpPr>
                <a:spLocks/>
              </p:cNvSpPr>
              <p:nvPr/>
            </p:nvSpPr>
            <p:spPr bwMode="auto">
              <a:xfrm>
                <a:off x="4226" y="2337"/>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A0A5A7"/>
              </a:solidFill>
              <a:ln w="9525">
                <a:noFill/>
                <a:round/>
                <a:headEnd/>
                <a:tailEnd/>
              </a:ln>
            </p:spPr>
            <p:txBody>
              <a:bodyPr/>
              <a:lstStyle/>
              <a:p>
                <a:endParaRPr lang="es-ES"/>
              </a:p>
            </p:txBody>
          </p:sp>
          <p:sp>
            <p:nvSpPr>
              <p:cNvPr id="100140" name="Freeform 812"/>
              <p:cNvSpPr>
                <a:spLocks/>
              </p:cNvSpPr>
              <p:nvPr/>
            </p:nvSpPr>
            <p:spPr bwMode="auto">
              <a:xfrm>
                <a:off x="4228" y="2334"/>
                <a:ext cx="171" cy="5"/>
              </a:xfrm>
              <a:custGeom>
                <a:avLst/>
                <a:gdLst/>
                <a:ahLst/>
                <a:cxnLst>
                  <a:cxn ang="0">
                    <a:pos x="166" y="5"/>
                  </a:cxn>
                  <a:cxn ang="0">
                    <a:pos x="0" y="5"/>
                  </a:cxn>
                  <a:cxn ang="0">
                    <a:pos x="2" y="0"/>
                  </a:cxn>
                  <a:cxn ang="0">
                    <a:pos x="171" y="0"/>
                  </a:cxn>
                  <a:cxn ang="0">
                    <a:pos x="166" y="5"/>
                  </a:cxn>
                </a:cxnLst>
                <a:rect l="0" t="0" r="r" b="b"/>
                <a:pathLst>
                  <a:path w="171" h="5">
                    <a:moveTo>
                      <a:pt x="166" y="5"/>
                    </a:moveTo>
                    <a:lnTo>
                      <a:pt x="0" y="5"/>
                    </a:lnTo>
                    <a:lnTo>
                      <a:pt x="2" y="0"/>
                    </a:lnTo>
                    <a:lnTo>
                      <a:pt x="171" y="0"/>
                    </a:lnTo>
                    <a:lnTo>
                      <a:pt x="166" y="5"/>
                    </a:lnTo>
                    <a:close/>
                  </a:path>
                </a:pathLst>
              </a:custGeom>
              <a:solidFill>
                <a:srgbClr val="A0A5A7"/>
              </a:solidFill>
              <a:ln w="9525">
                <a:noFill/>
                <a:round/>
                <a:headEnd/>
                <a:tailEnd/>
              </a:ln>
            </p:spPr>
            <p:txBody>
              <a:bodyPr/>
              <a:lstStyle/>
              <a:p>
                <a:endParaRPr lang="es-ES"/>
              </a:p>
            </p:txBody>
          </p:sp>
          <p:sp>
            <p:nvSpPr>
              <p:cNvPr id="100141" name="Freeform 813"/>
              <p:cNvSpPr>
                <a:spLocks/>
              </p:cNvSpPr>
              <p:nvPr/>
            </p:nvSpPr>
            <p:spPr bwMode="auto">
              <a:xfrm>
                <a:off x="4228" y="2332"/>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1A6A8"/>
              </a:solidFill>
              <a:ln w="9525">
                <a:noFill/>
                <a:round/>
                <a:headEnd/>
                <a:tailEnd/>
              </a:ln>
            </p:spPr>
            <p:txBody>
              <a:bodyPr/>
              <a:lstStyle/>
              <a:p>
                <a:endParaRPr lang="es-ES"/>
              </a:p>
            </p:txBody>
          </p:sp>
          <p:sp>
            <p:nvSpPr>
              <p:cNvPr id="100142" name="Freeform 814"/>
              <p:cNvSpPr>
                <a:spLocks/>
              </p:cNvSpPr>
              <p:nvPr/>
            </p:nvSpPr>
            <p:spPr bwMode="auto">
              <a:xfrm>
                <a:off x="4230" y="2330"/>
                <a:ext cx="171" cy="4"/>
              </a:xfrm>
              <a:custGeom>
                <a:avLst/>
                <a:gdLst/>
                <a:ahLst/>
                <a:cxnLst>
                  <a:cxn ang="0">
                    <a:pos x="169" y="4"/>
                  </a:cxn>
                  <a:cxn ang="0">
                    <a:pos x="0" y="4"/>
                  </a:cxn>
                  <a:cxn ang="0">
                    <a:pos x="3" y="0"/>
                  </a:cxn>
                  <a:cxn ang="0">
                    <a:pos x="171" y="0"/>
                  </a:cxn>
                  <a:cxn ang="0">
                    <a:pos x="169" y="4"/>
                  </a:cxn>
                </a:cxnLst>
                <a:rect l="0" t="0" r="r" b="b"/>
                <a:pathLst>
                  <a:path w="171" h="4">
                    <a:moveTo>
                      <a:pt x="169" y="4"/>
                    </a:moveTo>
                    <a:lnTo>
                      <a:pt x="0" y="4"/>
                    </a:lnTo>
                    <a:lnTo>
                      <a:pt x="3" y="0"/>
                    </a:lnTo>
                    <a:lnTo>
                      <a:pt x="171" y="0"/>
                    </a:lnTo>
                    <a:lnTo>
                      <a:pt x="169" y="4"/>
                    </a:lnTo>
                    <a:close/>
                  </a:path>
                </a:pathLst>
              </a:custGeom>
              <a:solidFill>
                <a:srgbClr val="A1A6A8"/>
              </a:solidFill>
              <a:ln w="9525">
                <a:noFill/>
                <a:round/>
                <a:headEnd/>
                <a:tailEnd/>
              </a:ln>
            </p:spPr>
            <p:txBody>
              <a:bodyPr/>
              <a:lstStyle/>
              <a:p>
                <a:endParaRPr lang="es-ES"/>
              </a:p>
            </p:txBody>
          </p:sp>
          <p:sp>
            <p:nvSpPr>
              <p:cNvPr id="100143" name="Freeform 815"/>
              <p:cNvSpPr>
                <a:spLocks/>
              </p:cNvSpPr>
              <p:nvPr/>
            </p:nvSpPr>
            <p:spPr bwMode="auto">
              <a:xfrm>
                <a:off x="4233" y="2328"/>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1A6A8"/>
              </a:solidFill>
              <a:ln w="9525">
                <a:noFill/>
                <a:round/>
                <a:headEnd/>
                <a:tailEnd/>
              </a:ln>
            </p:spPr>
            <p:txBody>
              <a:bodyPr/>
              <a:lstStyle/>
              <a:p>
                <a:endParaRPr lang="es-ES"/>
              </a:p>
            </p:txBody>
          </p:sp>
          <p:sp>
            <p:nvSpPr>
              <p:cNvPr id="100144" name="Freeform 816"/>
              <p:cNvSpPr>
                <a:spLocks/>
              </p:cNvSpPr>
              <p:nvPr/>
            </p:nvSpPr>
            <p:spPr bwMode="auto">
              <a:xfrm>
                <a:off x="4233" y="2325"/>
                <a:ext cx="170" cy="5"/>
              </a:xfrm>
              <a:custGeom>
                <a:avLst/>
                <a:gdLst/>
                <a:ahLst/>
                <a:cxnLst>
                  <a:cxn ang="0">
                    <a:pos x="168" y="5"/>
                  </a:cxn>
                  <a:cxn ang="0">
                    <a:pos x="0" y="5"/>
                  </a:cxn>
                  <a:cxn ang="0">
                    <a:pos x="2" y="0"/>
                  </a:cxn>
                  <a:cxn ang="0">
                    <a:pos x="170" y="0"/>
                  </a:cxn>
                  <a:cxn ang="0">
                    <a:pos x="168" y="5"/>
                  </a:cxn>
                </a:cxnLst>
                <a:rect l="0" t="0" r="r" b="b"/>
                <a:pathLst>
                  <a:path w="170" h="5">
                    <a:moveTo>
                      <a:pt x="168" y="5"/>
                    </a:moveTo>
                    <a:lnTo>
                      <a:pt x="0" y="5"/>
                    </a:lnTo>
                    <a:lnTo>
                      <a:pt x="2" y="0"/>
                    </a:lnTo>
                    <a:lnTo>
                      <a:pt x="170" y="0"/>
                    </a:lnTo>
                    <a:lnTo>
                      <a:pt x="168" y="5"/>
                    </a:lnTo>
                    <a:close/>
                  </a:path>
                </a:pathLst>
              </a:custGeom>
              <a:solidFill>
                <a:srgbClr val="A2A7A9"/>
              </a:solidFill>
              <a:ln w="9525">
                <a:noFill/>
                <a:round/>
                <a:headEnd/>
                <a:tailEnd/>
              </a:ln>
            </p:spPr>
            <p:txBody>
              <a:bodyPr/>
              <a:lstStyle/>
              <a:p>
                <a:endParaRPr lang="es-ES"/>
              </a:p>
            </p:txBody>
          </p:sp>
          <p:sp>
            <p:nvSpPr>
              <p:cNvPr id="100145" name="Freeform 817"/>
              <p:cNvSpPr>
                <a:spLocks/>
              </p:cNvSpPr>
              <p:nvPr/>
            </p:nvSpPr>
            <p:spPr bwMode="auto">
              <a:xfrm>
                <a:off x="4235" y="2323"/>
                <a:ext cx="171" cy="5"/>
              </a:xfrm>
              <a:custGeom>
                <a:avLst/>
                <a:gdLst/>
                <a:ahLst/>
                <a:cxnLst>
                  <a:cxn ang="0">
                    <a:pos x="166" y="5"/>
                  </a:cxn>
                  <a:cxn ang="0">
                    <a:pos x="0" y="5"/>
                  </a:cxn>
                  <a:cxn ang="0">
                    <a:pos x="2" y="0"/>
                  </a:cxn>
                  <a:cxn ang="0">
                    <a:pos x="171" y="0"/>
                  </a:cxn>
                  <a:cxn ang="0">
                    <a:pos x="166" y="5"/>
                  </a:cxn>
                </a:cxnLst>
                <a:rect l="0" t="0" r="r" b="b"/>
                <a:pathLst>
                  <a:path w="171" h="5">
                    <a:moveTo>
                      <a:pt x="166" y="5"/>
                    </a:moveTo>
                    <a:lnTo>
                      <a:pt x="0" y="5"/>
                    </a:lnTo>
                    <a:lnTo>
                      <a:pt x="2" y="0"/>
                    </a:lnTo>
                    <a:lnTo>
                      <a:pt x="171" y="0"/>
                    </a:lnTo>
                    <a:lnTo>
                      <a:pt x="166" y="5"/>
                    </a:lnTo>
                    <a:close/>
                  </a:path>
                </a:pathLst>
              </a:custGeom>
              <a:solidFill>
                <a:srgbClr val="A2A7A9"/>
              </a:solidFill>
              <a:ln w="9525">
                <a:noFill/>
                <a:round/>
                <a:headEnd/>
                <a:tailEnd/>
              </a:ln>
            </p:spPr>
            <p:txBody>
              <a:bodyPr/>
              <a:lstStyle/>
              <a:p>
                <a:endParaRPr lang="es-ES"/>
              </a:p>
            </p:txBody>
          </p:sp>
          <p:sp>
            <p:nvSpPr>
              <p:cNvPr id="100146" name="Freeform 818"/>
              <p:cNvSpPr>
                <a:spLocks/>
              </p:cNvSpPr>
              <p:nvPr/>
            </p:nvSpPr>
            <p:spPr bwMode="auto">
              <a:xfrm>
                <a:off x="4235" y="2321"/>
                <a:ext cx="171" cy="4"/>
              </a:xfrm>
              <a:custGeom>
                <a:avLst/>
                <a:gdLst/>
                <a:ahLst/>
                <a:cxnLst>
                  <a:cxn ang="0">
                    <a:pos x="168" y="4"/>
                  </a:cxn>
                  <a:cxn ang="0">
                    <a:pos x="0" y="4"/>
                  </a:cxn>
                  <a:cxn ang="0">
                    <a:pos x="4" y="0"/>
                  </a:cxn>
                  <a:cxn ang="0">
                    <a:pos x="171" y="0"/>
                  </a:cxn>
                  <a:cxn ang="0">
                    <a:pos x="168" y="4"/>
                  </a:cxn>
                </a:cxnLst>
                <a:rect l="0" t="0" r="r" b="b"/>
                <a:pathLst>
                  <a:path w="171" h="4">
                    <a:moveTo>
                      <a:pt x="168" y="4"/>
                    </a:moveTo>
                    <a:lnTo>
                      <a:pt x="0" y="4"/>
                    </a:lnTo>
                    <a:lnTo>
                      <a:pt x="4" y="0"/>
                    </a:lnTo>
                    <a:lnTo>
                      <a:pt x="171" y="0"/>
                    </a:lnTo>
                    <a:lnTo>
                      <a:pt x="168" y="4"/>
                    </a:lnTo>
                    <a:close/>
                  </a:path>
                </a:pathLst>
              </a:custGeom>
              <a:solidFill>
                <a:srgbClr val="A2A7A9"/>
              </a:solidFill>
              <a:ln w="9525">
                <a:noFill/>
                <a:round/>
                <a:headEnd/>
                <a:tailEnd/>
              </a:ln>
            </p:spPr>
            <p:txBody>
              <a:bodyPr/>
              <a:lstStyle/>
              <a:p>
                <a:endParaRPr lang="es-ES"/>
              </a:p>
            </p:txBody>
          </p:sp>
          <p:sp>
            <p:nvSpPr>
              <p:cNvPr id="100147" name="Freeform 819"/>
              <p:cNvSpPr>
                <a:spLocks/>
              </p:cNvSpPr>
              <p:nvPr/>
            </p:nvSpPr>
            <p:spPr bwMode="auto">
              <a:xfrm>
                <a:off x="4237" y="2319"/>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3A8AA"/>
              </a:solidFill>
              <a:ln w="9525">
                <a:noFill/>
                <a:round/>
                <a:headEnd/>
                <a:tailEnd/>
              </a:ln>
            </p:spPr>
            <p:txBody>
              <a:bodyPr/>
              <a:lstStyle/>
              <a:p>
                <a:endParaRPr lang="es-ES"/>
              </a:p>
            </p:txBody>
          </p:sp>
          <p:sp>
            <p:nvSpPr>
              <p:cNvPr id="100148" name="Freeform 820"/>
              <p:cNvSpPr>
                <a:spLocks/>
              </p:cNvSpPr>
              <p:nvPr/>
            </p:nvSpPr>
            <p:spPr bwMode="auto">
              <a:xfrm>
                <a:off x="4239" y="2317"/>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3A8AA"/>
              </a:solidFill>
              <a:ln w="9525">
                <a:noFill/>
                <a:round/>
                <a:headEnd/>
                <a:tailEnd/>
              </a:ln>
            </p:spPr>
            <p:txBody>
              <a:bodyPr/>
              <a:lstStyle/>
              <a:p>
                <a:endParaRPr lang="es-ES"/>
              </a:p>
            </p:txBody>
          </p:sp>
          <p:sp>
            <p:nvSpPr>
              <p:cNvPr id="100149" name="Freeform 821"/>
              <p:cNvSpPr>
                <a:spLocks/>
              </p:cNvSpPr>
              <p:nvPr/>
            </p:nvSpPr>
            <p:spPr bwMode="auto">
              <a:xfrm>
                <a:off x="4239" y="2314"/>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4A9AB"/>
              </a:solidFill>
              <a:ln w="9525">
                <a:noFill/>
                <a:round/>
                <a:headEnd/>
                <a:tailEnd/>
              </a:ln>
            </p:spPr>
            <p:txBody>
              <a:bodyPr/>
              <a:lstStyle/>
              <a:p>
                <a:endParaRPr lang="es-ES"/>
              </a:p>
            </p:txBody>
          </p:sp>
          <p:sp>
            <p:nvSpPr>
              <p:cNvPr id="100150" name="Freeform 822"/>
              <p:cNvSpPr>
                <a:spLocks/>
              </p:cNvSpPr>
              <p:nvPr/>
            </p:nvSpPr>
            <p:spPr bwMode="auto">
              <a:xfrm>
                <a:off x="4241" y="2312"/>
                <a:ext cx="169" cy="5"/>
              </a:xfrm>
              <a:custGeom>
                <a:avLst/>
                <a:gdLst/>
                <a:ahLst/>
                <a:cxnLst>
                  <a:cxn ang="0">
                    <a:pos x="167" y="5"/>
                  </a:cxn>
                  <a:cxn ang="0">
                    <a:pos x="0" y="5"/>
                  </a:cxn>
                  <a:cxn ang="0">
                    <a:pos x="3" y="0"/>
                  </a:cxn>
                  <a:cxn ang="0">
                    <a:pos x="169" y="0"/>
                  </a:cxn>
                  <a:cxn ang="0">
                    <a:pos x="167" y="5"/>
                  </a:cxn>
                </a:cxnLst>
                <a:rect l="0" t="0" r="r" b="b"/>
                <a:pathLst>
                  <a:path w="169" h="5">
                    <a:moveTo>
                      <a:pt x="167" y="5"/>
                    </a:moveTo>
                    <a:lnTo>
                      <a:pt x="0" y="5"/>
                    </a:lnTo>
                    <a:lnTo>
                      <a:pt x="3" y="0"/>
                    </a:lnTo>
                    <a:lnTo>
                      <a:pt x="169" y="0"/>
                    </a:lnTo>
                    <a:lnTo>
                      <a:pt x="167" y="5"/>
                    </a:lnTo>
                    <a:close/>
                  </a:path>
                </a:pathLst>
              </a:custGeom>
              <a:solidFill>
                <a:srgbClr val="A4A9AB"/>
              </a:solidFill>
              <a:ln w="9525">
                <a:noFill/>
                <a:round/>
                <a:headEnd/>
                <a:tailEnd/>
              </a:ln>
            </p:spPr>
            <p:txBody>
              <a:bodyPr/>
              <a:lstStyle/>
              <a:p>
                <a:endParaRPr lang="es-ES"/>
              </a:p>
            </p:txBody>
          </p:sp>
          <p:sp>
            <p:nvSpPr>
              <p:cNvPr id="100151" name="Freeform 823"/>
              <p:cNvSpPr>
                <a:spLocks/>
              </p:cNvSpPr>
              <p:nvPr/>
            </p:nvSpPr>
            <p:spPr bwMode="auto">
              <a:xfrm>
                <a:off x="4244" y="2310"/>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4A9AB"/>
              </a:solidFill>
              <a:ln w="9525">
                <a:noFill/>
                <a:round/>
                <a:headEnd/>
                <a:tailEnd/>
              </a:ln>
            </p:spPr>
            <p:txBody>
              <a:bodyPr/>
              <a:lstStyle/>
              <a:p>
                <a:endParaRPr lang="es-ES"/>
              </a:p>
            </p:txBody>
          </p:sp>
          <p:sp>
            <p:nvSpPr>
              <p:cNvPr id="100152" name="Freeform 824"/>
              <p:cNvSpPr>
                <a:spLocks/>
              </p:cNvSpPr>
              <p:nvPr/>
            </p:nvSpPr>
            <p:spPr bwMode="auto">
              <a:xfrm>
                <a:off x="4244" y="2308"/>
                <a:ext cx="170" cy="4"/>
              </a:xfrm>
              <a:custGeom>
                <a:avLst/>
                <a:gdLst/>
                <a:ahLst/>
                <a:cxnLst>
                  <a:cxn ang="0">
                    <a:pos x="166" y="4"/>
                  </a:cxn>
                  <a:cxn ang="0">
                    <a:pos x="0" y="4"/>
                  </a:cxn>
                  <a:cxn ang="0">
                    <a:pos x="4" y="0"/>
                  </a:cxn>
                  <a:cxn ang="0">
                    <a:pos x="170" y="0"/>
                  </a:cxn>
                  <a:cxn ang="0">
                    <a:pos x="166" y="4"/>
                  </a:cxn>
                </a:cxnLst>
                <a:rect l="0" t="0" r="r" b="b"/>
                <a:pathLst>
                  <a:path w="170" h="4">
                    <a:moveTo>
                      <a:pt x="166" y="4"/>
                    </a:moveTo>
                    <a:lnTo>
                      <a:pt x="0" y="4"/>
                    </a:lnTo>
                    <a:lnTo>
                      <a:pt x="4" y="0"/>
                    </a:lnTo>
                    <a:lnTo>
                      <a:pt x="170" y="0"/>
                    </a:lnTo>
                    <a:lnTo>
                      <a:pt x="166" y="4"/>
                    </a:lnTo>
                    <a:close/>
                  </a:path>
                </a:pathLst>
              </a:custGeom>
              <a:solidFill>
                <a:srgbClr val="A5AAAC"/>
              </a:solidFill>
              <a:ln w="9525">
                <a:noFill/>
                <a:round/>
                <a:headEnd/>
                <a:tailEnd/>
              </a:ln>
            </p:spPr>
            <p:txBody>
              <a:bodyPr/>
              <a:lstStyle/>
              <a:p>
                <a:endParaRPr lang="es-ES"/>
              </a:p>
            </p:txBody>
          </p:sp>
          <p:sp>
            <p:nvSpPr>
              <p:cNvPr id="100153" name="Freeform 825"/>
              <p:cNvSpPr>
                <a:spLocks/>
              </p:cNvSpPr>
              <p:nvPr/>
            </p:nvSpPr>
            <p:spPr bwMode="auto">
              <a:xfrm>
                <a:off x="4246" y="2305"/>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5AAAC"/>
              </a:solidFill>
              <a:ln w="9525">
                <a:noFill/>
                <a:round/>
                <a:headEnd/>
                <a:tailEnd/>
              </a:ln>
            </p:spPr>
            <p:txBody>
              <a:bodyPr/>
              <a:lstStyle/>
              <a:p>
                <a:endParaRPr lang="es-ES"/>
              </a:p>
            </p:txBody>
          </p:sp>
          <p:sp>
            <p:nvSpPr>
              <p:cNvPr id="100154" name="Freeform 826"/>
              <p:cNvSpPr>
                <a:spLocks/>
              </p:cNvSpPr>
              <p:nvPr/>
            </p:nvSpPr>
            <p:spPr bwMode="auto">
              <a:xfrm>
                <a:off x="4248" y="2303"/>
                <a:ext cx="169" cy="5"/>
              </a:xfrm>
              <a:custGeom>
                <a:avLst/>
                <a:gdLst/>
                <a:ahLst/>
                <a:cxnLst>
                  <a:cxn ang="0">
                    <a:pos x="166" y="5"/>
                  </a:cxn>
                  <a:cxn ang="0">
                    <a:pos x="0" y="5"/>
                  </a:cxn>
                  <a:cxn ang="0">
                    <a:pos x="2" y="0"/>
                  </a:cxn>
                  <a:cxn ang="0">
                    <a:pos x="169" y="0"/>
                  </a:cxn>
                  <a:cxn ang="0">
                    <a:pos x="166" y="5"/>
                  </a:cxn>
                </a:cxnLst>
                <a:rect l="0" t="0" r="r" b="b"/>
                <a:pathLst>
                  <a:path w="169" h="5">
                    <a:moveTo>
                      <a:pt x="166" y="5"/>
                    </a:moveTo>
                    <a:lnTo>
                      <a:pt x="0" y="5"/>
                    </a:lnTo>
                    <a:lnTo>
                      <a:pt x="2" y="0"/>
                    </a:lnTo>
                    <a:lnTo>
                      <a:pt x="169" y="0"/>
                    </a:lnTo>
                    <a:lnTo>
                      <a:pt x="166" y="5"/>
                    </a:lnTo>
                    <a:close/>
                  </a:path>
                </a:pathLst>
              </a:custGeom>
              <a:solidFill>
                <a:srgbClr val="A5AAAC"/>
              </a:solidFill>
              <a:ln w="9525">
                <a:noFill/>
                <a:round/>
                <a:headEnd/>
                <a:tailEnd/>
              </a:ln>
            </p:spPr>
            <p:txBody>
              <a:bodyPr/>
              <a:lstStyle/>
              <a:p>
                <a:endParaRPr lang="es-ES"/>
              </a:p>
            </p:txBody>
          </p:sp>
          <p:sp>
            <p:nvSpPr>
              <p:cNvPr id="100155" name="Freeform 827"/>
              <p:cNvSpPr>
                <a:spLocks/>
              </p:cNvSpPr>
              <p:nvPr/>
            </p:nvSpPr>
            <p:spPr bwMode="auto">
              <a:xfrm>
                <a:off x="4248" y="2301"/>
                <a:ext cx="169" cy="4"/>
              </a:xfrm>
              <a:custGeom>
                <a:avLst/>
                <a:gdLst/>
                <a:ahLst/>
                <a:cxnLst>
                  <a:cxn ang="0">
                    <a:pos x="166" y="4"/>
                  </a:cxn>
                  <a:cxn ang="0">
                    <a:pos x="0" y="4"/>
                  </a:cxn>
                  <a:cxn ang="0">
                    <a:pos x="4" y="0"/>
                  </a:cxn>
                  <a:cxn ang="0">
                    <a:pos x="169" y="0"/>
                  </a:cxn>
                  <a:cxn ang="0">
                    <a:pos x="166" y="4"/>
                  </a:cxn>
                </a:cxnLst>
                <a:rect l="0" t="0" r="r" b="b"/>
                <a:pathLst>
                  <a:path w="169" h="4">
                    <a:moveTo>
                      <a:pt x="166" y="4"/>
                    </a:moveTo>
                    <a:lnTo>
                      <a:pt x="0" y="4"/>
                    </a:lnTo>
                    <a:lnTo>
                      <a:pt x="4" y="0"/>
                    </a:lnTo>
                    <a:lnTo>
                      <a:pt x="169" y="0"/>
                    </a:lnTo>
                    <a:lnTo>
                      <a:pt x="166" y="4"/>
                    </a:lnTo>
                    <a:close/>
                  </a:path>
                </a:pathLst>
              </a:custGeom>
              <a:solidFill>
                <a:srgbClr val="A7ABAD"/>
              </a:solidFill>
              <a:ln w="9525">
                <a:noFill/>
                <a:round/>
                <a:headEnd/>
                <a:tailEnd/>
              </a:ln>
            </p:spPr>
            <p:txBody>
              <a:bodyPr/>
              <a:lstStyle/>
              <a:p>
                <a:endParaRPr lang="es-ES"/>
              </a:p>
            </p:txBody>
          </p:sp>
          <p:sp>
            <p:nvSpPr>
              <p:cNvPr id="100156" name="Freeform 828"/>
              <p:cNvSpPr>
                <a:spLocks/>
              </p:cNvSpPr>
              <p:nvPr/>
            </p:nvSpPr>
            <p:spPr bwMode="auto">
              <a:xfrm>
                <a:off x="4250" y="2299"/>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7ABAD"/>
              </a:solidFill>
              <a:ln w="9525">
                <a:noFill/>
                <a:round/>
                <a:headEnd/>
                <a:tailEnd/>
              </a:ln>
            </p:spPr>
            <p:txBody>
              <a:bodyPr/>
              <a:lstStyle/>
              <a:p>
                <a:endParaRPr lang="es-ES"/>
              </a:p>
            </p:txBody>
          </p:sp>
          <p:sp>
            <p:nvSpPr>
              <p:cNvPr id="100157" name="Freeform 829"/>
              <p:cNvSpPr>
                <a:spLocks/>
              </p:cNvSpPr>
              <p:nvPr/>
            </p:nvSpPr>
            <p:spPr bwMode="auto">
              <a:xfrm>
                <a:off x="4252" y="2297"/>
                <a:ext cx="169" cy="4"/>
              </a:xfrm>
              <a:custGeom>
                <a:avLst/>
                <a:gdLst/>
                <a:ahLst/>
                <a:cxnLst>
                  <a:cxn ang="0">
                    <a:pos x="165" y="4"/>
                  </a:cxn>
                  <a:cxn ang="0">
                    <a:pos x="0" y="4"/>
                  </a:cxn>
                  <a:cxn ang="0">
                    <a:pos x="3" y="0"/>
                  </a:cxn>
                  <a:cxn ang="0">
                    <a:pos x="169" y="0"/>
                  </a:cxn>
                  <a:cxn ang="0">
                    <a:pos x="165" y="4"/>
                  </a:cxn>
                </a:cxnLst>
                <a:rect l="0" t="0" r="r" b="b"/>
                <a:pathLst>
                  <a:path w="169" h="4">
                    <a:moveTo>
                      <a:pt x="165" y="4"/>
                    </a:moveTo>
                    <a:lnTo>
                      <a:pt x="0" y="4"/>
                    </a:lnTo>
                    <a:lnTo>
                      <a:pt x="3" y="0"/>
                    </a:lnTo>
                    <a:lnTo>
                      <a:pt x="169" y="0"/>
                    </a:lnTo>
                    <a:lnTo>
                      <a:pt x="165" y="4"/>
                    </a:lnTo>
                    <a:close/>
                  </a:path>
                </a:pathLst>
              </a:custGeom>
              <a:solidFill>
                <a:srgbClr val="A7ABAD"/>
              </a:solidFill>
              <a:ln w="9525">
                <a:noFill/>
                <a:round/>
                <a:headEnd/>
                <a:tailEnd/>
              </a:ln>
            </p:spPr>
            <p:txBody>
              <a:bodyPr/>
              <a:lstStyle/>
              <a:p>
                <a:endParaRPr lang="es-ES"/>
              </a:p>
            </p:txBody>
          </p:sp>
          <p:sp>
            <p:nvSpPr>
              <p:cNvPr id="100158" name="Freeform 830"/>
              <p:cNvSpPr>
                <a:spLocks/>
              </p:cNvSpPr>
              <p:nvPr/>
            </p:nvSpPr>
            <p:spPr bwMode="auto">
              <a:xfrm>
                <a:off x="4252" y="2294"/>
                <a:ext cx="169" cy="5"/>
              </a:xfrm>
              <a:custGeom>
                <a:avLst/>
                <a:gdLst/>
                <a:ahLst/>
                <a:cxnLst>
                  <a:cxn ang="0">
                    <a:pos x="167" y="5"/>
                  </a:cxn>
                  <a:cxn ang="0">
                    <a:pos x="0" y="5"/>
                  </a:cxn>
                  <a:cxn ang="0">
                    <a:pos x="5" y="0"/>
                  </a:cxn>
                  <a:cxn ang="0">
                    <a:pos x="169" y="0"/>
                  </a:cxn>
                  <a:cxn ang="0">
                    <a:pos x="167" y="5"/>
                  </a:cxn>
                </a:cxnLst>
                <a:rect l="0" t="0" r="r" b="b"/>
                <a:pathLst>
                  <a:path w="169" h="5">
                    <a:moveTo>
                      <a:pt x="167" y="5"/>
                    </a:moveTo>
                    <a:lnTo>
                      <a:pt x="0" y="5"/>
                    </a:lnTo>
                    <a:lnTo>
                      <a:pt x="5" y="0"/>
                    </a:lnTo>
                    <a:lnTo>
                      <a:pt x="169" y="0"/>
                    </a:lnTo>
                    <a:lnTo>
                      <a:pt x="167" y="5"/>
                    </a:lnTo>
                    <a:close/>
                  </a:path>
                </a:pathLst>
              </a:custGeom>
              <a:solidFill>
                <a:srgbClr val="A8ABAE"/>
              </a:solidFill>
              <a:ln w="9525">
                <a:noFill/>
                <a:round/>
                <a:headEnd/>
                <a:tailEnd/>
              </a:ln>
            </p:spPr>
            <p:txBody>
              <a:bodyPr/>
              <a:lstStyle/>
              <a:p>
                <a:endParaRPr lang="es-ES"/>
              </a:p>
            </p:txBody>
          </p:sp>
          <p:sp>
            <p:nvSpPr>
              <p:cNvPr id="100159" name="Freeform 831"/>
              <p:cNvSpPr>
                <a:spLocks/>
              </p:cNvSpPr>
              <p:nvPr/>
            </p:nvSpPr>
            <p:spPr bwMode="auto">
              <a:xfrm>
                <a:off x="4255" y="2292"/>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8ABAE"/>
              </a:solidFill>
              <a:ln w="9525">
                <a:noFill/>
                <a:round/>
                <a:headEnd/>
                <a:tailEnd/>
              </a:ln>
            </p:spPr>
            <p:txBody>
              <a:bodyPr/>
              <a:lstStyle/>
              <a:p>
                <a:endParaRPr lang="es-ES"/>
              </a:p>
            </p:txBody>
          </p:sp>
          <p:sp>
            <p:nvSpPr>
              <p:cNvPr id="100160" name="Freeform 832"/>
              <p:cNvSpPr>
                <a:spLocks/>
              </p:cNvSpPr>
              <p:nvPr/>
            </p:nvSpPr>
            <p:spPr bwMode="auto">
              <a:xfrm>
                <a:off x="4257" y="2290"/>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9ACAF"/>
              </a:solidFill>
              <a:ln w="9525">
                <a:noFill/>
                <a:round/>
                <a:headEnd/>
                <a:tailEnd/>
              </a:ln>
            </p:spPr>
            <p:txBody>
              <a:bodyPr/>
              <a:lstStyle/>
              <a:p>
                <a:endParaRPr lang="es-ES"/>
              </a:p>
            </p:txBody>
          </p:sp>
          <p:sp>
            <p:nvSpPr>
              <p:cNvPr id="100161" name="Freeform 833"/>
              <p:cNvSpPr>
                <a:spLocks/>
              </p:cNvSpPr>
              <p:nvPr/>
            </p:nvSpPr>
            <p:spPr bwMode="auto">
              <a:xfrm>
                <a:off x="4257" y="2288"/>
                <a:ext cx="169" cy="4"/>
              </a:xfrm>
              <a:custGeom>
                <a:avLst/>
                <a:gdLst/>
                <a:ahLst/>
                <a:cxnLst>
                  <a:cxn ang="0">
                    <a:pos x="166" y="4"/>
                  </a:cxn>
                  <a:cxn ang="0">
                    <a:pos x="0" y="4"/>
                  </a:cxn>
                  <a:cxn ang="0">
                    <a:pos x="4" y="0"/>
                  </a:cxn>
                  <a:cxn ang="0">
                    <a:pos x="169" y="0"/>
                  </a:cxn>
                  <a:cxn ang="0">
                    <a:pos x="166" y="4"/>
                  </a:cxn>
                </a:cxnLst>
                <a:rect l="0" t="0" r="r" b="b"/>
                <a:pathLst>
                  <a:path w="169" h="4">
                    <a:moveTo>
                      <a:pt x="166" y="4"/>
                    </a:moveTo>
                    <a:lnTo>
                      <a:pt x="0" y="4"/>
                    </a:lnTo>
                    <a:lnTo>
                      <a:pt x="4" y="0"/>
                    </a:lnTo>
                    <a:lnTo>
                      <a:pt x="169" y="0"/>
                    </a:lnTo>
                    <a:lnTo>
                      <a:pt x="166" y="4"/>
                    </a:lnTo>
                    <a:close/>
                  </a:path>
                </a:pathLst>
              </a:custGeom>
              <a:solidFill>
                <a:srgbClr val="A9ACAF"/>
              </a:solidFill>
              <a:ln w="9525">
                <a:noFill/>
                <a:round/>
                <a:headEnd/>
                <a:tailEnd/>
              </a:ln>
            </p:spPr>
            <p:txBody>
              <a:bodyPr/>
              <a:lstStyle/>
              <a:p>
                <a:endParaRPr lang="es-ES"/>
              </a:p>
            </p:txBody>
          </p:sp>
          <p:sp>
            <p:nvSpPr>
              <p:cNvPr id="100162" name="Freeform 834"/>
              <p:cNvSpPr>
                <a:spLocks/>
              </p:cNvSpPr>
              <p:nvPr/>
            </p:nvSpPr>
            <p:spPr bwMode="auto">
              <a:xfrm>
                <a:off x="4259" y="2285"/>
                <a:ext cx="167" cy="5"/>
              </a:xfrm>
              <a:custGeom>
                <a:avLst/>
                <a:gdLst/>
                <a:ahLst/>
                <a:cxnLst>
                  <a:cxn ang="0">
                    <a:pos x="164" y="5"/>
                  </a:cxn>
                  <a:cxn ang="0">
                    <a:pos x="0" y="5"/>
                  </a:cxn>
                  <a:cxn ang="0">
                    <a:pos x="2" y="0"/>
                  </a:cxn>
                  <a:cxn ang="0">
                    <a:pos x="167" y="0"/>
                  </a:cxn>
                  <a:cxn ang="0">
                    <a:pos x="164" y="5"/>
                  </a:cxn>
                </a:cxnLst>
                <a:rect l="0" t="0" r="r" b="b"/>
                <a:pathLst>
                  <a:path w="167" h="5">
                    <a:moveTo>
                      <a:pt x="164" y="5"/>
                    </a:moveTo>
                    <a:lnTo>
                      <a:pt x="0" y="5"/>
                    </a:lnTo>
                    <a:lnTo>
                      <a:pt x="2" y="0"/>
                    </a:lnTo>
                    <a:lnTo>
                      <a:pt x="167" y="0"/>
                    </a:lnTo>
                    <a:lnTo>
                      <a:pt x="164" y="5"/>
                    </a:lnTo>
                    <a:close/>
                  </a:path>
                </a:pathLst>
              </a:custGeom>
              <a:solidFill>
                <a:srgbClr val="A9ACAF"/>
              </a:solidFill>
              <a:ln w="9525">
                <a:noFill/>
                <a:round/>
                <a:headEnd/>
                <a:tailEnd/>
              </a:ln>
            </p:spPr>
            <p:txBody>
              <a:bodyPr/>
              <a:lstStyle/>
              <a:p>
                <a:endParaRPr lang="es-ES"/>
              </a:p>
            </p:txBody>
          </p:sp>
          <p:sp>
            <p:nvSpPr>
              <p:cNvPr id="100163" name="Freeform 835"/>
              <p:cNvSpPr>
                <a:spLocks/>
              </p:cNvSpPr>
              <p:nvPr/>
            </p:nvSpPr>
            <p:spPr bwMode="auto">
              <a:xfrm>
                <a:off x="4261" y="2283"/>
                <a:ext cx="167" cy="5"/>
              </a:xfrm>
              <a:custGeom>
                <a:avLst/>
                <a:gdLst/>
                <a:ahLst/>
                <a:cxnLst>
                  <a:cxn ang="0">
                    <a:pos x="165" y="5"/>
                  </a:cxn>
                  <a:cxn ang="0">
                    <a:pos x="0" y="5"/>
                  </a:cxn>
                  <a:cxn ang="0">
                    <a:pos x="3" y="0"/>
                  </a:cxn>
                  <a:cxn ang="0">
                    <a:pos x="167" y="0"/>
                  </a:cxn>
                  <a:cxn ang="0">
                    <a:pos x="165" y="5"/>
                  </a:cxn>
                </a:cxnLst>
                <a:rect l="0" t="0" r="r" b="b"/>
                <a:pathLst>
                  <a:path w="167" h="5">
                    <a:moveTo>
                      <a:pt x="165" y="5"/>
                    </a:moveTo>
                    <a:lnTo>
                      <a:pt x="0" y="5"/>
                    </a:lnTo>
                    <a:lnTo>
                      <a:pt x="3" y="0"/>
                    </a:lnTo>
                    <a:lnTo>
                      <a:pt x="167" y="0"/>
                    </a:lnTo>
                    <a:lnTo>
                      <a:pt x="165" y="5"/>
                    </a:lnTo>
                    <a:close/>
                  </a:path>
                </a:pathLst>
              </a:custGeom>
              <a:solidFill>
                <a:srgbClr val="AAADB0"/>
              </a:solidFill>
              <a:ln w="9525">
                <a:noFill/>
                <a:round/>
                <a:headEnd/>
                <a:tailEnd/>
              </a:ln>
            </p:spPr>
            <p:txBody>
              <a:bodyPr/>
              <a:lstStyle/>
              <a:p>
                <a:endParaRPr lang="es-ES"/>
              </a:p>
            </p:txBody>
          </p:sp>
          <p:sp>
            <p:nvSpPr>
              <p:cNvPr id="100164" name="Freeform 836"/>
              <p:cNvSpPr>
                <a:spLocks/>
              </p:cNvSpPr>
              <p:nvPr/>
            </p:nvSpPr>
            <p:spPr bwMode="auto">
              <a:xfrm>
                <a:off x="4261" y="2281"/>
                <a:ext cx="169" cy="4"/>
              </a:xfrm>
              <a:custGeom>
                <a:avLst/>
                <a:gdLst/>
                <a:ahLst/>
                <a:cxnLst>
                  <a:cxn ang="0">
                    <a:pos x="165" y="4"/>
                  </a:cxn>
                  <a:cxn ang="0">
                    <a:pos x="0" y="4"/>
                  </a:cxn>
                  <a:cxn ang="0">
                    <a:pos x="5" y="0"/>
                  </a:cxn>
                  <a:cxn ang="0">
                    <a:pos x="169" y="0"/>
                  </a:cxn>
                  <a:cxn ang="0">
                    <a:pos x="165" y="4"/>
                  </a:cxn>
                </a:cxnLst>
                <a:rect l="0" t="0" r="r" b="b"/>
                <a:pathLst>
                  <a:path w="169" h="4">
                    <a:moveTo>
                      <a:pt x="165" y="4"/>
                    </a:moveTo>
                    <a:lnTo>
                      <a:pt x="0" y="4"/>
                    </a:lnTo>
                    <a:lnTo>
                      <a:pt x="5" y="0"/>
                    </a:lnTo>
                    <a:lnTo>
                      <a:pt x="169" y="0"/>
                    </a:lnTo>
                    <a:lnTo>
                      <a:pt x="165" y="4"/>
                    </a:lnTo>
                    <a:close/>
                  </a:path>
                </a:pathLst>
              </a:custGeom>
              <a:solidFill>
                <a:srgbClr val="AAADB0"/>
              </a:solidFill>
              <a:ln w="9525">
                <a:noFill/>
                <a:round/>
                <a:headEnd/>
                <a:tailEnd/>
              </a:ln>
            </p:spPr>
            <p:txBody>
              <a:bodyPr/>
              <a:lstStyle/>
              <a:p>
                <a:endParaRPr lang="es-ES"/>
              </a:p>
            </p:txBody>
          </p:sp>
          <p:sp>
            <p:nvSpPr>
              <p:cNvPr id="100165" name="Freeform 837"/>
              <p:cNvSpPr>
                <a:spLocks/>
              </p:cNvSpPr>
              <p:nvPr/>
            </p:nvSpPr>
            <p:spPr bwMode="auto">
              <a:xfrm>
                <a:off x="4264" y="227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AADB0"/>
              </a:solidFill>
              <a:ln w="9525">
                <a:noFill/>
                <a:round/>
                <a:headEnd/>
                <a:tailEnd/>
              </a:ln>
            </p:spPr>
            <p:txBody>
              <a:bodyPr/>
              <a:lstStyle/>
              <a:p>
                <a:endParaRPr lang="es-ES"/>
              </a:p>
            </p:txBody>
          </p:sp>
          <p:sp>
            <p:nvSpPr>
              <p:cNvPr id="100166" name="Freeform 838"/>
              <p:cNvSpPr>
                <a:spLocks/>
              </p:cNvSpPr>
              <p:nvPr/>
            </p:nvSpPr>
            <p:spPr bwMode="auto">
              <a:xfrm>
                <a:off x="4266" y="2277"/>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BAEB1"/>
              </a:solidFill>
              <a:ln w="9525">
                <a:noFill/>
                <a:round/>
                <a:headEnd/>
                <a:tailEnd/>
              </a:ln>
            </p:spPr>
            <p:txBody>
              <a:bodyPr/>
              <a:lstStyle/>
              <a:p>
                <a:endParaRPr lang="es-ES"/>
              </a:p>
            </p:txBody>
          </p:sp>
          <p:sp>
            <p:nvSpPr>
              <p:cNvPr id="100167" name="Freeform 839"/>
              <p:cNvSpPr>
                <a:spLocks/>
              </p:cNvSpPr>
              <p:nvPr/>
            </p:nvSpPr>
            <p:spPr bwMode="auto">
              <a:xfrm>
                <a:off x="4266" y="2274"/>
                <a:ext cx="166" cy="5"/>
              </a:xfrm>
              <a:custGeom>
                <a:avLst/>
                <a:gdLst/>
                <a:ahLst/>
                <a:cxnLst>
                  <a:cxn ang="0">
                    <a:pos x="164" y="5"/>
                  </a:cxn>
                  <a:cxn ang="0">
                    <a:pos x="0" y="5"/>
                  </a:cxn>
                  <a:cxn ang="0">
                    <a:pos x="4" y="0"/>
                  </a:cxn>
                  <a:cxn ang="0">
                    <a:pos x="166" y="0"/>
                  </a:cxn>
                  <a:cxn ang="0">
                    <a:pos x="164" y="5"/>
                  </a:cxn>
                </a:cxnLst>
                <a:rect l="0" t="0" r="r" b="b"/>
                <a:pathLst>
                  <a:path w="166" h="5">
                    <a:moveTo>
                      <a:pt x="164" y="5"/>
                    </a:moveTo>
                    <a:lnTo>
                      <a:pt x="0" y="5"/>
                    </a:lnTo>
                    <a:lnTo>
                      <a:pt x="4" y="0"/>
                    </a:lnTo>
                    <a:lnTo>
                      <a:pt x="166" y="0"/>
                    </a:lnTo>
                    <a:lnTo>
                      <a:pt x="164" y="5"/>
                    </a:lnTo>
                    <a:close/>
                  </a:path>
                </a:pathLst>
              </a:custGeom>
              <a:solidFill>
                <a:srgbClr val="ABAEB1"/>
              </a:solidFill>
              <a:ln w="9525">
                <a:noFill/>
                <a:round/>
                <a:headEnd/>
                <a:tailEnd/>
              </a:ln>
            </p:spPr>
            <p:txBody>
              <a:bodyPr/>
              <a:lstStyle/>
              <a:p>
                <a:endParaRPr lang="es-ES"/>
              </a:p>
            </p:txBody>
          </p:sp>
          <p:sp>
            <p:nvSpPr>
              <p:cNvPr id="100168" name="Freeform 840"/>
              <p:cNvSpPr>
                <a:spLocks/>
              </p:cNvSpPr>
              <p:nvPr/>
            </p:nvSpPr>
            <p:spPr bwMode="auto">
              <a:xfrm>
                <a:off x="4268" y="2272"/>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BAEB1"/>
              </a:solidFill>
              <a:ln w="9525">
                <a:noFill/>
                <a:round/>
                <a:headEnd/>
                <a:tailEnd/>
              </a:ln>
            </p:spPr>
            <p:txBody>
              <a:bodyPr/>
              <a:lstStyle/>
              <a:p>
                <a:endParaRPr lang="es-ES"/>
              </a:p>
            </p:txBody>
          </p:sp>
          <p:sp>
            <p:nvSpPr>
              <p:cNvPr id="100169" name="Freeform 841"/>
              <p:cNvSpPr>
                <a:spLocks/>
              </p:cNvSpPr>
              <p:nvPr/>
            </p:nvSpPr>
            <p:spPr bwMode="auto">
              <a:xfrm>
                <a:off x="4270" y="2270"/>
                <a:ext cx="167" cy="4"/>
              </a:xfrm>
              <a:custGeom>
                <a:avLst/>
                <a:gdLst/>
                <a:ahLst/>
                <a:cxnLst>
                  <a:cxn ang="0">
                    <a:pos x="162" y="4"/>
                  </a:cxn>
                  <a:cxn ang="0">
                    <a:pos x="0" y="4"/>
                  </a:cxn>
                  <a:cxn ang="0">
                    <a:pos x="2" y="0"/>
                  </a:cxn>
                  <a:cxn ang="0">
                    <a:pos x="167" y="0"/>
                  </a:cxn>
                  <a:cxn ang="0">
                    <a:pos x="162" y="4"/>
                  </a:cxn>
                </a:cxnLst>
                <a:rect l="0" t="0" r="r" b="b"/>
                <a:pathLst>
                  <a:path w="167" h="4">
                    <a:moveTo>
                      <a:pt x="162" y="4"/>
                    </a:moveTo>
                    <a:lnTo>
                      <a:pt x="0" y="4"/>
                    </a:lnTo>
                    <a:lnTo>
                      <a:pt x="2" y="0"/>
                    </a:lnTo>
                    <a:lnTo>
                      <a:pt x="167" y="0"/>
                    </a:lnTo>
                    <a:lnTo>
                      <a:pt x="162" y="4"/>
                    </a:lnTo>
                    <a:close/>
                  </a:path>
                </a:pathLst>
              </a:custGeom>
              <a:solidFill>
                <a:srgbClr val="ACAFB2"/>
              </a:solidFill>
              <a:ln w="9525">
                <a:noFill/>
                <a:round/>
                <a:headEnd/>
                <a:tailEnd/>
              </a:ln>
            </p:spPr>
            <p:txBody>
              <a:bodyPr/>
              <a:lstStyle/>
              <a:p>
                <a:endParaRPr lang="es-ES"/>
              </a:p>
            </p:txBody>
          </p:sp>
          <p:sp>
            <p:nvSpPr>
              <p:cNvPr id="100170" name="Freeform 842"/>
              <p:cNvSpPr>
                <a:spLocks/>
              </p:cNvSpPr>
              <p:nvPr/>
            </p:nvSpPr>
            <p:spPr bwMode="auto">
              <a:xfrm>
                <a:off x="4270" y="2268"/>
                <a:ext cx="167" cy="4"/>
              </a:xfrm>
              <a:custGeom>
                <a:avLst/>
                <a:gdLst/>
                <a:ahLst/>
                <a:cxnLst>
                  <a:cxn ang="0">
                    <a:pos x="164" y="4"/>
                  </a:cxn>
                  <a:cxn ang="0">
                    <a:pos x="0" y="4"/>
                  </a:cxn>
                  <a:cxn ang="0">
                    <a:pos x="5" y="0"/>
                  </a:cxn>
                  <a:cxn ang="0">
                    <a:pos x="167" y="0"/>
                  </a:cxn>
                  <a:cxn ang="0">
                    <a:pos x="164" y="4"/>
                  </a:cxn>
                </a:cxnLst>
                <a:rect l="0" t="0" r="r" b="b"/>
                <a:pathLst>
                  <a:path w="167" h="4">
                    <a:moveTo>
                      <a:pt x="164" y="4"/>
                    </a:moveTo>
                    <a:lnTo>
                      <a:pt x="0" y="4"/>
                    </a:lnTo>
                    <a:lnTo>
                      <a:pt x="5" y="0"/>
                    </a:lnTo>
                    <a:lnTo>
                      <a:pt x="167" y="0"/>
                    </a:lnTo>
                    <a:lnTo>
                      <a:pt x="164" y="4"/>
                    </a:lnTo>
                    <a:close/>
                  </a:path>
                </a:pathLst>
              </a:custGeom>
              <a:solidFill>
                <a:srgbClr val="ACAFB2"/>
              </a:solidFill>
              <a:ln w="9525">
                <a:noFill/>
                <a:round/>
                <a:headEnd/>
                <a:tailEnd/>
              </a:ln>
            </p:spPr>
            <p:txBody>
              <a:bodyPr/>
              <a:lstStyle/>
              <a:p>
                <a:endParaRPr lang="es-ES"/>
              </a:p>
            </p:txBody>
          </p:sp>
          <p:sp>
            <p:nvSpPr>
              <p:cNvPr id="100171" name="Freeform 843"/>
              <p:cNvSpPr>
                <a:spLocks/>
              </p:cNvSpPr>
              <p:nvPr/>
            </p:nvSpPr>
            <p:spPr bwMode="auto">
              <a:xfrm>
                <a:off x="4272" y="2266"/>
                <a:ext cx="167" cy="4"/>
              </a:xfrm>
              <a:custGeom>
                <a:avLst/>
                <a:gdLst/>
                <a:ahLst/>
                <a:cxnLst>
                  <a:cxn ang="0">
                    <a:pos x="165" y="4"/>
                  </a:cxn>
                  <a:cxn ang="0">
                    <a:pos x="0" y="4"/>
                  </a:cxn>
                  <a:cxn ang="0">
                    <a:pos x="3" y="0"/>
                  </a:cxn>
                  <a:cxn ang="0">
                    <a:pos x="167" y="0"/>
                  </a:cxn>
                  <a:cxn ang="0">
                    <a:pos x="165" y="4"/>
                  </a:cxn>
                </a:cxnLst>
                <a:rect l="0" t="0" r="r" b="b"/>
                <a:pathLst>
                  <a:path w="167" h="4">
                    <a:moveTo>
                      <a:pt x="165" y="4"/>
                    </a:moveTo>
                    <a:lnTo>
                      <a:pt x="0" y="4"/>
                    </a:lnTo>
                    <a:lnTo>
                      <a:pt x="3" y="0"/>
                    </a:lnTo>
                    <a:lnTo>
                      <a:pt x="167" y="0"/>
                    </a:lnTo>
                    <a:lnTo>
                      <a:pt x="165" y="4"/>
                    </a:lnTo>
                    <a:close/>
                  </a:path>
                </a:pathLst>
              </a:custGeom>
              <a:solidFill>
                <a:srgbClr val="ADAFB2"/>
              </a:solidFill>
              <a:ln w="9525">
                <a:noFill/>
                <a:round/>
                <a:headEnd/>
                <a:tailEnd/>
              </a:ln>
            </p:spPr>
            <p:txBody>
              <a:bodyPr/>
              <a:lstStyle/>
              <a:p>
                <a:endParaRPr lang="es-ES"/>
              </a:p>
            </p:txBody>
          </p:sp>
          <p:sp>
            <p:nvSpPr>
              <p:cNvPr id="100172" name="Freeform 844"/>
              <p:cNvSpPr>
                <a:spLocks/>
              </p:cNvSpPr>
              <p:nvPr/>
            </p:nvSpPr>
            <p:spPr bwMode="auto">
              <a:xfrm>
                <a:off x="4275" y="2263"/>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ADAFB2"/>
              </a:solidFill>
              <a:ln w="9525">
                <a:noFill/>
                <a:round/>
                <a:headEnd/>
                <a:tailEnd/>
              </a:ln>
            </p:spPr>
            <p:txBody>
              <a:bodyPr/>
              <a:lstStyle/>
              <a:p>
                <a:endParaRPr lang="es-ES"/>
              </a:p>
            </p:txBody>
          </p:sp>
          <p:sp>
            <p:nvSpPr>
              <p:cNvPr id="100173" name="Freeform 845"/>
              <p:cNvSpPr>
                <a:spLocks/>
              </p:cNvSpPr>
              <p:nvPr/>
            </p:nvSpPr>
            <p:spPr bwMode="auto">
              <a:xfrm>
                <a:off x="4275" y="2261"/>
                <a:ext cx="166" cy="5"/>
              </a:xfrm>
              <a:custGeom>
                <a:avLst/>
                <a:gdLst/>
                <a:ahLst/>
                <a:cxnLst>
                  <a:cxn ang="0">
                    <a:pos x="164" y="5"/>
                  </a:cxn>
                  <a:cxn ang="0">
                    <a:pos x="0" y="5"/>
                  </a:cxn>
                  <a:cxn ang="0">
                    <a:pos x="4" y="0"/>
                  </a:cxn>
                  <a:cxn ang="0">
                    <a:pos x="166" y="0"/>
                  </a:cxn>
                  <a:cxn ang="0">
                    <a:pos x="164" y="5"/>
                  </a:cxn>
                </a:cxnLst>
                <a:rect l="0" t="0" r="r" b="b"/>
                <a:pathLst>
                  <a:path w="166" h="5">
                    <a:moveTo>
                      <a:pt x="164" y="5"/>
                    </a:moveTo>
                    <a:lnTo>
                      <a:pt x="0" y="5"/>
                    </a:lnTo>
                    <a:lnTo>
                      <a:pt x="4" y="0"/>
                    </a:lnTo>
                    <a:lnTo>
                      <a:pt x="166" y="0"/>
                    </a:lnTo>
                    <a:lnTo>
                      <a:pt x="164" y="5"/>
                    </a:lnTo>
                    <a:close/>
                  </a:path>
                </a:pathLst>
              </a:custGeom>
              <a:solidFill>
                <a:srgbClr val="ADAFB2"/>
              </a:solidFill>
              <a:ln w="9525">
                <a:noFill/>
                <a:round/>
                <a:headEnd/>
                <a:tailEnd/>
              </a:ln>
            </p:spPr>
            <p:txBody>
              <a:bodyPr/>
              <a:lstStyle/>
              <a:p>
                <a:endParaRPr lang="es-ES"/>
              </a:p>
            </p:txBody>
          </p:sp>
          <p:sp>
            <p:nvSpPr>
              <p:cNvPr id="100174" name="Freeform 846"/>
              <p:cNvSpPr>
                <a:spLocks/>
              </p:cNvSpPr>
              <p:nvPr/>
            </p:nvSpPr>
            <p:spPr bwMode="auto">
              <a:xfrm>
                <a:off x="4277" y="2259"/>
                <a:ext cx="166" cy="4"/>
              </a:xfrm>
              <a:custGeom>
                <a:avLst/>
                <a:gdLst/>
                <a:ahLst/>
                <a:cxnLst>
                  <a:cxn ang="0">
                    <a:pos x="162" y="4"/>
                  </a:cxn>
                  <a:cxn ang="0">
                    <a:pos x="0" y="4"/>
                  </a:cxn>
                  <a:cxn ang="0">
                    <a:pos x="2" y="0"/>
                  </a:cxn>
                  <a:cxn ang="0">
                    <a:pos x="166" y="0"/>
                  </a:cxn>
                  <a:cxn ang="0">
                    <a:pos x="162" y="4"/>
                  </a:cxn>
                </a:cxnLst>
                <a:rect l="0" t="0" r="r" b="b"/>
                <a:pathLst>
                  <a:path w="166" h="4">
                    <a:moveTo>
                      <a:pt x="162" y="4"/>
                    </a:moveTo>
                    <a:lnTo>
                      <a:pt x="0" y="4"/>
                    </a:lnTo>
                    <a:lnTo>
                      <a:pt x="2" y="0"/>
                    </a:lnTo>
                    <a:lnTo>
                      <a:pt x="166" y="0"/>
                    </a:lnTo>
                    <a:lnTo>
                      <a:pt x="162" y="4"/>
                    </a:lnTo>
                    <a:close/>
                  </a:path>
                </a:pathLst>
              </a:custGeom>
              <a:solidFill>
                <a:srgbClr val="AFB0B3"/>
              </a:solidFill>
              <a:ln w="9525">
                <a:noFill/>
                <a:round/>
                <a:headEnd/>
                <a:tailEnd/>
              </a:ln>
            </p:spPr>
            <p:txBody>
              <a:bodyPr/>
              <a:lstStyle/>
              <a:p>
                <a:endParaRPr lang="es-ES"/>
              </a:p>
            </p:txBody>
          </p:sp>
          <p:sp>
            <p:nvSpPr>
              <p:cNvPr id="100175" name="Freeform 847"/>
              <p:cNvSpPr>
                <a:spLocks/>
              </p:cNvSpPr>
              <p:nvPr/>
            </p:nvSpPr>
            <p:spPr bwMode="auto">
              <a:xfrm>
                <a:off x="4279" y="2257"/>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AFB0B3"/>
              </a:solidFill>
              <a:ln w="9525">
                <a:noFill/>
                <a:round/>
                <a:headEnd/>
                <a:tailEnd/>
              </a:ln>
            </p:spPr>
            <p:txBody>
              <a:bodyPr/>
              <a:lstStyle/>
              <a:p>
                <a:endParaRPr lang="es-ES"/>
              </a:p>
            </p:txBody>
          </p:sp>
          <p:sp>
            <p:nvSpPr>
              <p:cNvPr id="100176" name="Freeform 848"/>
              <p:cNvSpPr>
                <a:spLocks/>
              </p:cNvSpPr>
              <p:nvPr/>
            </p:nvSpPr>
            <p:spPr bwMode="auto">
              <a:xfrm>
                <a:off x="4279" y="2254"/>
                <a:ext cx="167" cy="5"/>
              </a:xfrm>
              <a:custGeom>
                <a:avLst/>
                <a:gdLst/>
                <a:ahLst/>
                <a:cxnLst>
                  <a:cxn ang="0">
                    <a:pos x="164" y="5"/>
                  </a:cxn>
                  <a:cxn ang="0">
                    <a:pos x="0" y="5"/>
                  </a:cxn>
                  <a:cxn ang="0">
                    <a:pos x="2" y="0"/>
                  </a:cxn>
                  <a:cxn ang="0">
                    <a:pos x="167" y="0"/>
                  </a:cxn>
                  <a:cxn ang="0">
                    <a:pos x="164" y="5"/>
                  </a:cxn>
                </a:cxnLst>
                <a:rect l="0" t="0" r="r" b="b"/>
                <a:pathLst>
                  <a:path w="167" h="5">
                    <a:moveTo>
                      <a:pt x="164" y="5"/>
                    </a:moveTo>
                    <a:lnTo>
                      <a:pt x="0" y="5"/>
                    </a:lnTo>
                    <a:lnTo>
                      <a:pt x="2" y="0"/>
                    </a:lnTo>
                    <a:lnTo>
                      <a:pt x="167" y="0"/>
                    </a:lnTo>
                    <a:lnTo>
                      <a:pt x="164" y="5"/>
                    </a:lnTo>
                    <a:close/>
                  </a:path>
                </a:pathLst>
              </a:custGeom>
              <a:solidFill>
                <a:srgbClr val="AFB0B3"/>
              </a:solidFill>
              <a:ln w="9525">
                <a:noFill/>
                <a:round/>
                <a:headEnd/>
                <a:tailEnd/>
              </a:ln>
            </p:spPr>
            <p:txBody>
              <a:bodyPr/>
              <a:lstStyle/>
              <a:p>
                <a:endParaRPr lang="es-ES"/>
              </a:p>
            </p:txBody>
          </p:sp>
          <p:sp>
            <p:nvSpPr>
              <p:cNvPr id="100177" name="Freeform 849"/>
              <p:cNvSpPr>
                <a:spLocks/>
              </p:cNvSpPr>
              <p:nvPr/>
            </p:nvSpPr>
            <p:spPr bwMode="auto">
              <a:xfrm>
                <a:off x="4281" y="2252"/>
                <a:ext cx="165" cy="5"/>
              </a:xfrm>
              <a:custGeom>
                <a:avLst/>
                <a:gdLst/>
                <a:ahLst/>
                <a:cxnLst>
                  <a:cxn ang="0">
                    <a:pos x="162" y="5"/>
                  </a:cxn>
                  <a:cxn ang="0">
                    <a:pos x="0" y="5"/>
                  </a:cxn>
                  <a:cxn ang="0">
                    <a:pos x="3" y="0"/>
                  </a:cxn>
                  <a:cxn ang="0">
                    <a:pos x="165" y="0"/>
                  </a:cxn>
                  <a:cxn ang="0">
                    <a:pos x="162" y="5"/>
                  </a:cxn>
                </a:cxnLst>
                <a:rect l="0" t="0" r="r" b="b"/>
                <a:pathLst>
                  <a:path w="165" h="5">
                    <a:moveTo>
                      <a:pt x="162" y="5"/>
                    </a:moveTo>
                    <a:lnTo>
                      <a:pt x="0" y="5"/>
                    </a:lnTo>
                    <a:lnTo>
                      <a:pt x="3" y="0"/>
                    </a:lnTo>
                    <a:lnTo>
                      <a:pt x="165" y="0"/>
                    </a:lnTo>
                    <a:lnTo>
                      <a:pt x="162" y="5"/>
                    </a:lnTo>
                    <a:close/>
                  </a:path>
                </a:pathLst>
              </a:custGeom>
              <a:solidFill>
                <a:srgbClr val="B0B2B4"/>
              </a:solidFill>
              <a:ln w="9525">
                <a:noFill/>
                <a:round/>
                <a:headEnd/>
                <a:tailEnd/>
              </a:ln>
            </p:spPr>
            <p:txBody>
              <a:bodyPr/>
              <a:lstStyle/>
              <a:p>
                <a:endParaRPr lang="es-ES"/>
              </a:p>
            </p:txBody>
          </p:sp>
          <p:sp>
            <p:nvSpPr>
              <p:cNvPr id="100178" name="Freeform 850"/>
              <p:cNvSpPr>
                <a:spLocks/>
              </p:cNvSpPr>
              <p:nvPr/>
            </p:nvSpPr>
            <p:spPr bwMode="auto">
              <a:xfrm>
                <a:off x="4281" y="2250"/>
                <a:ext cx="167" cy="4"/>
              </a:xfrm>
              <a:custGeom>
                <a:avLst/>
                <a:gdLst/>
                <a:ahLst/>
                <a:cxnLst>
                  <a:cxn ang="0">
                    <a:pos x="165" y="4"/>
                  </a:cxn>
                  <a:cxn ang="0">
                    <a:pos x="0" y="4"/>
                  </a:cxn>
                  <a:cxn ang="0">
                    <a:pos x="5" y="0"/>
                  </a:cxn>
                  <a:cxn ang="0">
                    <a:pos x="167" y="0"/>
                  </a:cxn>
                  <a:cxn ang="0">
                    <a:pos x="165" y="4"/>
                  </a:cxn>
                </a:cxnLst>
                <a:rect l="0" t="0" r="r" b="b"/>
                <a:pathLst>
                  <a:path w="167" h="4">
                    <a:moveTo>
                      <a:pt x="165" y="4"/>
                    </a:moveTo>
                    <a:lnTo>
                      <a:pt x="0" y="4"/>
                    </a:lnTo>
                    <a:lnTo>
                      <a:pt x="5" y="0"/>
                    </a:lnTo>
                    <a:lnTo>
                      <a:pt x="167" y="0"/>
                    </a:lnTo>
                    <a:lnTo>
                      <a:pt x="165" y="4"/>
                    </a:lnTo>
                    <a:close/>
                  </a:path>
                </a:pathLst>
              </a:custGeom>
              <a:solidFill>
                <a:srgbClr val="B0B2B4"/>
              </a:solidFill>
              <a:ln w="9525">
                <a:noFill/>
                <a:round/>
                <a:headEnd/>
                <a:tailEnd/>
              </a:ln>
            </p:spPr>
            <p:txBody>
              <a:bodyPr/>
              <a:lstStyle/>
              <a:p>
                <a:endParaRPr lang="es-ES"/>
              </a:p>
            </p:txBody>
          </p:sp>
          <p:sp>
            <p:nvSpPr>
              <p:cNvPr id="100179" name="Freeform 851"/>
              <p:cNvSpPr>
                <a:spLocks/>
              </p:cNvSpPr>
              <p:nvPr/>
            </p:nvSpPr>
            <p:spPr bwMode="auto">
              <a:xfrm>
                <a:off x="4284" y="2248"/>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0B2B4"/>
              </a:solidFill>
              <a:ln w="9525">
                <a:noFill/>
                <a:round/>
                <a:headEnd/>
                <a:tailEnd/>
              </a:ln>
            </p:spPr>
            <p:txBody>
              <a:bodyPr/>
              <a:lstStyle/>
              <a:p>
                <a:endParaRPr lang="es-ES"/>
              </a:p>
            </p:txBody>
          </p:sp>
          <p:sp>
            <p:nvSpPr>
              <p:cNvPr id="100180" name="Freeform 852"/>
              <p:cNvSpPr>
                <a:spLocks/>
              </p:cNvSpPr>
              <p:nvPr/>
            </p:nvSpPr>
            <p:spPr bwMode="auto">
              <a:xfrm>
                <a:off x="4286" y="2246"/>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1B3B5"/>
              </a:solidFill>
              <a:ln w="9525">
                <a:noFill/>
                <a:round/>
                <a:headEnd/>
                <a:tailEnd/>
              </a:ln>
            </p:spPr>
            <p:txBody>
              <a:bodyPr/>
              <a:lstStyle/>
              <a:p>
                <a:endParaRPr lang="es-ES"/>
              </a:p>
            </p:txBody>
          </p:sp>
          <p:sp>
            <p:nvSpPr>
              <p:cNvPr id="100181" name="Freeform 853"/>
              <p:cNvSpPr>
                <a:spLocks/>
              </p:cNvSpPr>
              <p:nvPr/>
            </p:nvSpPr>
            <p:spPr bwMode="auto">
              <a:xfrm>
                <a:off x="4286" y="2243"/>
                <a:ext cx="166" cy="5"/>
              </a:xfrm>
              <a:custGeom>
                <a:avLst/>
                <a:gdLst/>
                <a:ahLst/>
                <a:cxnLst>
                  <a:cxn ang="0">
                    <a:pos x="162" y="5"/>
                  </a:cxn>
                  <a:cxn ang="0">
                    <a:pos x="0" y="5"/>
                  </a:cxn>
                  <a:cxn ang="0">
                    <a:pos x="4" y="0"/>
                  </a:cxn>
                  <a:cxn ang="0">
                    <a:pos x="166" y="0"/>
                  </a:cxn>
                  <a:cxn ang="0">
                    <a:pos x="162" y="5"/>
                  </a:cxn>
                </a:cxnLst>
                <a:rect l="0" t="0" r="r" b="b"/>
                <a:pathLst>
                  <a:path w="166" h="5">
                    <a:moveTo>
                      <a:pt x="162" y="5"/>
                    </a:moveTo>
                    <a:lnTo>
                      <a:pt x="0" y="5"/>
                    </a:lnTo>
                    <a:lnTo>
                      <a:pt x="4" y="0"/>
                    </a:lnTo>
                    <a:lnTo>
                      <a:pt x="166" y="0"/>
                    </a:lnTo>
                    <a:lnTo>
                      <a:pt x="162" y="5"/>
                    </a:lnTo>
                    <a:close/>
                  </a:path>
                </a:pathLst>
              </a:custGeom>
              <a:solidFill>
                <a:srgbClr val="B1B3B5"/>
              </a:solidFill>
              <a:ln w="9525">
                <a:noFill/>
                <a:round/>
                <a:headEnd/>
                <a:tailEnd/>
              </a:ln>
            </p:spPr>
            <p:txBody>
              <a:bodyPr/>
              <a:lstStyle/>
              <a:p>
                <a:endParaRPr lang="es-ES"/>
              </a:p>
            </p:txBody>
          </p:sp>
          <p:sp>
            <p:nvSpPr>
              <p:cNvPr id="100182" name="Freeform 854"/>
              <p:cNvSpPr>
                <a:spLocks/>
              </p:cNvSpPr>
              <p:nvPr/>
            </p:nvSpPr>
            <p:spPr bwMode="auto">
              <a:xfrm>
                <a:off x="4288" y="2243"/>
                <a:ext cx="164" cy="3"/>
              </a:xfrm>
              <a:custGeom>
                <a:avLst/>
                <a:gdLst/>
                <a:ahLst/>
                <a:cxnLst>
                  <a:cxn ang="0">
                    <a:pos x="162" y="3"/>
                  </a:cxn>
                  <a:cxn ang="0">
                    <a:pos x="0" y="3"/>
                  </a:cxn>
                  <a:cxn ang="0">
                    <a:pos x="2" y="0"/>
                  </a:cxn>
                  <a:cxn ang="0">
                    <a:pos x="164" y="0"/>
                  </a:cxn>
                  <a:cxn ang="0">
                    <a:pos x="162" y="3"/>
                  </a:cxn>
                </a:cxnLst>
                <a:rect l="0" t="0" r="r" b="b"/>
                <a:pathLst>
                  <a:path w="164" h="3">
                    <a:moveTo>
                      <a:pt x="162" y="3"/>
                    </a:moveTo>
                    <a:lnTo>
                      <a:pt x="0" y="3"/>
                    </a:lnTo>
                    <a:lnTo>
                      <a:pt x="2" y="0"/>
                    </a:lnTo>
                    <a:lnTo>
                      <a:pt x="164" y="0"/>
                    </a:lnTo>
                    <a:lnTo>
                      <a:pt x="162" y="3"/>
                    </a:lnTo>
                    <a:close/>
                  </a:path>
                </a:pathLst>
              </a:custGeom>
              <a:solidFill>
                <a:srgbClr val="B1B5B6"/>
              </a:solidFill>
              <a:ln w="9525">
                <a:noFill/>
                <a:round/>
                <a:headEnd/>
                <a:tailEnd/>
              </a:ln>
            </p:spPr>
            <p:txBody>
              <a:bodyPr/>
              <a:lstStyle/>
              <a:p>
                <a:endParaRPr lang="es-ES"/>
              </a:p>
            </p:txBody>
          </p:sp>
          <p:sp>
            <p:nvSpPr>
              <p:cNvPr id="100183" name="Rectangle 855"/>
              <p:cNvSpPr>
                <a:spLocks noChangeArrowheads="1"/>
              </p:cNvSpPr>
              <p:nvPr/>
            </p:nvSpPr>
            <p:spPr bwMode="auto">
              <a:xfrm>
                <a:off x="4947" y="2707"/>
                <a:ext cx="195" cy="2"/>
              </a:xfrm>
              <a:prstGeom prst="rect">
                <a:avLst/>
              </a:prstGeom>
              <a:solidFill>
                <a:srgbClr val="646B6E"/>
              </a:solidFill>
              <a:ln w="9525">
                <a:noFill/>
                <a:miter lim="800000"/>
                <a:headEnd/>
                <a:tailEnd/>
              </a:ln>
            </p:spPr>
            <p:txBody>
              <a:bodyPr/>
              <a:lstStyle/>
              <a:p>
                <a:endParaRPr lang="es-ES"/>
              </a:p>
            </p:txBody>
          </p:sp>
          <p:sp>
            <p:nvSpPr>
              <p:cNvPr id="100184" name="Freeform 856"/>
              <p:cNvSpPr>
                <a:spLocks/>
              </p:cNvSpPr>
              <p:nvPr/>
            </p:nvSpPr>
            <p:spPr bwMode="auto">
              <a:xfrm>
                <a:off x="4947" y="2705"/>
                <a:ext cx="197" cy="4"/>
              </a:xfrm>
              <a:custGeom>
                <a:avLst/>
                <a:gdLst/>
                <a:ahLst/>
                <a:cxnLst>
                  <a:cxn ang="0">
                    <a:pos x="2" y="0"/>
                  </a:cxn>
                  <a:cxn ang="0">
                    <a:pos x="197" y="0"/>
                  </a:cxn>
                  <a:cxn ang="0">
                    <a:pos x="195" y="4"/>
                  </a:cxn>
                  <a:cxn ang="0">
                    <a:pos x="0" y="4"/>
                  </a:cxn>
                  <a:cxn ang="0">
                    <a:pos x="2" y="0"/>
                  </a:cxn>
                </a:cxnLst>
                <a:rect l="0" t="0" r="r" b="b"/>
                <a:pathLst>
                  <a:path w="197" h="4">
                    <a:moveTo>
                      <a:pt x="2" y="0"/>
                    </a:moveTo>
                    <a:lnTo>
                      <a:pt x="197" y="0"/>
                    </a:lnTo>
                    <a:lnTo>
                      <a:pt x="195" y="4"/>
                    </a:lnTo>
                    <a:lnTo>
                      <a:pt x="0" y="4"/>
                    </a:lnTo>
                    <a:lnTo>
                      <a:pt x="2" y="0"/>
                    </a:lnTo>
                    <a:close/>
                  </a:path>
                </a:pathLst>
              </a:custGeom>
              <a:solidFill>
                <a:srgbClr val="646B6E"/>
              </a:solidFill>
              <a:ln w="9525">
                <a:noFill/>
                <a:round/>
                <a:headEnd/>
                <a:tailEnd/>
              </a:ln>
            </p:spPr>
            <p:txBody>
              <a:bodyPr/>
              <a:lstStyle/>
              <a:p>
                <a:endParaRPr lang="es-ES"/>
              </a:p>
            </p:txBody>
          </p:sp>
          <p:sp>
            <p:nvSpPr>
              <p:cNvPr id="100185" name="Freeform 857"/>
              <p:cNvSpPr>
                <a:spLocks/>
              </p:cNvSpPr>
              <p:nvPr/>
            </p:nvSpPr>
            <p:spPr bwMode="auto">
              <a:xfrm>
                <a:off x="4947" y="2703"/>
                <a:ext cx="197" cy="4"/>
              </a:xfrm>
              <a:custGeom>
                <a:avLst/>
                <a:gdLst/>
                <a:ahLst/>
                <a:cxnLst>
                  <a:cxn ang="0">
                    <a:pos x="195" y="4"/>
                  </a:cxn>
                  <a:cxn ang="0">
                    <a:pos x="0" y="4"/>
                  </a:cxn>
                  <a:cxn ang="0">
                    <a:pos x="4" y="0"/>
                  </a:cxn>
                  <a:cxn ang="0">
                    <a:pos x="197" y="0"/>
                  </a:cxn>
                  <a:cxn ang="0">
                    <a:pos x="195" y="4"/>
                  </a:cxn>
                </a:cxnLst>
                <a:rect l="0" t="0" r="r" b="b"/>
                <a:pathLst>
                  <a:path w="197" h="4">
                    <a:moveTo>
                      <a:pt x="195" y="4"/>
                    </a:moveTo>
                    <a:lnTo>
                      <a:pt x="0" y="4"/>
                    </a:lnTo>
                    <a:lnTo>
                      <a:pt x="4" y="0"/>
                    </a:lnTo>
                    <a:lnTo>
                      <a:pt x="197" y="0"/>
                    </a:lnTo>
                    <a:lnTo>
                      <a:pt x="195" y="4"/>
                    </a:lnTo>
                    <a:close/>
                  </a:path>
                </a:pathLst>
              </a:custGeom>
              <a:solidFill>
                <a:srgbClr val="646B6E"/>
              </a:solidFill>
              <a:ln w="9525">
                <a:noFill/>
                <a:round/>
                <a:headEnd/>
                <a:tailEnd/>
              </a:ln>
            </p:spPr>
            <p:txBody>
              <a:bodyPr/>
              <a:lstStyle/>
              <a:p>
                <a:endParaRPr lang="es-ES"/>
              </a:p>
            </p:txBody>
          </p:sp>
          <p:sp>
            <p:nvSpPr>
              <p:cNvPr id="100186" name="Freeform 858"/>
              <p:cNvSpPr>
                <a:spLocks/>
              </p:cNvSpPr>
              <p:nvPr/>
            </p:nvSpPr>
            <p:spPr bwMode="auto">
              <a:xfrm>
                <a:off x="4949" y="2701"/>
                <a:ext cx="198" cy="4"/>
              </a:xfrm>
              <a:custGeom>
                <a:avLst/>
                <a:gdLst/>
                <a:ahLst/>
                <a:cxnLst>
                  <a:cxn ang="0">
                    <a:pos x="195" y="4"/>
                  </a:cxn>
                  <a:cxn ang="0">
                    <a:pos x="0" y="4"/>
                  </a:cxn>
                  <a:cxn ang="0">
                    <a:pos x="2" y="0"/>
                  </a:cxn>
                  <a:cxn ang="0">
                    <a:pos x="198" y="0"/>
                  </a:cxn>
                  <a:cxn ang="0">
                    <a:pos x="195" y="4"/>
                  </a:cxn>
                </a:cxnLst>
                <a:rect l="0" t="0" r="r" b="b"/>
                <a:pathLst>
                  <a:path w="198" h="4">
                    <a:moveTo>
                      <a:pt x="195" y="4"/>
                    </a:moveTo>
                    <a:lnTo>
                      <a:pt x="0" y="4"/>
                    </a:lnTo>
                    <a:lnTo>
                      <a:pt x="2" y="0"/>
                    </a:lnTo>
                    <a:lnTo>
                      <a:pt x="198" y="0"/>
                    </a:lnTo>
                    <a:lnTo>
                      <a:pt x="195" y="4"/>
                    </a:lnTo>
                    <a:close/>
                  </a:path>
                </a:pathLst>
              </a:custGeom>
              <a:solidFill>
                <a:srgbClr val="646B6E"/>
              </a:solidFill>
              <a:ln w="9525">
                <a:noFill/>
                <a:round/>
                <a:headEnd/>
                <a:tailEnd/>
              </a:ln>
            </p:spPr>
            <p:txBody>
              <a:bodyPr/>
              <a:lstStyle/>
              <a:p>
                <a:endParaRPr lang="es-ES"/>
              </a:p>
            </p:txBody>
          </p:sp>
          <p:sp>
            <p:nvSpPr>
              <p:cNvPr id="100187" name="Freeform 859"/>
              <p:cNvSpPr>
                <a:spLocks/>
              </p:cNvSpPr>
              <p:nvPr/>
            </p:nvSpPr>
            <p:spPr bwMode="auto">
              <a:xfrm>
                <a:off x="4951" y="2698"/>
                <a:ext cx="198" cy="5"/>
              </a:xfrm>
              <a:custGeom>
                <a:avLst/>
                <a:gdLst/>
                <a:ahLst/>
                <a:cxnLst>
                  <a:cxn ang="0">
                    <a:pos x="193" y="5"/>
                  </a:cxn>
                  <a:cxn ang="0">
                    <a:pos x="0" y="5"/>
                  </a:cxn>
                  <a:cxn ang="0">
                    <a:pos x="3" y="0"/>
                  </a:cxn>
                  <a:cxn ang="0">
                    <a:pos x="198" y="0"/>
                  </a:cxn>
                  <a:cxn ang="0">
                    <a:pos x="193" y="5"/>
                  </a:cxn>
                </a:cxnLst>
                <a:rect l="0" t="0" r="r" b="b"/>
                <a:pathLst>
                  <a:path w="198" h="5">
                    <a:moveTo>
                      <a:pt x="193" y="5"/>
                    </a:moveTo>
                    <a:lnTo>
                      <a:pt x="0" y="5"/>
                    </a:lnTo>
                    <a:lnTo>
                      <a:pt x="3" y="0"/>
                    </a:lnTo>
                    <a:lnTo>
                      <a:pt x="198" y="0"/>
                    </a:lnTo>
                    <a:lnTo>
                      <a:pt x="193" y="5"/>
                    </a:lnTo>
                    <a:close/>
                  </a:path>
                </a:pathLst>
              </a:custGeom>
              <a:solidFill>
                <a:srgbClr val="656C6F"/>
              </a:solidFill>
              <a:ln w="9525">
                <a:noFill/>
                <a:round/>
                <a:headEnd/>
                <a:tailEnd/>
              </a:ln>
            </p:spPr>
            <p:txBody>
              <a:bodyPr/>
              <a:lstStyle/>
              <a:p>
                <a:endParaRPr lang="es-ES"/>
              </a:p>
            </p:txBody>
          </p:sp>
          <p:sp>
            <p:nvSpPr>
              <p:cNvPr id="100188" name="Freeform 860"/>
              <p:cNvSpPr>
                <a:spLocks/>
              </p:cNvSpPr>
              <p:nvPr/>
            </p:nvSpPr>
            <p:spPr bwMode="auto">
              <a:xfrm>
                <a:off x="4951" y="2696"/>
                <a:ext cx="198" cy="5"/>
              </a:xfrm>
              <a:custGeom>
                <a:avLst/>
                <a:gdLst/>
                <a:ahLst/>
                <a:cxnLst>
                  <a:cxn ang="0">
                    <a:pos x="196" y="5"/>
                  </a:cxn>
                  <a:cxn ang="0">
                    <a:pos x="0" y="5"/>
                  </a:cxn>
                  <a:cxn ang="0">
                    <a:pos x="5" y="0"/>
                  </a:cxn>
                  <a:cxn ang="0">
                    <a:pos x="198" y="0"/>
                  </a:cxn>
                  <a:cxn ang="0">
                    <a:pos x="196" y="5"/>
                  </a:cxn>
                </a:cxnLst>
                <a:rect l="0" t="0" r="r" b="b"/>
                <a:pathLst>
                  <a:path w="198" h="5">
                    <a:moveTo>
                      <a:pt x="196" y="5"/>
                    </a:moveTo>
                    <a:lnTo>
                      <a:pt x="0" y="5"/>
                    </a:lnTo>
                    <a:lnTo>
                      <a:pt x="5" y="0"/>
                    </a:lnTo>
                    <a:lnTo>
                      <a:pt x="198" y="0"/>
                    </a:lnTo>
                    <a:lnTo>
                      <a:pt x="196" y="5"/>
                    </a:lnTo>
                    <a:close/>
                  </a:path>
                </a:pathLst>
              </a:custGeom>
              <a:solidFill>
                <a:srgbClr val="656C6F"/>
              </a:solidFill>
              <a:ln w="9525">
                <a:noFill/>
                <a:round/>
                <a:headEnd/>
                <a:tailEnd/>
              </a:ln>
            </p:spPr>
            <p:txBody>
              <a:bodyPr/>
              <a:lstStyle/>
              <a:p>
                <a:endParaRPr lang="es-ES"/>
              </a:p>
            </p:txBody>
          </p:sp>
          <p:sp>
            <p:nvSpPr>
              <p:cNvPr id="100189" name="Freeform 861"/>
              <p:cNvSpPr>
                <a:spLocks/>
              </p:cNvSpPr>
              <p:nvPr/>
            </p:nvSpPr>
            <p:spPr bwMode="auto">
              <a:xfrm>
                <a:off x="4954" y="2694"/>
                <a:ext cx="197" cy="4"/>
              </a:xfrm>
              <a:custGeom>
                <a:avLst/>
                <a:gdLst/>
                <a:ahLst/>
                <a:cxnLst>
                  <a:cxn ang="0">
                    <a:pos x="195" y="4"/>
                  </a:cxn>
                  <a:cxn ang="0">
                    <a:pos x="0" y="4"/>
                  </a:cxn>
                  <a:cxn ang="0">
                    <a:pos x="2" y="0"/>
                  </a:cxn>
                  <a:cxn ang="0">
                    <a:pos x="197" y="0"/>
                  </a:cxn>
                  <a:cxn ang="0">
                    <a:pos x="195" y="4"/>
                  </a:cxn>
                </a:cxnLst>
                <a:rect l="0" t="0" r="r" b="b"/>
                <a:pathLst>
                  <a:path w="197" h="4">
                    <a:moveTo>
                      <a:pt x="195" y="4"/>
                    </a:moveTo>
                    <a:lnTo>
                      <a:pt x="0" y="4"/>
                    </a:lnTo>
                    <a:lnTo>
                      <a:pt x="2" y="0"/>
                    </a:lnTo>
                    <a:lnTo>
                      <a:pt x="197" y="0"/>
                    </a:lnTo>
                    <a:lnTo>
                      <a:pt x="195" y="4"/>
                    </a:lnTo>
                    <a:close/>
                  </a:path>
                </a:pathLst>
              </a:custGeom>
              <a:solidFill>
                <a:srgbClr val="656C6F"/>
              </a:solidFill>
              <a:ln w="9525">
                <a:noFill/>
                <a:round/>
                <a:headEnd/>
                <a:tailEnd/>
              </a:ln>
            </p:spPr>
            <p:txBody>
              <a:bodyPr/>
              <a:lstStyle/>
              <a:p>
                <a:endParaRPr lang="es-ES"/>
              </a:p>
            </p:txBody>
          </p:sp>
          <p:sp>
            <p:nvSpPr>
              <p:cNvPr id="100190" name="Freeform 862"/>
              <p:cNvSpPr>
                <a:spLocks/>
              </p:cNvSpPr>
              <p:nvPr/>
            </p:nvSpPr>
            <p:spPr bwMode="auto">
              <a:xfrm>
                <a:off x="4956" y="2692"/>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66D70"/>
              </a:solidFill>
              <a:ln w="9525">
                <a:noFill/>
                <a:round/>
                <a:headEnd/>
                <a:tailEnd/>
              </a:ln>
            </p:spPr>
            <p:txBody>
              <a:bodyPr/>
              <a:lstStyle/>
              <a:p>
                <a:endParaRPr lang="es-ES"/>
              </a:p>
            </p:txBody>
          </p:sp>
          <p:sp>
            <p:nvSpPr>
              <p:cNvPr id="100191" name="Freeform 863"/>
              <p:cNvSpPr>
                <a:spLocks/>
              </p:cNvSpPr>
              <p:nvPr/>
            </p:nvSpPr>
            <p:spPr bwMode="auto">
              <a:xfrm>
                <a:off x="4956" y="2690"/>
                <a:ext cx="197" cy="4"/>
              </a:xfrm>
              <a:custGeom>
                <a:avLst/>
                <a:gdLst/>
                <a:ahLst/>
                <a:cxnLst>
                  <a:cxn ang="0">
                    <a:pos x="195" y="4"/>
                  </a:cxn>
                  <a:cxn ang="0">
                    <a:pos x="0" y="4"/>
                  </a:cxn>
                  <a:cxn ang="0">
                    <a:pos x="4" y="0"/>
                  </a:cxn>
                  <a:cxn ang="0">
                    <a:pos x="197" y="0"/>
                  </a:cxn>
                  <a:cxn ang="0">
                    <a:pos x="195" y="4"/>
                  </a:cxn>
                </a:cxnLst>
                <a:rect l="0" t="0" r="r" b="b"/>
                <a:pathLst>
                  <a:path w="197" h="4">
                    <a:moveTo>
                      <a:pt x="195" y="4"/>
                    </a:moveTo>
                    <a:lnTo>
                      <a:pt x="0" y="4"/>
                    </a:lnTo>
                    <a:lnTo>
                      <a:pt x="4" y="0"/>
                    </a:lnTo>
                    <a:lnTo>
                      <a:pt x="197" y="0"/>
                    </a:lnTo>
                    <a:lnTo>
                      <a:pt x="195" y="4"/>
                    </a:lnTo>
                    <a:close/>
                  </a:path>
                </a:pathLst>
              </a:custGeom>
              <a:solidFill>
                <a:srgbClr val="666D70"/>
              </a:solidFill>
              <a:ln w="9525">
                <a:noFill/>
                <a:round/>
                <a:headEnd/>
                <a:tailEnd/>
              </a:ln>
            </p:spPr>
            <p:txBody>
              <a:bodyPr/>
              <a:lstStyle/>
              <a:p>
                <a:endParaRPr lang="es-ES"/>
              </a:p>
            </p:txBody>
          </p:sp>
          <p:sp>
            <p:nvSpPr>
              <p:cNvPr id="100192" name="Freeform 864"/>
              <p:cNvSpPr>
                <a:spLocks/>
              </p:cNvSpPr>
              <p:nvPr/>
            </p:nvSpPr>
            <p:spPr bwMode="auto">
              <a:xfrm>
                <a:off x="4958" y="2687"/>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66D70"/>
              </a:solidFill>
              <a:ln w="9525">
                <a:noFill/>
                <a:round/>
                <a:headEnd/>
                <a:tailEnd/>
              </a:ln>
            </p:spPr>
            <p:txBody>
              <a:bodyPr/>
              <a:lstStyle/>
              <a:p>
                <a:endParaRPr lang="es-ES"/>
              </a:p>
            </p:txBody>
          </p:sp>
          <p:sp>
            <p:nvSpPr>
              <p:cNvPr id="100193" name="Freeform 865"/>
              <p:cNvSpPr>
                <a:spLocks/>
              </p:cNvSpPr>
              <p:nvPr/>
            </p:nvSpPr>
            <p:spPr bwMode="auto">
              <a:xfrm>
                <a:off x="4960" y="2685"/>
                <a:ext cx="196" cy="5"/>
              </a:xfrm>
              <a:custGeom>
                <a:avLst/>
                <a:gdLst/>
                <a:ahLst/>
                <a:cxnLst>
                  <a:cxn ang="0">
                    <a:pos x="193" y="5"/>
                  </a:cxn>
                  <a:cxn ang="0">
                    <a:pos x="0" y="5"/>
                  </a:cxn>
                  <a:cxn ang="0">
                    <a:pos x="2" y="0"/>
                  </a:cxn>
                  <a:cxn ang="0">
                    <a:pos x="196" y="0"/>
                  </a:cxn>
                  <a:cxn ang="0">
                    <a:pos x="193" y="5"/>
                  </a:cxn>
                </a:cxnLst>
                <a:rect l="0" t="0" r="r" b="b"/>
                <a:pathLst>
                  <a:path w="196" h="5">
                    <a:moveTo>
                      <a:pt x="193" y="5"/>
                    </a:moveTo>
                    <a:lnTo>
                      <a:pt x="0" y="5"/>
                    </a:lnTo>
                    <a:lnTo>
                      <a:pt x="2" y="0"/>
                    </a:lnTo>
                    <a:lnTo>
                      <a:pt x="196" y="0"/>
                    </a:lnTo>
                    <a:lnTo>
                      <a:pt x="193" y="5"/>
                    </a:lnTo>
                    <a:close/>
                  </a:path>
                </a:pathLst>
              </a:custGeom>
              <a:solidFill>
                <a:srgbClr val="666E71"/>
              </a:solidFill>
              <a:ln w="9525">
                <a:noFill/>
                <a:round/>
                <a:headEnd/>
                <a:tailEnd/>
              </a:ln>
            </p:spPr>
            <p:txBody>
              <a:bodyPr/>
              <a:lstStyle/>
              <a:p>
                <a:endParaRPr lang="es-ES"/>
              </a:p>
            </p:txBody>
          </p:sp>
          <p:sp>
            <p:nvSpPr>
              <p:cNvPr id="100194" name="Freeform 866"/>
              <p:cNvSpPr>
                <a:spLocks/>
              </p:cNvSpPr>
              <p:nvPr/>
            </p:nvSpPr>
            <p:spPr bwMode="auto">
              <a:xfrm>
                <a:off x="4960" y="2683"/>
                <a:ext cx="198" cy="4"/>
              </a:xfrm>
              <a:custGeom>
                <a:avLst/>
                <a:gdLst/>
                <a:ahLst/>
                <a:cxnLst>
                  <a:cxn ang="0">
                    <a:pos x="193" y="4"/>
                  </a:cxn>
                  <a:cxn ang="0">
                    <a:pos x="0" y="4"/>
                  </a:cxn>
                  <a:cxn ang="0">
                    <a:pos x="5" y="0"/>
                  </a:cxn>
                  <a:cxn ang="0">
                    <a:pos x="198" y="0"/>
                  </a:cxn>
                  <a:cxn ang="0">
                    <a:pos x="193" y="4"/>
                  </a:cxn>
                </a:cxnLst>
                <a:rect l="0" t="0" r="r" b="b"/>
                <a:pathLst>
                  <a:path w="198" h="4">
                    <a:moveTo>
                      <a:pt x="193" y="4"/>
                    </a:moveTo>
                    <a:lnTo>
                      <a:pt x="0" y="4"/>
                    </a:lnTo>
                    <a:lnTo>
                      <a:pt x="5" y="0"/>
                    </a:lnTo>
                    <a:lnTo>
                      <a:pt x="198" y="0"/>
                    </a:lnTo>
                    <a:lnTo>
                      <a:pt x="193" y="4"/>
                    </a:lnTo>
                    <a:close/>
                  </a:path>
                </a:pathLst>
              </a:custGeom>
              <a:solidFill>
                <a:srgbClr val="666E71"/>
              </a:solidFill>
              <a:ln w="9525">
                <a:noFill/>
                <a:round/>
                <a:headEnd/>
                <a:tailEnd/>
              </a:ln>
            </p:spPr>
            <p:txBody>
              <a:bodyPr/>
              <a:lstStyle/>
              <a:p>
                <a:endParaRPr lang="es-ES"/>
              </a:p>
            </p:txBody>
          </p:sp>
          <p:sp>
            <p:nvSpPr>
              <p:cNvPr id="100195" name="Freeform 867"/>
              <p:cNvSpPr>
                <a:spLocks/>
              </p:cNvSpPr>
              <p:nvPr/>
            </p:nvSpPr>
            <p:spPr bwMode="auto">
              <a:xfrm>
                <a:off x="4962" y="2681"/>
                <a:ext cx="196" cy="4"/>
              </a:xfrm>
              <a:custGeom>
                <a:avLst/>
                <a:gdLst/>
                <a:ahLst/>
                <a:cxnLst>
                  <a:cxn ang="0">
                    <a:pos x="194" y="4"/>
                  </a:cxn>
                  <a:cxn ang="0">
                    <a:pos x="0" y="4"/>
                  </a:cxn>
                  <a:cxn ang="0">
                    <a:pos x="3" y="0"/>
                  </a:cxn>
                  <a:cxn ang="0">
                    <a:pos x="196" y="0"/>
                  </a:cxn>
                  <a:cxn ang="0">
                    <a:pos x="194" y="4"/>
                  </a:cxn>
                </a:cxnLst>
                <a:rect l="0" t="0" r="r" b="b"/>
                <a:pathLst>
                  <a:path w="196" h="4">
                    <a:moveTo>
                      <a:pt x="194" y="4"/>
                    </a:moveTo>
                    <a:lnTo>
                      <a:pt x="0" y="4"/>
                    </a:lnTo>
                    <a:lnTo>
                      <a:pt x="3" y="0"/>
                    </a:lnTo>
                    <a:lnTo>
                      <a:pt x="196" y="0"/>
                    </a:lnTo>
                    <a:lnTo>
                      <a:pt x="194" y="4"/>
                    </a:lnTo>
                    <a:close/>
                  </a:path>
                </a:pathLst>
              </a:custGeom>
              <a:solidFill>
                <a:srgbClr val="676F72"/>
              </a:solidFill>
              <a:ln w="9525">
                <a:noFill/>
                <a:round/>
                <a:headEnd/>
                <a:tailEnd/>
              </a:ln>
            </p:spPr>
            <p:txBody>
              <a:bodyPr/>
              <a:lstStyle/>
              <a:p>
                <a:endParaRPr lang="es-ES"/>
              </a:p>
            </p:txBody>
          </p:sp>
          <p:sp>
            <p:nvSpPr>
              <p:cNvPr id="100196" name="Freeform 868"/>
              <p:cNvSpPr>
                <a:spLocks/>
              </p:cNvSpPr>
              <p:nvPr/>
            </p:nvSpPr>
            <p:spPr bwMode="auto">
              <a:xfrm>
                <a:off x="4965" y="2678"/>
                <a:ext cx="195" cy="5"/>
              </a:xfrm>
              <a:custGeom>
                <a:avLst/>
                <a:gdLst/>
                <a:ahLst/>
                <a:cxnLst>
                  <a:cxn ang="0">
                    <a:pos x="193" y="5"/>
                  </a:cxn>
                  <a:cxn ang="0">
                    <a:pos x="0" y="5"/>
                  </a:cxn>
                  <a:cxn ang="0">
                    <a:pos x="2" y="0"/>
                  </a:cxn>
                  <a:cxn ang="0">
                    <a:pos x="195" y="0"/>
                  </a:cxn>
                  <a:cxn ang="0">
                    <a:pos x="193" y="5"/>
                  </a:cxn>
                </a:cxnLst>
                <a:rect l="0" t="0" r="r" b="b"/>
                <a:pathLst>
                  <a:path w="195" h="5">
                    <a:moveTo>
                      <a:pt x="193" y="5"/>
                    </a:moveTo>
                    <a:lnTo>
                      <a:pt x="0" y="5"/>
                    </a:lnTo>
                    <a:lnTo>
                      <a:pt x="2" y="0"/>
                    </a:lnTo>
                    <a:lnTo>
                      <a:pt x="195" y="0"/>
                    </a:lnTo>
                    <a:lnTo>
                      <a:pt x="193" y="5"/>
                    </a:lnTo>
                    <a:close/>
                  </a:path>
                </a:pathLst>
              </a:custGeom>
              <a:solidFill>
                <a:srgbClr val="676F72"/>
              </a:solidFill>
              <a:ln w="9525">
                <a:noFill/>
                <a:round/>
                <a:headEnd/>
                <a:tailEnd/>
              </a:ln>
            </p:spPr>
            <p:txBody>
              <a:bodyPr/>
              <a:lstStyle/>
              <a:p>
                <a:endParaRPr lang="es-ES"/>
              </a:p>
            </p:txBody>
          </p:sp>
          <p:sp>
            <p:nvSpPr>
              <p:cNvPr id="100197" name="Freeform 869"/>
              <p:cNvSpPr>
                <a:spLocks/>
              </p:cNvSpPr>
              <p:nvPr/>
            </p:nvSpPr>
            <p:spPr bwMode="auto">
              <a:xfrm>
                <a:off x="4965" y="2676"/>
                <a:ext cx="195" cy="5"/>
              </a:xfrm>
              <a:custGeom>
                <a:avLst/>
                <a:gdLst/>
                <a:ahLst/>
                <a:cxnLst>
                  <a:cxn ang="0">
                    <a:pos x="193" y="5"/>
                  </a:cxn>
                  <a:cxn ang="0">
                    <a:pos x="0" y="5"/>
                  </a:cxn>
                  <a:cxn ang="0">
                    <a:pos x="4" y="0"/>
                  </a:cxn>
                  <a:cxn ang="0">
                    <a:pos x="195" y="0"/>
                  </a:cxn>
                  <a:cxn ang="0">
                    <a:pos x="193" y="5"/>
                  </a:cxn>
                </a:cxnLst>
                <a:rect l="0" t="0" r="r" b="b"/>
                <a:pathLst>
                  <a:path w="195" h="5">
                    <a:moveTo>
                      <a:pt x="193" y="5"/>
                    </a:moveTo>
                    <a:lnTo>
                      <a:pt x="0" y="5"/>
                    </a:lnTo>
                    <a:lnTo>
                      <a:pt x="4" y="0"/>
                    </a:lnTo>
                    <a:lnTo>
                      <a:pt x="195" y="0"/>
                    </a:lnTo>
                    <a:lnTo>
                      <a:pt x="193" y="5"/>
                    </a:lnTo>
                    <a:close/>
                  </a:path>
                </a:pathLst>
              </a:custGeom>
              <a:solidFill>
                <a:srgbClr val="676F72"/>
              </a:solidFill>
              <a:ln w="9525">
                <a:noFill/>
                <a:round/>
                <a:headEnd/>
                <a:tailEnd/>
              </a:ln>
            </p:spPr>
            <p:txBody>
              <a:bodyPr/>
              <a:lstStyle/>
              <a:p>
                <a:endParaRPr lang="es-ES"/>
              </a:p>
            </p:txBody>
          </p:sp>
          <p:sp>
            <p:nvSpPr>
              <p:cNvPr id="100198" name="Freeform 870"/>
              <p:cNvSpPr>
                <a:spLocks/>
              </p:cNvSpPr>
              <p:nvPr/>
            </p:nvSpPr>
            <p:spPr bwMode="auto">
              <a:xfrm>
                <a:off x="4967" y="2674"/>
                <a:ext cx="195" cy="4"/>
              </a:xfrm>
              <a:custGeom>
                <a:avLst/>
                <a:gdLst/>
                <a:ahLst/>
                <a:cxnLst>
                  <a:cxn ang="0">
                    <a:pos x="193" y="4"/>
                  </a:cxn>
                  <a:cxn ang="0">
                    <a:pos x="0" y="4"/>
                  </a:cxn>
                  <a:cxn ang="0">
                    <a:pos x="2" y="0"/>
                  </a:cxn>
                  <a:cxn ang="0">
                    <a:pos x="195" y="0"/>
                  </a:cxn>
                  <a:cxn ang="0">
                    <a:pos x="193" y="4"/>
                  </a:cxn>
                </a:cxnLst>
                <a:rect l="0" t="0" r="r" b="b"/>
                <a:pathLst>
                  <a:path w="195" h="4">
                    <a:moveTo>
                      <a:pt x="193" y="4"/>
                    </a:moveTo>
                    <a:lnTo>
                      <a:pt x="0" y="4"/>
                    </a:lnTo>
                    <a:lnTo>
                      <a:pt x="2" y="0"/>
                    </a:lnTo>
                    <a:lnTo>
                      <a:pt x="195" y="0"/>
                    </a:lnTo>
                    <a:lnTo>
                      <a:pt x="193" y="4"/>
                    </a:lnTo>
                    <a:close/>
                  </a:path>
                </a:pathLst>
              </a:custGeom>
              <a:solidFill>
                <a:srgbClr val="687073"/>
              </a:solidFill>
              <a:ln w="9525">
                <a:noFill/>
                <a:round/>
                <a:headEnd/>
                <a:tailEnd/>
              </a:ln>
            </p:spPr>
            <p:txBody>
              <a:bodyPr/>
              <a:lstStyle/>
              <a:p>
                <a:endParaRPr lang="es-ES"/>
              </a:p>
            </p:txBody>
          </p:sp>
          <p:sp>
            <p:nvSpPr>
              <p:cNvPr id="100199" name="Freeform 871"/>
              <p:cNvSpPr>
                <a:spLocks/>
              </p:cNvSpPr>
              <p:nvPr/>
            </p:nvSpPr>
            <p:spPr bwMode="auto">
              <a:xfrm>
                <a:off x="4969" y="2672"/>
                <a:ext cx="195" cy="4"/>
              </a:xfrm>
              <a:custGeom>
                <a:avLst/>
                <a:gdLst/>
                <a:ahLst/>
                <a:cxnLst>
                  <a:cxn ang="0">
                    <a:pos x="191" y="4"/>
                  </a:cxn>
                  <a:cxn ang="0">
                    <a:pos x="0" y="4"/>
                  </a:cxn>
                  <a:cxn ang="0">
                    <a:pos x="2" y="0"/>
                  </a:cxn>
                  <a:cxn ang="0">
                    <a:pos x="195" y="0"/>
                  </a:cxn>
                  <a:cxn ang="0">
                    <a:pos x="191" y="4"/>
                  </a:cxn>
                </a:cxnLst>
                <a:rect l="0" t="0" r="r" b="b"/>
                <a:pathLst>
                  <a:path w="195" h="4">
                    <a:moveTo>
                      <a:pt x="191" y="4"/>
                    </a:moveTo>
                    <a:lnTo>
                      <a:pt x="0" y="4"/>
                    </a:lnTo>
                    <a:lnTo>
                      <a:pt x="2" y="0"/>
                    </a:lnTo>
                    <a:lnTo>
                      <a:pt x="195" y="0"/>
                    </a:lnTo>
                    <a:lnTo>
                      <a:pt x="191" y="4"/>
                    </a:lnTo>
                    <a:close/>
                  </a:path>
                </a:pathLst>
              </a:custGeom>
              <a:solidFill>
                <a:srgbClr val="687073"/>
              </a:solidFill>
              <a:ln w="9525">
                <a:noFill/>
                <a:round/>
                <a:headEnd/>
                <a:tailEnd/>
              </a:ln>
            </p:spPr>
            <p:txBody>
              <a:bodyPr/>
              <a:lstStyle/>
              <a:p>
                <a:endParaRPr lang="es-ES"/>
              </a:p>
            </p:txBody>
          </p:sp>
          <p:sp>
            <p:nvSpPr>
              <p:cNvPr id="100200" name="Freeform 872"/>
              <p:cNvSpPr>
                <a:spLocks/>
              </p:cNvSpPr>
              <p:nvPr/>
            </p:nvSpPr>
            <p:spPr bwMode="auto">
              <a:xfrm>
                <a:off x="4969" y="2670"/>
                <a:ext cx="195" cy="4"/>
              </a:xfrm>
              <a:custGeom>
                <a:avLst/>
                <a:gdLst/>
                <a:ahLst/>
                <a:cxnLst>
                  <a:cxn ang="0">
                    <a:pos x="193" y="4"/>
                  </a:cxn>
                  <a:cxn ang="0">
                    <a:pos x="0" y="4"/>
                  </a:cxn>
                  <a:cxn ang="0">
                    <a:pos x="5" y="0"/>
                  </a:cxn>
                  <a:cxn ang="0">
                    <a:pos x="195" y="0"/>
                  </a:cxn>
                  <a:cxn ang="0">
                    <a:pos x="193" y="4"/>
                  </a:cxn>
                </a:cxnLst>
                <a:rect l="0" t="0" r="r" b="b"/>
                <a:pathLst>
                  <a:path w="195" h="4">
                    <a:moveTo>
                      <a:pt x="193" y="4"/>
                    </a:moveTo>
                    <a:lnTo>
                      <a:pt x="0" y="4"/>
                    </a:lnTo>
                    <a:lnTo>
                      <a:pt x="5" y="0"/>
                    </a:lnTo>
                    <a:lnTo>
                      <a:pt x="195" y="0"/>
                    </a:lnTo>
                    <a:lnTo>
                      <a:pt x="193" y="4"/>
                    </a:lnTo>
                    <a:close/>
                  </a:path>
                </a:pathLst>
              </a:custGeom>
              <a:solidFill>
                <a:srgbClr val="687073"/>
              </a:solidFill>
              <a:ln w="9525">
                <a:noFill/>
                <a:round/>
                <a:headEnd/>
                <a:tailEnd/>
              </a:ln>
            </p:spPr>
            <p:txBody>
              <a:bodyPr/>
              <a:lstStyle/>
              <a:p>
                <a:endParaRPr lang="es-ES"/>
              </a:p>
            </p:txBody>
          </p:sp>
          <p:sp>
            <p:nvSpPr>
              <p:cNvPr id="100201" name="Freeform 873"/>
              <p:cNvSpPr>
                <a:spLocks/>
              </p:cNvSpPr>
              <p:nvPr/>
            </p:nvSpPr>
            <p:spPr bwMode="auto">
              <a:xfrm>
                <a:off x="4971" y="2667"/>
                <a:ext cx="196" cy="5"/>
              </a:xfrm>
              <a:custGeom>
                <a:avLst/>
                <a:gdLst/>
                <a:ahLst/>
                <a:cxnLst>
                  <a:cxn ang="0">
                    <a:pos x="193" y="5"/>
                  </a:cxn>
                  <a:cxn ang="0">
                    <a:pos x="0" y="5"/>
                  </a:cxn>
                  <a:cxn ang="0">
                    <a:pos x="3" y="0"/>
                  </a:cxn>
                  <a:cxn ang="0">
                    <a:pos x="196" y="0"/>
                  </a:cxn>
                  <a:cxn ang="0">
                    <a:pos x="193" y="5"/>
                  </a:cxn>
                </a:cxnLst>
                <a:rect l="0" t="0" r="r" b="b"/>
                <a:pathLst>
                  <a:path w="196" h="5">
                    <a:moveTo>
                      <a:pt x="193" y="5"/>
                    </a:moveTo>
                    <a:lnTo>
                      <a:pt x="0" y="5"/>
                    </a:lnTo>
                    <a:lnTo>
                      <a:pt x="3" y="0"/>
                    </a:lnTo>
                    <a:lnTo>
                      <a:pt x="196" y="0"/>
                    </a:lnTo>
                    <a:lnTo>
                      <a:pt x="193" y="5"/>
                    </a:lnTo>
                    <a:close/>
                  </a:path>
                </a:pathLst>
              </a:custGeom>
              <a:solidFill>
                <a:srgbClr val="697174"/>
              </a:solidFill>
              <a:ln w="9525">
                <a:noFill/>
                <a:round/>
                <a:headEnd/>
                <a:tailEnd/>
              </a:ln>
            </p:spPr>
            <p:txBody>
              <a:bodyPr/>
              <a:lstStyle/>
              <a:p>
                <a:endParaRPr lang="es-ES"/>
              </a:p>
            </p:txBody>
          </p:sp>
          <p:sp>
            <p:nvSpPr>
              <p:cNvPr id="100202" name="Freeform 874"/>
              <p:cNvSpPr>
                <a:spLocks/>
              </p:cNvSpPr>
              <p:nvPr/>
            </p:nvSpPr>
            <p:spPr bwMode="auto">
              <a:xfrm>
                <a:off x="4974" y="2665"/>
                <a:ext cx="193" cy="5"/>
              </a:xfrm>
              <a:custGeom>
                <a:avLst/>
                <a:gdLst/>
                <a:ahLst/>
                <a:cxnLst>
                  <a:cxn ang="0">
                    <a:pos x="190" y="5"/>
                  </a:cxn>
                  <a:cxn ang="0">
                    <a:pos x="0" y="5"/>
                  </a:cxn>
                  <a:cxn ang="0">
                    <a:pos x="2" y="0"/>
                  </a:cxn>
                  <a:cxn ang="0">
                    <a:pos x="193" y="0"/>
                  </a:cxn>
                  <a:cxn ang="0">
                    <a:pos x="190" y="5"/>
                  </a:cxn>
                </a:cxnLst>
                <a:rect l="0" t="0" r="r" b="b"/>
                <a:pathLst>
                  <a:path w="193" h="5">
                    <a:moveTo>
                      <a:pt x="190" y="5"/>
                    </a:moveTo>
                    <a:lnTo>
                      <a:pt x="0" y="5"/>
                    </a:lnTo>
                    <a:lnTo>
                      <a:pt x="2" y="0"/>
                    </a:lnTo>
                    <a:lnTo>
                      <a:pt x="193" y="0"/>
                    </a:lnTo>
                    <a:lnTo>
                      <a:pt x="190" y="5"/>
                    </a:lnTo>
                    <a:close/>
                  </a:path>
                </a:pathLst>
              </a:custGeom>
              <a:solidFill>
                <a:srgbClr val="697174"/>
              </a:solidFill>
              <a:ln w="9525">
                <a:noFill/>
                <a:round/>
                <a:headEnd/>
                <a:tailEnd/>
              </a:ln>
            </p:spPr>
            <p:txBody>
              <a:bodyPr/>
              <a:lstStyle/>
              <a:p>
                <a:endParaRPr lang="es-ES"/>
              </a:p>
            </p:txBody>
          </p:sp>
          <p:sp>
            <p:nvSpPr>
              <p:cNvPr id="100203" name="Freeform 875"/>
              <p:cNvSpPr>
                <a:spLocks/>
              </p:cNvSpPr>
              <p:nvPr/>
            </p:nvSpPr>
            <p:spPr bwMode="auto">
              <a:xfrm>
                <a:off x="4974" y="2663"/>
                <a:ext cx="195" cy="4"/>
              </a:xfrm>
              <a:custGeom>
                <a:avLst/>
                <a:gdLst/>
                <a:ahLst/>
                <a:cxnLst>
                  <a:cxn ang="0">
                    <a:pos x="193" y="4"/>
                  </a:cxn>
                  <a:cxn ang="0">
                    <a:pos x="0" y="4"/>
                  </a:cxn>
                  <a:cxn ang="0">
                    <a:pos x="4" y="0"/>
                  </a:cxn>
                  <a:cxn ang="0">
                    <a:pos x="195" y="0"/>
                  </a:cxn>
                  <a:cxn ang="0">
                    <a:pos x="193" y="4"/>
                  </a:cxn>
                </a:cxnLst>
                <a:rect l="0" t="0" r="r" b="b"/>
                <a:pathLst>
                  <a:path w="195" h="4">
                    <a:moveTo>
                      <a:pt x="193" y="4"/>
                    </a:moveTo>
                    <a:lnTo>
                      <a:pt x="0" y="4"/>
                    </a:lnTo>
                    <a:lnTo>
                      <a:pt x="4" y="0"/>
                    </a:lnTo>
                    <a:lnTo>
                      <a:pt x="195" y="0"/>
                    </a:lnTo>
                    <a:lnTo>
                      <a:pt x="193" y="4"/>
                    </a:lnTo>
                    <a:close/>
                  </a:path>
                </a:pathLst>
              </a:custGeom>
              <a:solidFill>
                <a:srgbClr val="697174"/>
              </a:solidFill>
              <a:ln w="9525">
                <a:noFill/>
                <a:round/>
                <a:headEnd/>
                <a:tailEnd/>
              </a:ln>
            </p:spPr>
            <p:txBody>
              <a:bodyPr/>
              <a:lstStyle/>
              <a:p>
                <a:endParaRPr lang="es-ES"/>
              </a:p>
            </p:txBody>
          </p:sp>
          <p:sp>
            <p:nvSpPr>
              <p:cNvPr id="100204" name="Freeform 876"/>
              <p:cNvSpPr>
                <a:spLocks/>
              </p:cNvSpPr>
              <p:nvPr/>
            </p:nvSpPr>
            <p:spPr bwMode="auto">
              <a:xfrm>
                <a:off x="4976" y="2661"/>
                <a:ext cx="195" cy="4"/>
              </a:xfrm>
              <a:custGeom>
                <a:avLst/>
                <a:gdLst/>
                <a:ahLst/>
                <a:cxnLst>
                  <a:cxn ang="0">
                    <a:pos x="191" y="4"/>
                  </a:cxn>
                  <a:cxn ang="0">
                    <a:pos x="0" y="4"/>
                  </a:cxn>
                  <a:cxn ang="0">
                    <a:pos x="2" y="0"/>
                  </a:cxn>
                  <a:cxn ang="0">
                    <a:pos x="195" y="0"/>
                  </a:cxn>
                  <a:cxn ang="0">
                    <a:pos x="191" y="4"/>
                  </a:cxn>
                </a:cxnLst>
                <a:rect l="0" t="0" r="r" b="b"/>
                <a:pathLst>
                  <a:path w="195" h="4">
                    <a:moveTo>
                      <a:pt x="191" y="4"/>
                    </a:moveTo>
                    <a:lnTo>
                      <a:pt x="0" y="4"/>
                    </a:lnTo>
                    <a:lnTo>
                      <a:pt x="2" y="0"/>
                    </a:lnTo>
                    <a:lnTo>
                      <a:pt x="195" y="0"/>
                    </a:lnTo>
                    <a:lnTo>
                      <a:pt x="191" y="4"/>
                    </a:lnTo>
                    <a:close/>
                  </a:path>
                </a:pathLst>
              </a:custGeom>
              <a:solidFill>
                <a:srgbClr val="6A7275"/>
              </a:solidFill>
              <a:ln w="9525">
                <a:noFill/>
                <a:round/>
                <a:headEnd/>
                <a:tailEnd/>
              </a:ln>
            </p:spPr>
            <p:txBody>
              <a:bodyPr/>
              <a:lstStyle/>
              <a:p>
                <a:endParaRPr lang="es-ES"/>
              </a:p>
            </p:txBody>
          </p:sp>
          <p:sp>
            <p:nvSpPr>
              <p:cNvPr id="100205" name="Freeform 877"/>
              <p:cNvSpPr>
                <a:spLocks/>
              </p:cNvSpPr>
              <p:nvPr/>
            </p:nvSpPr>
            <p:spPr bwMode="auto">
              <a:xfrm>
                <a:off x="4978" y="2658"/>
                <a:ext cx="193" cy="5"/>
              </a:xfrm>
              <a:custGeom>
                <a:avLst/>
                <a:gdLst/>
                <a:ahLst/>
                <a:cxnLst>
                  <a:cxn ang="0">
                    <a:pos x="191" y="5"/>
                  </a:cxn>
                  <a:cxn ang="0">
                    <a:pos x="0" y="5"/>
                  </a:cxn>
                  <a:cxn ang="0">
                    <a:pos x="2" y="0"/>
                  </a:cxn>
                  <a:cxn ang="0">
                    <a:pos x="193" y="0"/>
                  </a:cxn>
                  <a:cxn ang="0">
                    <a:pos x="191" y="5"/>
                  </a:cxn>
                </a:cxnLst>
                <a:rect l="0" t="0" r="r" b="b"/>
                <a:pathLst>
                  <a:path w="193" h="5">
                    <a:moveTo>
                      <a:pt x="191" y="5"/>
                    </a:moveTo>
                    <a:lnTo>
                      <a:pt x="0" y="5"/>
                    </a:lnTo>
                    <a:lnTo>
                      <a:pt x="2" y="0"/>
                    </a:lnTo>
                    <a:lnTo>
                      <a:pt x="193" y="0"/>
                    </a:lnTo>
                    <a:lnTo>
                      <a:pt x="191" y="5"/>
                    </a:lnTo>
                    <a:close/>
                  </a:path>
                </a:pathLst>
              </a:custGeom>
              <a:solidFill>
                <a:srgbClr val="6A7275"/>
              </a:solidFill>
              <a:ln w="9525">
                <a:noFill/>
                <a:round/>
                <a:headEnd/>
                <a:tailEnd/>
              </a:ln>
            </p:spPr>
            <p:txBody>
              <a:bodyPr/>
              <a:lstStyle/>
              <a:p>
                <a:endParaRPr lang="es-ES"/>
              </a:p>
            </p:txBody>
          </p:sp>
          <p:sp>
            <p:nvSpPr>
              <p:cNvPr id="100206" name="Freeform 878"/>
              <p:cNvSpPr>
                <a:spLocks/>
              </p:cNvSpPr>
              <p:nvPr/>
            </p:nvSpPr>
            <p:spPr bwMode="auto">
              <a:xfrm>
                <a:off x="4978" y="2656"/>
                <a:ext cx="195" cy="5"/>
              </a:xfrm>
              <a:custGeom>
                <a:avLst/>
                <a:gdLst/>
                <a:ahLst/>
                <a:cxnLst>
                  <a:cxn ang="0">
                    <a:pos x="193" y="5"/>
                  </a:cxn>
                  <a:cxn ang="0">
                    <a:pos x="0" y="5"/>
                  </a:cxn>
                  <a:cxn ang="0">
                    <a:pos x="4" y="0"/>
                  </a:cxn>
                  <a:cxn ang="0">
                    <a:pos x="195" y="0"/>
                  </a:cxn>
                  <a:cxn ang="0">
                    <a:pos x="193" y="5"/>
                  </a:cxn>
                </a:cxnLst>
                <a:rect l="0" t="0" r="r" b="b"/>
                <a:pathLst>
                  <a:path w="195" h="5">
                    <a:moveTo>
                      <a:pt x="193" y="5"/>
                    </a:moveTo>
                    <a:lnTo>
                      <a:pt x="0" y="5"/>
                    </a:lnTo>
                    <a:lnTo>
                      <a:pt x="4" y="0"/>
                    </a:lnTo>
                    <a:lnTo>
                      <a:pt x="195" y="0"/>
                    </a:lnTo>
                    <a:lnTo>
                      <a:pt x="193" y="5"/>
                    </a:lnTo>
                    <a:close/>
                  </a:path>
                </a:pathLst>
              </a:custGeom>
              <a:solidFill>
                <a:srgbClr val="6B7376"/>
              </a:solidFill>
              <a:ln w="9525">
                <a:noFill/>
                <a:round/>
                <a:headEnd/>
                <a:tailEnd/>
              </a:ln>
            </p:spPr>
            <p:txBody>
              <a:bodyPr/>
              <a:lstStyle/>
              <a:p>
                <a:endParaRPr lang="es-ES"/>
              </a:p>
            </p:txBody>
          </p:sp>
          <p:sp>
            <p:nvSpPr>
              <p:cNvPr id="100207" name="Freeform 879"/>
              <p:cNvSpPr>
                <a:spLocks/>
              </p:cNvSpPr>
              <p:nvPr/>
            </p:nvSpPr>
            <p:spPr bwMode="auto">
              <a:xfrm>
                <a:off x="4980" y="2654"/>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B7376"/>
              </a:solidFill>
              <a:ln w="9525">
                <a:noFill/>
                <a:round/>
                <a:headEnd/>
                <a:tailEnd/>
              </a:ln>
            </p:spPr>
            <p:txBody>
              <a:bodyPr/>
              <a:lstStyle/>
              <a:p>
                <a:endParaRPr lang="es-ES"/>
              </a:p>
            </p:txBody>
          </p:sp>
          <p:sp>
            <p:nvSpPr>
              <p:cNvPr id="100208" name="Freeform 880"/>
              <p:cNvSpPr>
                <a:spLocks/>
              </p:cNvSpPr>
              <p:nvPr/>
            </p:nvSpPr>
            <p:spPr bwMode="auto">
              <a:xfrm>
                <a:off x="4982" y="2652"/>
                <a:ext cx="193" cy="4"/>
              </a:xfrm>
              <a:custGeom>
                <a:avLst/>
                <a:gdLst/>
                <a:ahLst/>
                <a:cxnLst>
                  <a:cxn ang="0">
                    <a:pos x="191" y="4"/>
                  </a:cxn>
                  <a:cxn ang="0">
                    <a:pos x="0" y="4"/>
                  </a:cxn>
                  <a:cxn ang="0">
                    <a:pos x="3" y="0"/>
                  </a:cxn>
                  <a:cxn ang="0">
                    <a:pos x="193" y="0"/>
                  </a:cxn>
                  <a:cxn ang="0">
                    <a:pos x="191" y="4"/>
                  </a:cxn>
                </a:cxnLst>
                <a:rect l="0" t="0" r="r" b="b"/>
                <a:pathLst>
                  <a:path w="193" h="4">
                    <a:moveTo>
                      <a:pt x="191" y="4"/>
                    </a:moveTo>
                    <a:lnTo>
                      <a:pt x="0" y="4"/>
                    </a:lnTo>
                    <a:lnTo>
                      <a:pt x="3" y="0"/>
                    </a:lnTo>
                    <a:lnTo>
                      <a:pt x="193" y="0"/>
                    </a:lnTo>
                    <a:lnTo>
                      <a:pt x="191" y="4"/>
                    </a:lnTo>
                    <a:close/>
                  </a:path>
                </a:pathLst>
              </a:custGeom>
              <a:solidFill>
                <a:srgbClr val="6B7376"/>
              </a:solidFill>
              <a:ln w="9525">
                <a:noFill/>
                <a:round/>
                <a:headEnd/>
                <a:tailEnd/>
              </a:ln>
            </p:spPr>
            <p:txBody>
              <a:bodyPr/>
              <a:lstStyle/>
              <a:p>
                <a:endParaRPr lang="es-ES"/>
              </a:p>
            </p:txBody>
          </p:sp>
          <p:sp>
            <p:nvSpPr>
              <p:cNvPr id="100209" name="Freeform 881"/>
              <p:cNvSpPr>
                <a:spLocks/>
              </p:cNvSpPr>
              <p:nvPr/>
            </p:nvSpPr>
            <p:spPr bwMode="auto">
              <a:xfrm>
                <a:off x="4982" y="2650"/>
                <a:ext cx="193" cy="4"/>
              </a:xfrm>
              <a:custGeom>
                <a:avLst/>
                <a:gdLst/>
                <a:ahLst/>
                <a:cxnLst>
                  <a:cxn ang="0">
                    <a:pos x="191" y="4"/>
                  </a:cxn>
                  <a:cxn ang="0">
                    <a:pos x="0" y="4"/>
                  </a:cxn>
                  <a:cxn ang="0">
                    <a:pos x="5" y="0"/>
                  </a:cxn>
                  <a:cxn ang="0">
                    <a:pos x="193" y="0"/>
                  </a:cxn>
                  <a:cxn ang="0">
                    <a:pos x="191" y="4"/>
                  </a:cxn>
                </a:cxnLst>
                <a:rect l="0" t="0" r="r" b="b"/>
                <a:pathLst>
                  <a:path w="193" h="4">
                    <a:moveTo>
                      <a:pt x="191" y="4"/>
                    </a:moveTo>
                    <a:lnTo>
                      <a:pt x="0" y="4"/>
                    </a:lnTo>
                    <a:lnTo>
                      <a:pt x="5" y="0"/>
                    </a:lnTo>
                    <a:lnTo>
                      <a:pt x="193" y="0"/>
                    </a:lnTo>
                    <a:lnTo>
                      <a:pt x="191" y="4"/>
                    </a:lnTo>
                    <a:close/>
                  </a:path>
                </a:pathLst>
              </a:custGeom>
              <a:solidFill>
                <a:srgbClr val="6C7477"/>
              </a:solidFill>
              <a:ln w="9525">
                <a:noFill/>
                <a:round/>
                <a:headEnd/>
                <a:tailEnd/>
              </a:ln>
            </p:spPr>
            <p:txBody>
              <a:bodyPr/>
              <a:lstStyle/>
              <a:p>
                <a:endParaRPr lang="es-ES"/>
              </a:p>
            </p:txBody>
          </p:sp>
          <p:sp>
            <p:nvSpPr>
              <p:cNvPr id="100210" name="Freeform 882"/>
              <p:cNvSpPr>
                <a:spLocks/>
              </p:cNvSpPr>
              <p:nvPr/>
            </p:nvSpPr>
            <p:spPr bwMode="auto">
              <a:xfrm>
                <a:off x="4985" y="2647"/>
                <a:ext cx="193" cy="5"/>
              </a:xfrm>
              <a:custGeom>
                <a:avLst/>
                <a:gdLst/>
                <a:ahLst/>
                <a:cxnLst>
                  <a:cxn ang="0">
                    <a:pos x="190" y="5"/>
                  </a:cxn>
                  <a:cxn ang="0">
                    <a:pos x="0" y="5"/>
                  </a:cxn>
                  <a:cxn ang="0">
                    <a:pos x="2" y="0"/>
                  </a:cxn>
                  <a:cxn ang="0">
                    <a:pos x="193" y="0"/>
                  </a:cxn>
                  <a:cxn ang="0">
                    <a:pos x="190" y="5"/>
                  </a:cxn>
                </a:cxnLst>
                <a:rect l="0" t="0" r="r" b="b"/>
                <a:pathLst>
                  <a:path w="193" h="5">
                    <a:moveTo>
                      <a:pt x="190" y="5"/>
                    </a:moveTo>
                    <a:lnTo>
                      <a:pt x="0" y="5"/>
                    </a:lnTo>
                    <a:lnTo>
                      <a:pt x="2" y="0"/>
                    </a:lnTo>
                    <a:lnTo>
                      <a:pt x="193" y="0"/>
                    </a:lnTo>
                    <a:lnTo>
                      <a:pt x="190" y="5"/>
                    </a:lnTo>
                    <a:close/>
                  </a:path>
                </a:pathLst>
              </a:custGeom>
              <a:solidFill>
                <a:srgbClr val="6C7477"/>
              </a:solidFill>
              <a:ln w="9525">
                <a:noFill/>
                <a:round/>
                <a:headEnd/>
                <a:tailEnd/>
              </a:ln>
            </p:spPr>
            <p:txBody>
              <a:bodyPr/>
              <a:lstStyle/>
              <a:p>
                <a:endParaRPr lang="es-ES"/>
              </a:p>
            </p:txBody>
          </p:sp>
          <p:sp>
            <p:nvSpPr>
              <p:cNvPr id="100211" name="Freeform 883"/>
              <p:cNvSpPr>
                <a:spLocks/>
              </p:cNvSpPr>
              <p:nvPr/>
            </p:nvSpPr>
            <p:spPr bwMode="auto">
              <a:xfrm>
                <a:off x="4987" y="2645"/>
                <a:ext cx="193" cy="5"/>
              </a:xfrm>
              <a:custGeom>
                <a:avLst/>
                <a:gdLst/>
                <a:ahLst/>
                <a:cxnLst>
                  <a:cxn ang="0">
                    <a:pos x="188" y="5"/>
                  </a:cxn>
                  <a:cxn ang="0">
                    <a:pos x="0" y="5"/>
                  </a:cxn>
                  <a:cxn ang="0">
                    <a:pos x="2" y="0"/>
                  </a:cxn>
                  <a:cxn ang="0">
                    <a:pos x="193" y="0"/>
                  </a:cxn>
                  <a:cxn ang="0">
                    <a:pos x="188" y="5"/>
                  </a:cxn>
                </a:cxnLst>
                <a:rect l="0" t="0" r="r" b="b"/>
                <a:pathLst>
                  <a:path w="193" h="5">
                    <a:moveTo>
                      <a:pt x="188" y="5"/>
                    </a:moveTo>
                    <a:lnTo>
                      <a:pt x="0" y="5"/>
                    </a:lnTo>
                    <a:lnTo>
                      <a:pt x="2" y="0"/>
                    </a:lnTo>
                    <a:lnTo>
                      <a:pt x="193" y="0"/>
                    </a:lnTo>
                    <a:lnTo>
                      <a:pt x="188" y="5"/>
                    </a:lnTo>
                    <a:close/>
                  </a:path>
                </a:pathLst>
              </a:custGeom>
              <a:solidFill>
                <a:srgbClr val="6C7477"/>
              </a:solidFill>
              <a:ln w="9525">
                <a:noFill/>
                <a:round/>
                <a:headEnd/>
                <a:tailEnd/>
              </a:ln>
            </p:spPr>
            <p:txBody>
              <a:bodyPr/>
              <a:lstStyle/>
              <a:p>
                <a:endParaRPr lang="es-ES"/>
              </a:p>
            </p:txBody>
          </p:sp>
          <p:sp>
            <p:nvSpPr>
              <p:cNvPr id="100212" name="Freeform 884"/>
              <p:cNvSpPr>
                <a:spLocks/>
              </p:cNvSpPr>
              <p:nvPr/>
            </p:nvSpPr>
            <p:spPr bwMode="auto">
              <a:xfrm>
                <a:off x="4987" y="2643"/>
                <a:ext cx="193" cy="4"/>
              </a:xfrm>
              <a:custGeom>
                <a:avLst/>
                <a:gdLst/>
                <a:ahLst/>
                <a:cxnLst>
                  <a:cxn ang="0">
                    <a:pos x="191" y="4"/>
                  </a:cxn>
                  <a:cxn ang="0">
                    <a:pos x="0" y="4"/>
                  </a:cxn>
                  <a:cxn ang="0">
                    <a:pos x="4" y="0"/>
                  </a:cxn>
                  <a:cxn ang="0">
                    <a:pos x="193" y="0"/>
                  </a:cxn>
                  <a:cxn ang="0">
                    <a:pos x="191" y="4"/>
                  </a:cxn>
                </a:cxnLst>
                <a:rect l="0" t="0" r="r" b="b"/>
                <a:pathLst>
                  <a:path w="193" h="4">
                    <a:moveTo>
                      <a:pt x="191" y="4"/>
                    </a:moveTo>
                    <a:lnTo>
                      <a:pt x="0" y="4"/>
                    </a:lnTo>
                    <a:lnTo>
                      <a:pt x="4" y="0"/>
                    </a:lnTo>
                    <a:lnTo>
                      <a:pt x="193" y="0"/>
                    </a:lnTo>
                    <a:lnTo>
                      <a:pt x="191" y="4"/>
                    </a:lnTo>
                    <a:close/>
                  </a:path>
                </a:pathLst>
              </a:custGeom>
              <a:solidFill>
                <a:srgbClr val="6C7578"/>
              </a:solidFill>
              <a:ln w="9525">
                <a:noFill/>
                <a:round/>
                <a:headEnd/>
                <a:tailEnd/>
              </a:ln>
            </p:spPr>
            <p:txBody>
              <a:bodyPr/>
              <a:lstStyle/>
              <a:p>
                <a:endParaRPr lang="es-ES"/>
              </a:p>
            </p:txBody>
          </p:sp>
          <p:sp>
            <p:nvSpPr>
              <p:cNvPr id="100213" name="Freeform 885"/>
              <p:cNvSpPr>
                <a:spLocks/>
              </p:cNvSpPr>
              <p:nvPr/>
            </p:nvSpPr>
            <p:spPr bwMode="auto">
              <a:xfrm>
                <a:off x="4989" y="2641"/>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C7578"/>
              </a:solidFill>
              <a:ln w="9525">
                <a:noFill/>
                <a:round/>
                <a:headEnd/>
                <a:tailEnd/>
              </a:ln>
            </p:spPr>
            <p:txBody>
              <a:bodyPr/>
              <a:lstStyle/>
              <a:p>
                <a:endParaRPr lang="es-ES"/>
              </a:p>
            </p:txBody>
          </p:sp>
          <p:sp>
            <p:nvSpPr>
              <p:cNvPr id="100214" name="Freeform 886"/>
              <p:cNvSpPr>
                <a:spLocks/>
              </p:cNvSpPr>
              <p:nvPr/>
            </p:nvSpPr>
            <p:spPr bwMode="auto">
              <a:xfrm>
                <a:off x="4991" y="2638"/>
                <a:ext cx="191" cy="5"/>
              </a:xfrm>
              <a:custGeom>
                <a:avLst/>
                <a:gdLst/>
                <a:ahLst/>
                <a:cxnLst>
                  <a:cxn ang="0">
                    <a:pos x="189" y="5"/>
                  </a:cxn>
                  <a:cxn ang="0">
                    <a:pos x="0" y="5"/>
                  </a:cxn>
                  <a:cxn ang="0">
                    <a:pos x="3" y="0"/>
                  </a:cxn>
                  <a:cxn ang="0">
                    <a:pos x="191" y="0"/>
                  </a:cxn>
                  <a:cxn ang="0">
                    <a:pos x="189" y="5"/>
                  </a:cxn>
                </a:cxnLst>
                <a:rect l="0" t="0" r="r" b="b"/>
                <a:pathLst>
                  <a:path w="191" h="5">
                    <a:moveTo>
                      <a:pt x="189" y="5"/>
                    </a:moveTo>
                    <a:lnTo>
                      <a:pt x="0" y="5"/>
                    </a:lnTo>
                    <a:lnTo>
                      <a:pt x="3" y="0"/>
                    </a:lnTo>
                    <a:lnTo>
                      <a:pt x="191" y="0"/>
                    </a:lnTo>
                    <a:lnTo>
                      <a:pt x="189" y="5"/>
                    </a:lnTo>
                    <a:close/>
                  </a:path>
                </a:pathLst>
              </a:custGeom>
              <a:solidFill>
                <a:srgbClr val="6C7578"/>
              </a:solidFill>
              <a:ln w="9525">
                <a:noFill/>
                <a:round/>
                <a:headEnd/>
                <a:tailEnd/>
              </a:ln>
            </p:spPr>
            <p:txBody>
              <a:bodyPr/>
              <a:lstStyle/>
              <a:p>
                <a:endParaRPr lang="es-ES"/>
              </a:p>
            </p:txBody>
          </p:sp>
          <p:sp>
            <p:nvSpPr>
              <p:cNvPr id="100215" name="Freeform 887"/>
              <p:cNvSpPr>
                <a:spLocks/>
              </p:cNvSpPr>
              <p:nvPr/>
            </p:nvSpPr>
            <p:spPr bwMode="auto">
              <a:xfrm>
                <a:off x="4991" y="2636"/>
                <a:ext cx="193" cy="5"/>
              </a:xfrm>
              <a:custGeom>
                <a:avLst/>
                <a:gdLst/>
                <a:ahLst/>
                <a:cxnLst>
                  <a:cxn ang="0">
                    <a:pos x="191" y="5"/>
                  </a:cxn>
                  <a:cxn ang="0">
                    <a:pos x="0" y="5"/>
                  </a:cxn>
                  <a:cxn ang="0">
                    <a:pos x="5" y="0"/>
                  </a:cxn>
                  <a:cxn ang="0">
                    <a:pos x="193" y="0"/>
                  </a:cxn>
                  <a:cxn ang="0">
                    <a:pos x="191" y="5"/>
                  </a:cxn>
                </a:cxnLst>
                <a:rect l="0" t="0" r="r" b="b"/>
                <a:pathLst>
                  <a:path w="193" h="5">
                    <a:moveTo>
                      <a:pt x="191" y="5"/>
                    </a:moveTo>
                    <a:lnTo>
                      <a:pt x="0" y="5"/>
                    </a:lnTo>
                    <a:lnTo>
                      <a:pt x="5" y="0"/>
                    </a:lnTo>
                    <a:lnTo>
                      <a:pt x="193" y="0"/>
                    </a:lnTo>
                    <a:lnTo>
                      <a:pt x="191" y="5"/>
                    </a:lnTo>
                    <a:close/>
                  </a:path>
                </a:pathLst>
              </a:custGeom>
              <a:solidFill>
                <a:srgbClr val="6D7679"/>
              </a:solidFill>
              <a:ln w="9525">
                <a:noFill/>
                <a:round/>
                <a:headEnd/>
                <a:tailEnd/>
              </a:ln>
            </p:spPr>
            <p:txBody>
              <a:bodyPr/>
              <a:lstStyle/>
              <a:p>
                <a:endParaRPr lang="es-ES"/>
              </a:p>
            </p:txBody>
          </p:sp>
          <p:sp>
            <p:nvSpPr>
              <p:cNvPr id="100216" name="Freeform 888"/>
              <p:cNvSpPr>
                <a:spLocks/>
              </p:cNvSpPr>
              <p:nvPr/>
            </p:nvSpPr>
            <p:spPr bwMode="auto">
              <a:xfrm>
                <a:off x="4994" y="2634"/>
                <a:ext cx="193" cy="4"/>
              </a:xfrm>
              <a:custGeom>
                <a:avLst/>
                <a:gdLst/>
                <a:ahLst/>
                <a:cxnLst>
                  <a:cxn ang="0">
                    <a:pos x="188" y="4"/>
                  </a:cxn>
                  <a:cxn ang="0">
                    <a:pos x="0" y="4"/>
                  </a:cxn>
                  <a:cxn ang="0">
                    <a:pos x="2" y="0"/>
                  </a:cxn>
                  <a:cxn ang="0">
                    <a:pos x="193" y="0"/>
                  </a:cxn>
                  <a:cxn ang="0">
                    <a:pos x="188" y="4"/>
                  </a:cxn>
                </a:cxnLst>
                <a:rect l="0" t="0" r="r" b="b"/>
                <a:pathLst>
                  <a:path w="193" h="4">
                    <a:moveTo>
                      <a:pt x="188" y="4"/>
                    </a:moveTo>
                    <a:lnTo>
                      <a:pt x="0" y="4"/>
                    </a:lnTo>
                    <a:lnTo>
                      <a:pt x="2" y="0"/>
                    </a:lnTo>
                    <a:lnTo>
                      <a:pt x="193" y="0"/>
                    </a:lnTo>
                    <a:lnTo>
                      <a:pt x="188" y="4"/>
                    </a:lnTo>
                    <a:close/>
                  </a:path>
                </a:pathLst>
              </a:custGeom>
              <a:solidFill>
                <a:srgbClr val="6D7679"/>
              </a:solidFill>
              <a:ln w="9525">
                <a:noFill/>
                <a:round/>
                <a:headEnd/>
                <a:tailEnd/>
              </a:ln>
            </p:spPr>
            <p:txBody>
              <a:bodyPr/>
              <a:lstStyle/>
              <a:p>
                <a:endParaRPr lang="es-ES"/>
              </a:p>
            </p:txBody>
          </p:sp>
          <p:sp>
            <p:nvSpPr>
              <p:cNvPr id="100217" name="Freeform 889"/>
              <p:cNvSpPr>
                <a:spLocks/>
              </p:cNvSpPr>
              <p:nvPr/>
            </p:nvSpPr>
            <p:spPr bwMode="auto">
              <a:xfrm>
                <a:off x="4996" y="2632"/>
                <a:ext cx="191" cy="4"/>
              </a:xfrm>
              <a:custGeom>
                <a:avLst/>
                <a:gdLst/>
                <a:ahLst/>
                <a:cxnLst>
                  <a:cxn ang="0">
                    <a:pos x="188" y="4"/>
                  </a:cxn>
                  <a:cxn ang="0">
                    <a:pos x="0" y="4"/>
                  </a:cxn>
                  <a:cxn ang="0">
                    <a:pos x="2" y="0"/>
                  </a:cxn>
                  <a:cxn ang="0">
                    <a:pos x="191" y="0"/>
                  </a:cxn>
                  <a:cxn ang="0">
                    <a:pos x="188" y="4"/>
                  </a:cxn>
                </a:cxnLst>
                <a:rect l="0" t="0" r="r" b="b"/>
                <a:pathLst>
                  <a:path w="191" h="4">
                    <a:moveTo>
                      <a:pt x="188" y="4"/>
                    </a:moveTo>
                    <a:lnTo>
                      <a:pt x="0" y="4"/>
                    </a:lnTo>
                    <a:lnTo>
                      <a:pt x="2" y="0"/>
                    </a:lnTo>
                    <a:lnTo>
                      <a:pt x="191" y="0"/>
                    </a:lnTo>
                    <a:lnTo>
                      <a:pt x="188" y="4"/>
                    </a:lnTo>
                    <a:close/>
                  </a:path>
                </a:pathLst>
              </a:custGeom>
              <a:solidFill>
                <a:srgbClr val="6E777A"/>
              </a:solidFill>
              <a:ln w="9525">
                <a:noFill/>
                <a:round/>
                <a:headEnd/>
                <a:tailEnd/>
              </a:ln>
            </p:spPr>
            <p:txBody>
              <a:bodyPr/>
              <a:lstStyle/>
              <a:p>
                <a:endParaRPr lang="es-ES"/>
              </a:p>
            </p:txBody>
          </p:sp>
          <p:sp>
            <p:nvSpPr>
              <p:cNvPr id="100218" name="Freeform 890"/>
              <p:cNvSpPr>
                <a:spLocks/>
              </p:cNvSpPr>
              <p:nvPr/>
            </p:nvSpPr>
            <p:spPr bwMode="auto">
              <a:xfrm>
                <a:off x="4996" y="2630"/>
                <a:ext cx="193" cy="4"/>
              </a:xfrm>
              <a:custGeom>
                <a:avLst/>
                <a:gdLst/>
                <a:ahLst/>
                <a:cxnLst>
                  <a:cxn ang="0">
                    <a:pos x="191" y="4"/>
                  </a:cxn>
                  <a:cxn ang="0">
                    <a:pos x="0" y="4"/>
                  </a:cxn>
                  <a:cxn ang="0">
                    <a:pos x="2" y="0"/>
                  </a:cxn>
                  <a:cxn ang="0">
                    <a:pos x="193" y="0"/>
                  </a:cxn>
                  <a:cxn ang="0">
                    <a:pos x="191" y="4"/>
                  </a:cxn>
                </a:cxnLst>
                <a:rect l="0" t="0" r="r" b="b"/>
                <a:pathLst>
                  <a:path w="193" h="4">
                    <a:moveTo>
                      <a:pt x="191" y="4"/>
                    </a:moveTo>
                    <a:lnTo>
                      <a:pt x="0" y="4"/>
                    </a:lnTo>
                    <a:lnTo>
                      <a:pt x="2" y="0"/>
                    </a:lnTo>
                    <a:lnTo>
                      <a:pt x="193" y="0"/>
                    </a:lnTo>
                    <a:lnTo>
                      <a:pt x="191" y="4"/>
                    </a:lnTo>
                    <a:close/>
                  </a:path>
                </a:pathLst>
              </a:custGeom>
              <a:solidFill>
                <a:srgbClr val="6E777A"/>
              </a:solidFill>
              <a:ln w="9525">
                <a:noFill/>
                <a:round/>
                <a:headEnd/>
                <a:tailEnd/>
              </a:ln>
            </p:spPr>
            <p:txBody>
              <a:bodyPr/>
              <a:lstStyle/>
              <a:p>
                <a:endParaRPr lang="es-ES"/>
              </a:p>
            </p:txBody>
          </p:sp>
          <p:sp>
            <p:nvSpPr>
              <p:cNvPr id="100219" name="Freeform 891"/>
              <p:cNvSpPr>
                <a:spLocks/>
              </p:cNvSpPr>
              <p:nvPr/>
            </p:nvSpPr>
            <p:spPr bwMode="auto">
              <a:xfrm>
                <a:off x="4998" y="2627"/>
                <a:ext cx="191" cy="5"/>
              </a:xfrm>
              <a:custGeom>
                <a:avLst/>
                <a:gdLst/>
                <a:ahLst/>
                <a:cxnLst>
                  <a:cxn ang="0">
                    <a:pos x="189" y="5"/>
                  </a:cxn>
                  <a:cxn ang="0">
                    <a:pos x="0" y="5"/>
                  </a:cxn>
                  <a:cxn ang="0">
                    <a:pos x="2" y="0"/>
                  </a:cxn>
                  <a:cxn ang="0">
                    <a:pos x="191" y="0"/>
                  </a:cxn>
                  <a:cxn ang="0">
                    <a:pos x="189" y="5"/>
                  </a:cxn>
                </a:cxnLst>
                <a:rect l="0" t="0" r="r" b="b"/>
                <a:pathLst>
                  <a:path w="191" h="5">
                    <a:moveTo>
                      <a:pt x="189" y="5"/>
                    </a:moveTo>
                    <a:lnTo>
                      <a:pt x="0" y="5"/>
                    </a:lnTo>
                    <a:lnTo>
                      <a:pt x="2" y="0"/>
                    </a:lnTo>
                    <a:lnTo>
                      <a:pt x="191" y="0"/>
                    </a:lnTo>
                    <a:lnTo>
                      <a:pt x="189" y="5"/>
                    </a:lnTo>
                    <a:close/>
                  </a:path>
                </a:pathLst>
              </a:custGeom>
              <a:solidFill>
                <a:srgbClr val="6E777A"/>
              </a:solidFill>
              <a:ln w="9525">
                <a:noFill/>
                <a:round/>
                <a:headEnd/>
                <a:tailEnd/>
              </a:ln>
            </p:spPr>
            <p:txBody>
              <a:bodyPr/>
              <a:lstStyle/>
              <a:p>
                <a:endParaRPr lang="es-ES"/>
              </a:p>
            </p:txBody>
          </p:sp>
          <p:sp>
            <p:nvSpPr>
              <p:cNvPr id="100220" name="Freeform 892"/>
              <p:cNvSpPr>
                <a:spLocks/>
              </p:cNvSpPr>
              <p:nvPr/>
            </p:nvSpPr>
            <p:spPr bwMode="auto">
              <a:xfrm>
                <a:off x="4998" y="2625"/>
                <a:ext cx="193" cy="5"/>
              </a:xfrm>
              <a:custGeom>
                <a:avLst/>
                <a:gdLst/>
                <a:ahLst/>
                <a:cxnLst>
                  <a:cxn ang="0">
                    <a:pos x="191" y="5"/>
                  </a:cxn>
                  <a:cxn ang="0">
                    <a:pos x="0" y="5"/>
                  </a:cxn>
                  <a:cxn ang="0">
                    <a:pos x="4" y="0"/>
                  </a:cxn>
                  <a:cxn ang="0">
                    <a:pos x="193" y="0"/>
                  </a:cxn>
                  <a:cxn ang="0">
                    <a:pos x="191" y="5"/>
                  </a:cxn>
                </a:cxnLst>
                <a:rect l="0" t="0" r="r" b="b"/>
                <a:pathLst>
                  <a:path w="193" h="5">
                    <a:moveTo>
                      <a:pt x="191" y="5"/>
                    </a:moveTo>
                    <a:lnTo>
                      <a:pt x="0" y="5"/>
                    </a:lnTo>
                    <a:lnTo>
                      <a:pt x="4" y="0"/>
                    </a:lnTo>
                    <a:lnTo>
                      <a:pt x="193" y="0"/>
                    </a:lnTo>
                    <a:lnTo>
                      <a:pt x="191" y="5"/>
                    </a:lnTo>
                    <a:close/>
                  </a:path>
                </a:pathLst>
              </a:custGeom>
              <a:solidFill>
                <a:srgbClr val="6F787B"/>
              </a:solidFill>
              <a:ln w="9525">
                <a:noFill/>
                <a:round/>
                <a:headEnd/>
                <a:tailEnd/>
              </a:ln>
            </p:spPr>
            <p:txBody>
              <a:bodyPr/>
              <a:lstStyle/>
              <a:p>
                <a:endParaRPr lang="es-ES"/>
              </a:p>
            </p:txBody>
          </p:sp>
          <p:sp>
            <p:nvSpPr>
              <p:cNvPr id="100221" name="Freeform 893"/>
              <p:cNvSpPr>
                <a:spLocks/>
              </p:cNvSpPr>
              <p:nvPr/>
            </p:nvSpPr>
            <p:spPr bwMode="auto">
              <a:xfrm>
                <a:off x="5000" y="2623"/>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6F787B"/>
              </a:solidFill>
              <a:ln w="9525">
                <a:noFill/>
                <a:round/>
                <a:headEnd/>
                <a:tailEnd/>
              </a:ln>
            </p:spPr>
            <p:txBody>
              <a:bodyPr/>
              <a:lstStyle/>
              <a:p>
                <a:endParaRPr lang="es-ES"/>
              </a:p>
            </p:txBody>
          </p:sp>
          <p:sp>
            <p:nvSpPr>
              <p:cNvPr id="100222" name="Freeform 894"/>
              <p:cNvSpPr>
                <a:spLocks/>
              </p:cNvSpPr>
              <p:nvPr/>
            </p:nvSpPr>
            <p:spPr bwMode="auto">
              <a:xfrm>
                <a:off x="5002" y="2621"/>
                <a:ext cx="191" cy="4"/>
              </a:xfrm>
              <a:custGeom>
                <a:avLst/>
                <a:gdLst/>
                <a:ahLst/>
                <a:cxnLst>
                  <a:cxn ang="0">
                    <a:pos x="189" y="4"/>
                  </a:cxn>
                  <a:cxn ang="0">
                    <a:pos x="0" y="4"/>
                  </a:cxn>
                  <a:cxn ang="0">
                    <a:pos x="3" y="0"/>
                  </a:cxn>
                  <a:cxn ang="0">
                    <a:pos x="191" y="0"/>
                  </a:cxn>
                  <a:cxn ang="0">
                    <a:pos x="189" y="4"/>
                  </a:cxn>
                </a:cxnLst>
                <a:rect l="0" t="0" r="r" b="b"/>
                <a:pathLst>
                  <a:path w="191" h="4">
                    <a:moveTo>
                      <a:pt x="189" y="4"/>
                    </a:moveTo>
                    <a:lnTo>
                      <a:pt x="0" y="4"/>
                    </a:lnTo>
                    <a:lnTo>
                      <a:pt x="3" y="0"/>
                    </a:lnTo>
                    <a:lnTo>
                      <a:pt x="191" y="0"/>
                    </a:lnTo>
                    <a:lnTo>
                      <a:pt x="189" y="4"/>
                    </a:lnTo>
                    <a:close/>
                  </a:path>
                </a:pathLst>
              </a:custGeom>
              <a:solidFill>
                <a:srgbClr val="6F787B"/>
              </a:solidFill>
              <a:ln w="9525">
                <a:noFill/>
                <a:round/>
                <a:headEnd/>
                <a:tailEnd/>
              </a:ln>
            </p:spPr>
            <p:txBody>
              <a:bodyPr/>
              <a:lstStyle/>
              <a:p>
                <a:endParaRPr lang="es-ES"/>
              </a:p>
            </p:txBody>
          </p:sp>
          <p:sp>
            <p:nvSpPr>
              <p:cNvPr id="100223" name="Freeform 895"/>
              <p:cNvSpPr>
                <a:spLocks/>
              </p:cNvSpPr>
              <p:nvPr/>
            </p:nvSpPr>
            <p:spPr bwMode="auto">
              <a:xfrm>
                <a:off x="5002" y="2618"/>
                <a:ext cx="193" cy="5"/>
              </a:xfrm>
              <a:custGeom>
                <a:avLst/>
                <a:gdLst/>
                <a:ahLst/>
                <a:cxnLst>
                  <a:cxn ang="0">
                    <a:pos x="189" y="5"/>
                  </a:cxn>
                  <a:cxn ang="0">
                    <a:pos x="0" y="5"/>
                  </a:cxn>
                  <a:cxn ang="0">
                    <a:pos x="5" y="0"/>
                  </a:cxn>
                  <a:cxn ang="0">
                    <a:pos x="193" y="0"/>
                  </a:cxn>
                  <a:cxn ang="0">
                    <a:pos x="189" y="5"/>
                  </a:cxn>
                </a:cxnLst>
                <a:rect l="0" t="0" r="r" b="b"/>
                <a:pathLst>
                  <a:path w="193" h="5">
                    <a:moveTo>
                      <a:pt x="189" y="5"/>
                    </a:moveTo>
                    <a:lnTo>
                      <a:pt x="0" y="5"/>
                    </a:lnTo>
                    <a:lnTo>
                      <a:pt x="5" y="0"/>
                    </a:lnTo>
                    <a:lnTo>
                      <a:pt x="193" y="0"/>
                    </a:lnTo>
                    <a:lnTo>
                      <a:pt x="189" y="5"/>
                    </a:lnTo>
                    <a:close/>
                  </a:path>
                </a:pathLst>
              </a:custGeom>
              <a:solidFill>
                <a:srgbClr val="70797C"/>
              </a:solidFill>
              <a:ln w="9525">
                <a:noFill/>
                <a:round/>
                <a:headEnd/>
                <a:tailEnd/>
              </a:ln>
            </p:spPr>
            <p:txBody>
              <a:bodyPr/>
              <a:lstStyle/>
              <a:p>
                <a:endParaRPr lang="es-ES"/>
              </a:p>
            </p:txBody>
          </p:sp>
          <p:sp>
            <p:nvSpPr>
              <p:cNvPr id="100224" name="Freeform 896"/>
              <p:cNvSpPr>
                <a:spLocks/>
              </p:cNvSpPr>
              <p:nvPr/>
            </p:nvSpPr>
            <p:spPr bwMode="auto">
              <a:xfrm>
                <a:off x="5005" y="2616"/>
                <a:ext cx="190" cy="5"/>
              </a:xfrm>
              <a:custGeom>
                <a:avLst/>
                <a:gdLst/>
                <a:ahLst/>
                <a:cxnLst>
                  <a:cxn ang="0">
                    <a:pos x="188" y="5"/>
                  </a:cxn>
                  <a:cxn ang="0">
                    <a:pos x="0" y="5"/>
                  </a:cxn>
                  <a:cxn ang="0">
                    <a:pos x="2" y="0"/>
                  </a:cxn>
                  <a:cxn ang="0">
                    <a:pos x="190" y="0"/>
                  </a:cxn>
                  <a:cxn ang="0">
                    <a:pos x="188" y="5"/>
                  </a:cxn>
                </a:cxnLst>
                <a:rect l="0" t="0" r="r" b="b"/>
                <a:pathLst>
                  <a:path w="190" h="5">
                    <a:moveTo>
                      <a:pt x="188" y="5"/>
                    </a:moveTo>
                    <a:lnTo>
                      <a:pt x="0" y="5"/>
                    </a:lnTo>
                    <a:lnTo>
                      <a:pt x="2" y="0"/>
                    </a:lnTo>
                    <a:lnTo>
                      <a:pt x="190" y="0"/>
                    </a:lnTo>
                    <a:lnTo>
                      <a:pt x="188" y="5"/>
                    </a:lnTo>
                    <a:close/>
                  </a:path>
                </a:pathLst>
              </a:custGeom>
              <a:solidFill>
                <a:srgbClr val="70797C"/>
              </a:solidFill>
              <a:ln w="9525">
                <a:noFill/>
                <a:round/>
                <a:headEnd/>
                <a:tailEnd/>
              </a:ln>
            </p:spPr>
            <p:txBody>
              <a:bodyPr/>
              <a:lstStyle/>
              <a:p>
                <a:endParaRPr lang="es-ES"/>
              </a:p>
            </p:txBody>
          </p:sp>
          <p:sp>
            <p:nvSpPr>
              <p:cNvPr id="100225" name="Freeform 897"/>
              <p:cNvSpPr>
                <a:spLocks/>
              </p:cNvSpPr>
              <p:nvPr/>
            </p:nvSpPr>
            <p:spPr bwMode="auto">
              <a:xfrm>
                <a:off x="5007" y="2614"/>
                <a:ext cx="191" cy="4"/>
              </a:xfrm>
              <a:custGeom>
                <a:avLst/>
                <a:gdLst/>
                <a:ahLst/>
                <a:cxnLst>
                  <a:cxn ang="0">
                    <a:pos x="188" y="4"/>
                  </a:cxn>
                  <a:cxn ang="0">
                    <a:pos x="0" y="4"/>
                  </a:cxn>
                  <a:cxn ang="0">
                    <a:pos x="2" y="0"/>
                  </a:cxn>
                  <a:cxn ang="0">
                    <a:pos x="191" y="0"/>
                  </a:cxn>
                  <a:cxn ang="0">
                    <a:pos x="188" y="4"/>
                  </a:cxn>
                </a:cxnLst>
                <a:rect l="0" t="0" r="r" b="b"/>
                <a:pathLst>
                  <a:path w="191" h="4">
                    <a:moveTo>
                      <a:pt x="188" y="4"/>
                    </a:moveTo>
                    <a:lnTo>
                      <a:pt x="0" y="4"/>
                    </a:lnTo>
                    <a:lnTo>
                      <a:pt x="2" y="0"/>
                    </a:lnTo>
                    <a:lnTo>
                      <a:pt x="191" y="0"/>
                    </a:lnTo>
                    <a:lnTo>
                      <a:pt x="188" y="4"/>
                    </a:lnTo>
                    <a:close/>
                  </a:path>
                </a:pathLst>
              </a:custGeom>
              <a:solidFill>
                <a:srgbClr val="70797C"/>
              </a:solidFill>
              <a:ln w="9525">
                <a:noFill/>
                <a:round/>
                <a:headEnd/>
                <a:tailEnd/>
              </a:ln>
            </p:spPr>
            <p:txBody>
              <a:bodyPr/>
              <a:lstStyle/>
              <a:p>
                <a:endParaRPr lang="es-ES"/>
              </a:p>
            </p:txBody>
          </p:sp>
          <p:sp>
            <p:nvSpPr>
              <p:cNvPr id="100226" name="Freeform 898"/>
              <p:cNvSpPr>
                <a:spLocks/>
              </p:cNvSpPr>
              <p:nvPr/>
            </p:nvSpPr>
            <p:spPr bwMode="auto">
              <a:xfrm>
                <a:off x="5007" y="2612"/>
                <a:ext cx="191" cy="4"/>
              </a:xfrm>
              <a:custGeom>
                <a:avLst/>
                <a:gdLst/>
                <a:ahLst/>
                <a:cxnLst>
                  <a:cxn ang="0">
                    <a:pos x="188" y="4"/>
                  </a:cxn>
                  <a:cxn ang="0">
                    <a:pos x="0" y="4"/>
                  </a:cxn>
                  <a:cxn ang="0">
                    <a:pos x="4" y="0"/>
                  </a:cxn>
                  <a:cxn ang="0">
                    <a:pos x="191" y="0"/>
                  </a:cxn>
                  <a:cxn ang="0">
                    <a:pos x="188" y="4"/>
                  </a:cxn>
                </a:cxnLst>
                <a:rect l="0" t="0" r="r" b="b"/>
                <a:pathLst>
                  <a:path w="191" h="4">
                    <a:moveTo>
                      <a:pt x="188" y="4"/>
                    </a:moveTo>
                    <a:lnTo>
                      <a:pt x="0" y="4"/>
                    </a:lnTo>
                    <a:lnTo>
                      <a:pt x="4" y="0"/>
                    </a:lnTo>
                    <a:lnTo>
                      <a:pt x="191" y="0"/>
                    </a:lnTo>
                    <a:lnTo>
                      <a:pt x="188" y="4"/>
                    </a:lnTo>
                    <a:close/>
                  </a:path>
                </a:pathLst>
              </a:custGeom>
              <a:solidFill>
                <a:srgbClr val="717A7D"/>
              </a:solidFill>
              <a:ln w="9525">
                <a:noFill/>
                <a:round/>
                <a:headEnd/>
                <a:tailEnd/>
              </a:ln>
            </p:spPr>
            <p:txBody>
              <a:bodyPr/>
              <a:lstStyle/>
              <a:p>
                <a:endParaRPr lang="es-ES"/>
              </a:p>
            </p:txBody>
          </p:sp>
          <p:sp>
            <p:nvSpPr>
              <p:cNvPr id="100227" name="Freeform 899"/>
              <p:cNvSpPr>
                <a:spLocks/>
              </p:cNvSpPr>
              <p:nvPr/>
            </p:nvSpPr>
            <p:spPr bwMode="auto">
              <a:xfrm>
                <a:off x="5009" y="2610"/>
                <a:ext cx="191" cy="4"/>
              </a:xfrm>
              <a:custGeom>
                <a:avLst/>
                <a:gdLst/>
                <a:ahLst/>
                <a:cxnLst>
                  <a:cxn ang="0">
                    <a:pos x="189" y="4"/>
                  </a:cxn>
                  <a:cxn ang="0">
                    <a:pos x="0" y="4"/>
                  </a:cxn>
                  <a:cxn ang="0">
                    <a:pos x="2" y="0"/>
                  </a:cxn>
                  <a:cxn ang="0">
                    <a:pos x="191" y="0"/>
                  </a:cxn>
                  <a:cxn ang="0">
                    <a:pos x="189" y="4"/>
                  </a:cxn>
                </a:cxnLst>
                <a:rect l="0" t="0" r="r" b="b"/>
                <a:pathLst>
                  <a:path w="191" h="4">
                    <a:moveTo>
                      <a:pt x="189" y="4"/>
                    </a:moveTo>
                    <a:lnTo>
                      <a:pt x="0" y="4"/>
                    </a:lnTo>
                    <a:lnTo>
                      <a:pt x="2" y="0"/>
                    </a:lnTo>
                    <a:lnTo>
                      <a:pt x="191" y="0"/>
                    </a:lnTo>
                    <a:lnTo>
                      <a:pt x="189" y="4"/>
                    </a:lnTo>
                    <a:close/>
                  </a:path>
                </a:pathLst>
              </a:custGeom>
              <a:solidFill>
                <a:srgbClr val="717A7D"/>
              </a:solidFill>
              <a:ln w="9525">
                <a:noFill/>
                <a:round/>
                <a:headEnd/>
                <a:tailEnd/>
              </a:ln>
            </p:spPr>
            <p:txBody>
              <a:bodyPr/>
              <a:lstStyle/>
              <a:p>
                <a:endParaRPr lang="es-ES"/>
              </a:p>
            </p:txBody>
          </p:sp>
          <p:sp>
            <p:nvSpPr>
              <p:cNvPr id="100228" name="Freeform 900"/>
              <p:cNvSpPr>
                <a:spLocks/>
              </p:cNvSpPr>
              <p:nvPr/>
            </p:nvSpPr>
            <p:spPr bwMode="auto">
              <a:xfrm>
                <a:off x="5011" y="2607"/>
                <a:ext cx="191" cy="5"/>
              </a:xfrm>
              <a:custGeom>
                <a:avLst/>
                <a:gdLst/>
                <a:ahLst/>
                <a:cxnLst>
                  <a:cxn ang="0">
                    <a:pos x="187" y="5"/>
                  </a:cxn>
                  <a:cxn ang="0">
                    <a:pos x="0" y="5"/>
                  </a:cxn>
                  <a:cxn ang="0">
                    <a:pos x="3" y="0"/>
                  </a:cxn>
                  <a:cxn ang="0">
                    <a:pos x="191" y="0"/>
                  </a:cxn>
                  <a:cxn ang="0">
                    <a:pos x="187" y="5"/>
                  </a:cxn>
                </a:cxnLst>
                <a:rect l="0" t="0" r="r" b="b"/>
                <a:pathLst>
                  <a:path w="191" h="5">
                    <a:moveTo>
                      <a:pt x="187" y="5"/>
                    </a:moveTo>
                    <a:lnTo>
                      <a:pt x="0" y="5"/>
                    </a:lnTo>
                    <a:lnTo>
                      <a:pt x="3" y="0"/>
                    </a:lnTo>
                    <a:lnTo>
                      <a:pt x="191" y="0"/>
                    </a:lnTo>
                    <a:lnTo>
                      <a:pt x="187" y="5"/>
                    </a:lnTo>
                    <a:close/>
                  </a:path>
                </a:pathLst>
              </a:custGeom>
              <a:solidFill>
                <a:srgbClr val="727B7E"/>
              </a:solidFill>
              <a:ln w="9525">
                <a:noFill/>
                <a:round/>
                <a:headEnd/>
                <a:tailEnd/>
              </a:ln>
            </p:spPr>
            <p:txBody>
              <a:bodyPr/>
              <a:lstStyle/>
              <a:p>
                <a:endParaRPr lang="es-ES"/>
              </a:p>
            </p:txBody>
          </p:sp>
          <p:sp>
            <p:nvSpPr>
              <p:cNvPr id="100229" name="Freeform 901"/>
              <p:cNvSpPr>
                <a:spLocks/>
              </p:cNvSpPr>
              <p:nvPr/>
            </p:nvSpPr>
            <p:spPr bwMode="auto">
              <a:xfrm>
                <a:off x="5011" y="2605"/>
                <a:ext cx="191" cy="5"/>
              </a:xfrm>
              <a:custGeom>
                <a:avLst/>
                <a:gdLst/>
                <a:ahLst/>
                <a:cxnLst>
                  <a:cxn ang="0">
                    <a:pos x="189" y="5"/>
                  </a:cxn>
                  <a:cxn ang="0">
                    <a:pos x="0" y="5"/>
                  </a:cxn>
                  <a:cxn ang="0">
                    <a:pos x="5" y="0"/>
                  </a:cxn>
                  <a:cxn ang="0">
                    <a:pos x="191" y="0"/>
                  </a:cxn>
                  <a:cxn ang="0">
                    <a:pos x="189" y="5"/>
                  </a:cxn>
                </a:cxnLst>
                <a:rect l="0" t="0" r="r" b="b"/>
                <a:pathLst>
                  <a:path w="191" h="5">
                    <a:moveTo>
                      <a:pt x="189" y="5"/>
                    </a:moveTo>
                    <a:lnTo>
                      <a:pt x="0" y="5"/>
                    </a:lnTo>
                    <a:lnTo>
                      <a:pt x="5" y="0"/>
                    </a:lnTo>
                    <a:lnTo>
                      <a:pt x="191" y="0"/>
                    </a:lnTo>
                    <a:lnTo>
                      <a:pt x="189" y="5"/>
                    </a:lnTo>
                    <a:close/>
                  </a:path>
                </a:pathLst>
              </a:custGeom>
              <a:solidFill>
                <a:srgbClr val="727B7E"/>
              </a:solidFill>
              <a:ln w="9525">
                <a:noFill/>
                <a:round/>
                <a:headEnd/>
                <a:tailEnd/>
              </a:ln>
            </p:spPr>
            <p:txBody>
              <a:bodyPr/>
              <a:lstStyle/>
              <a:p>
                <a:endParaRPr lang="es-ES"/>
              </a:p>
            </p:txBody>
          </p:sp>
          <p:sp>
            <p:nvSpPr>
              <p:cNvPr id="100230" name="Freeform 902"/>
              <p:cNvSpPr>
                <a:spLocks/>
              </p:cNvSpPr>
              <p:nvPr/>
            </p:nvSpPr>
            <p:spPr bwMode="auto">
              <a:xfrm>
                <a:off x="5014" y="2603"/>
                <a:ext cx="190" cy="4"/>
              </a:xfrm>
              <a:custGeom>
                <a:avLst/>
                <a:gdLst/>
                <a:ahLst/>
                <a:cxnLst>
                  <a:cxn ang="0">
                    <a:pos x="188" y="4"/>
                  </a:cxn>
                  <a:cxn ang="0">
                    <a:pos x="0" y="4"/>
                  </a:cxn>
                  <a:cxn ang="0">
                    <a:pos x="2" y="0"/>
                  </a:cxn>
                  <a:cxn ang="0">
                    <a:pos x="190" y="0"/>
                  </a:cxn>
                  <a:cxn ang="0">
                    <a:pos x="188" y="4"/>
                  </a:cxn>
                </a:cxnLst>
                <a:rect l="0" t="0" r="r" b="b"/>
                <a:pathLst>
                  <a:path w="190" h="4">
                    <a:moveTo>
                      <a:pt x="188" y="4"/>
                    </a:moveTo>
                    <a:lnTo>
                      <a:pt x="0" y="4"/>
                    </a:lnTo>
                    <a:lnTo>
                      <a:pt x="2" y="0"/>
                    </a:lnTo>
                    <a:lnTo>
                      <a:pt x="190" y="0"/>
                    </a:lnTo>
                    <a:lnTo>
                      <a:pt x="188" y="4"/>
                    </a:lnTo>
                    <a:close/>
                  </a:path>
                </a:pathLst>
              </a:custGeom>
              <a:solidFill>
                <a:srgbClr val="727B7E"/>
              </a:solidFill>
              <a:ln w="9525">
                <a:noFill/>
                <a:round/>
                <a:headEnd/>
                <a:tailEnd/>
              </a:ln>
            </p:spPr>
            <p:txBody>
              <a:bodyPr/>
              <a:lstStyle/>
              <a:p>
                <a:endParaRPr lang="es-ES"/>
              </a:p>
            </p:txBody>
          </p:sp>
          <p:sp>
            <p:nvSpPr>
              <p:cNvPr id="100231" name="Freeform 903"/>
              <p:cNvSpPr>
                <a:spLocks/>
              </p:cNvSpPr>
              <p:nvPr/>
            </p:nvSpPr>
            <p:spPr bwMode="auto">
              <a:xfrm>
                <a:off x="5016" y="2601"/>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37C7F"/>
              </a:solidFill>
              <a:ln w="9525">
                <a:noFill/>
                <a:round/>
                <a:headEnd/>
                <a:tailEnd/>
              </a:ln>
            </p:spPr>
            <p:txBody>
              <a:bodyPr/>
              <a:lstStyle/>
              <a:p>
                <a:endParaRPr lang="es-ES"/>
              </a:p>
            </p:txBody>
          </p:sp>
          <p:sp>
            <p:nvSpPr>
              <p:cNvPr id="100232" name="Freeform 904"/>
              <p:cNvSpPr>
                <a:spLocks/>
              </p:cNvSpPr>
              <p:nvPr/>
            </p:nvSpPr>
            <p:spPr bwMode="auto">
              <a:xfrm>
                <a:off x="5016" y="2598"/>
                <a:ext cx="191" cy="5"/>
              </a:xfrm>
              <a:custGeom>
                <a:avLst/>
                <a:gdLst/>
                <a:ahLst/>
                <a:cxnLst>
                  <a:cxn ang="0">
                    <a:pos x="188" y="5"/>
                  </a:cxn>
                  <a:cxn ang="0">
                    <a:pos x="0" y="5"/>
                  </a:cxn>
                  <a:cxn ang="0">
                    <a:pos x="4" y="0"/>
                  </a:cxn>
                  <a:cxn ang="0">
                    <a:pos x="191" y="0"/>
                  </a:cxn>
                  <a:cxn ang="0">
                    <a:pos x="188" y="5"/>
                  </a:cxn>
                </a:cxnLst>
                <a:rect l="0" t="0" r="r" b="b"/>
                <a:pathLst>
                  <a:path w="191" h="5">
                    <a:moveTo>
                      <a:pt x="188" y="5"/>
                    </a:moveTo>
                    <a:lnTo>
                      <a:pt x="0" y="5"/>
                    </a:lnTo>
                    <a:lnTo>
                      <a:pt x="4" y="0"/>
                    </a:lnTo>
                    <a:lnTo>
                      <a:pt x="191" y="0"/>
                    </a:lnTo>
                    <a:lnTo>
                      <a:pt x="188" y="5"/>
                    </a:lnTo>
                    <a:close/>
                  </a:path>
                </a:pathLst>
              </a:custGeom>
              <a:solidFill>
                <a:srgbClr val="737C7F"/>
              </a:solidFill>
              <a:ln w="9525">
                <a:noFill/>
                <a:round/>
                <a:headEnd/>
                <a:tailEnd/>
              </a:ln>
            </p:spPr>
            <p:txBody>
              <a:bodyPr/>
              <a:lstStyle/>
              <a:p>
                <a:endParaRPr lang="es-ES"/>
              </a:p>
            </p:txBody>
          </p:sp>
          <p:sp>
            <p:nvSpPr>
              <p:cNvPr id="100233" name="Freeform 905"/>
              <p:cNvSpPr>
                <a:spLocks/>
              </p:cNvSpPr>
              <p:nvPr/>
            </p:nvSpPr>
            <p:spPr bwMode="auto">
              <a:xfrm>
                <a:off x="5018" y="2596"/>
                <a:ext cx="189" cy="5"/>
              </a:xfrm>
              <a:custGeom>
                <a:avLst/>
                <a:gdLst/>
                <a:ahLst/>
                <a:cxnLst>
                  <a:cxn ang="0">
                    <a:pos x="186" y="5"/>
                  </a:cxn>
                  <a:cxn ang="0">
                    <a:pos x="0" y="5"/>
                  </a:cxn>
                  <a:cxn ang="0">
                    <a:pos x="2" y="0"/>
                  </a:cxn>
                  <a:cxn ang="0">
                    <a:pos x="189" y="0"/>
                  </a:cxn>
                  <a:cxn ang="0">
                    <a:pos x="186" y="5"/>
                  </a:cxn>
                </a:cxnLst>
                <a:rect l="0" t="0" r="r" b="b"/>
                <a:pathLst>
                  <a:path w="189" h="5">
                    <a:moveTo>
                      <a:pt x="186" y="5"/>
                    </a:moveTo>
                    <a:lnTo>
                      <a:pt x="0" y="5"/>
                    </a:lnTo>
                    <a:lnTo>
                      <a:pt x="2" y="0"/>
                    </a:lnTo>
                    <a:lnTo>
                      <a:pt x="189" y="0"/>
                    </a:lnTo>
                    <a:lnTo>
                      <a:pt x="186" y="5"/>
                    </a:lnTo>
                    <a:close/>
                  </a:path>
                </a:pathLst>
              </a:custGeom>
              <a:solidFill>
                <a:srgbClr val="737C7F"/>
              </a:solidFill>
              <a:ln w="9525">
                <a:noFill/>
                <a:round/>
                <a:headEnd/>
                <a:tailEnd/>
              </a:ln>
            </p:spPr>
            <p:txBody>
              <a:bodyPr/>
              <a:lstStyle/>
              <a:p>
                <a:endParaRPr lang="es-ES"/>
              </a:p>
            </p:txBody>
          </p:sp>
          <p:sp>
            <p:nvSpPr>
              <p:cNvPr id="100234" name="Freeform 906"/>
              <p:cNvSpPr>
                <a:spLocks/>
              </p:cNvSpPr>
              <p:nvPr/>
            </p:nvSpPr>
            <p:spPr bwMode="auto">
              <a:xfrm>
                <a:off x="5020" y="2594"/>
                <a:ext cx="189" cy="4"/>
              </a:xfrm>
              <a:custGeom>
                <a:avLst/>
                <a:gdLst/>
                <a:ahLst/>
                <a:cxnLst>
                  <a:cxn ang="0">
                    <a:pos x="187" y="4"/>
                  </a:cxn>
                  <a:cxn ang="0">
                    <a:pos x="0" y="4"/>
                  </a:cxn>
                  <a:cxn ang="0">
                    <a:pos x="2" y="0"/>
                  </a:cxn>
                  <a:cxn ang="0">
                    <a:pos x="189" y="0"/>
                  </a:cxn>
                  <a:cxn ang="0">
                    <a:pos x="187" y="4"/>
                  </a:cxn>
                </a:cxnLst>
                <a:rect l="0" t="0" r="r" b="b"/>
                <a:pathLst>
                  <a:path w="189" h="4">
                    <a:moveTo>
                      <a:pt x="187" y="4"/>
                    </a:moveTo>
                    <a:lnTo>
                      <a:pt x="0" y="4"/>
                    </a:lnTo>
                    <a:lnTo>
                      <a:pt x="2" y="0"/>
                    </a:lnTo>
                    <a:lnTo>
                      <a:pt x="189" y="0"/>
                    </a:lnTo>
                    <a:lnTo>
                      <a:pt x="187" y="4"/>
                    </a:lnTo>
                    <a:close/>
                  </a:path>
                </a:pathLst>
              </a:custGeom>
              <a:solidFill>
                <a:srgbClr val="747D80"/>
              </a:solidFill>
              <a:ln w="9525">
                <a:noFill/>
                <a:round/>
                <a:headEnd/>
                <a:tailEnd/>
              </a:ln>
            </p:spPr>
            <p:txBody>
              <a:bodyPr/>
              <a:lstStyle/>
              <a:p>
                <a:endParaRPr lang="es-ES"/>
              </a:p>
            </p:txBody>
          </p:sp>
          <p:sp>
            <p:nvSpPr>
              <p:cNvPr id="100235" name="Freeform 907"/>
              <p:cNvSpPr>
                <a:spLocks/>
              </p:cNvSpPr>
              <p:nvPr/>
            </p:nvSpPr>
            <p:spPr bwMode="auto">
              <a:xfrm>
                <a:off x="5020" y="2592"/>
                <a:ext cx="191" cy="4"/>
              </a:xfrm>
              <a:custGeom>
                <a:avLst/>
                <a:gdLst/>
                <a:ahLst/>
                <a:cxnLst>
                  <a:cxn ang="0">
                    <a:pos x="187" y="4"/>
                  </a:cxn>
                  <a:cxn ang="0">
                    <a:pos x="0" y="4"/>
                  </a:cxn>
                  <a:cxn ang="0">
                    <a:pos x="5" y="0"/>
                  </a:cxn>
                  <a:cxn ang="0">
                    <a:pos x="191" y="0"/>
                  </a:cxn>
                  <a:cxn ang="0">
                    <a:pos x="187" y="4"/>
                  </a:cxn>
                </a:cxnLst>
                <a:rect l="0" t="0" r="r" b="b"/>
                <a:pathLst>
                  <a:path w="191" h="4">
                    <a:moveTo>
                      <a:pt x="187" y="4"/>
                    </a:moveTo>
                    <a:lnTo>
                      <a:pt x="0" y="4"/>
                    </a:lnTo>
                    <a:lnTo>
                      <a:pt x="5" y="0"/>
                    </a:lnTo>
                    <a:lnTo>
                      <a:pt x="191" y="0"/>
                    </a:lnTo>
                    <a:lnTo>
                      <a:pt x="187" y="4"/>
                    </a:lnTo>
                    <a:close/>
                  </a:path>
                </a:pathLst>
              </a:custGeom>
              <a:solidFill>
                <a:srgbClr val="747D80"/>
              </a:solidFill>
              <a:ln w="9525">
                <a:noFill/>
                <a:round/>
                <a:headEnd/>
                <a:tailEnd/>
              </a:ln>
            </p:spPr>
            <p:txBody>
              <a:bodyPr/>
              <a:lstStyle/>
              <a:p>
                <a:endParaRPr lang="es-ES"/>
              </a:p>
            </p:txBody>
          </p:sp>
          <p:sp>
            <p:nvSpPr>
              <p:cNvPr id="100236" name="Freeform 908"/>
              <p:cNvSpPr>
                <a:spLocks/>
              </p:cNvSpPr>
              <p:nvPr/>
            </p:nvSpPr>
            <p:spPr bwMode="auto">
              <a:xfrm>
                <a:off x="5022" y="2590"/>
                <a:ext cx="189" cy="4"/>
              </a:xfrm>
              <a:custGeom>
                <a:avLst/>
                <a:gdLst/>
                <a:ahLst/>
                <a:cxnLst>
                  <a:cxn ang="0">
                    <a:pos x="187" y="4"/>
                  </a:cxn>
                  <a:cxn ang="0">
                    <a:pos x="0" y="4"/>
                  </a:cxn>
                  <a:cxn ang="0">
                    <a:pos x="3" y="0"/>
                  </a:cxn>
                  <a:cxn ang="0">
                    <a:pos x="189" y="0"/>
                  </a:cxn>
                  <a:cxn ang="0">
                    <a:pos x="187" y="4"/>
                  </a:cxn>
                </a:cxnLst>
                <a:rect l="0" t="0" r="r" b="b"/>
                <a:pathLst>
                  <a:path w="189" h="4">
                    <a:moveTo>
                      <a:pt x="187" y="4"/>
                    </a:moveTo>
                    <a:lnTo>
                      <a:pt x="0" y="4"/>
                    </a:lnTo>
                    <a:lnTo>
                      <a:pt x="3" y="0"/>
                    </a:lnTo>
                    <a:lnTo>
                      <a:pt x="189" y="0"/>
                    </a:lnTo>
                    <a:lnTo>
                      <a:pt x="187" y="4"/>
                    </a:lnTo>
                    <a:close/>
                  </a:path>
                </a:pathLst>
              </a:custGeom>
              <a:solidFill>
                <a:srgbClr val="747D80"/>
              </a:solidFill>
              <a:ln w="9525">
                <a:noFill/>
                <a:round/>
                <a:headEnd/>
                <a:tailEnd/>
              </a:ln>
            </p:spPr>
            <p:txBody>
              <a:bodyPr/>
              <a:lstStyle/>
              <a:p>
                <a:endParaRPr lang="es-ES"/>
              </a:p>
            </p:txBody>
          </p:sp>
          <p:sp>
            <p:nvSpPr>
              <p:cNvPr id="100237" name="Freeform 909"/>
              <p:cNvSpPr>
                <a:spLocks/>
              </p:cNvSpPr>
              <p:nvPr/>
            </p:nvSpPr>
            <p:spPr bwMode="auto">
              <a:xfrm>
                <a:off x="5025" y="2587"/>
                <a:ext cx="188" cy="5"/>
              </a:xfrm>
              <a:custGeom>
                <a:avLst/>
                <a:gdLst/>
                <a:ahLst/>
                <a:cxnLst>
                  <a:cxn ang="0">
                    <a:pos x="186" y="5"/>
                  </a:cxn>
                  <a:cxn ang="0">
                    <a:pos x="0" y="5"/>
                  </a:cxn>
                  <a:cxn ang="0">
                    <a:pos x="2" y="0"/>
                  </a:cxn>
                  <a:cxn ang="0">
                    <a:pos x="188" y="0"/>
                  </a:cxn>
                  <a:cxn ang="0">
                    <a:pos x="186" y="5"/>
                  </a:cxn>
                </a:cxnLst>
                <a:rect l="0" t="0" r="r" b="b"/>
                <a:pathLst>
                  <a:path w="188" h="5">
                    <a:moveTo>
                      <a:pt x="186" y="5"/>
                    </a:moveTo>
                    <a:lnTo>
                      <a:pt x="0" y="5"/>
                    </a:lnTo>
                    <a:lnTo>
                      <a:pt x="2" y="0"/>
                    </a:lnTo>
                    <a:lnTo>
                      <a:pt x="188" y="0"/>
                    </a:lnTo>
                    <a:lnTo>
                      <a:pt x="186" y="5"/>
                    </a:lnTo>
                    <a:close/>
                  </a:path>
                </a:pathLst>
              </a:custGeom>
              <a:solidFill>
                <a:srgbClr val="757E81"/>
              </a:solidFill>
              <a:ln w="9525">
                <a:noFill/>
                <a:round/>
                <a:headEnd/>
                <a:tailEnd/>
              </a:ln>
            </p:spPr>
            <p:txBody>
              <a:bodyPr/>
              <a:lstStyle/>
              <a:p>
                <a:endParaRPr lang="es-ES"/>
              </a:p>
            </p:txBody>
          </p:sp>
          <p:sp>
            <p:nvSpPr>
              <p:cNvPr id="100238" name="Freeform 910"/>
              <p:cNvSpPr>
                <a:spLocks/>
              </p:cNvSpPr>
              <p:nvPr/>
            </p:nvSpPr>
            <p:spPr bwMode="auto">
              <a:xfrm>
                <a:off x="5025" y="2585"/>
                <a:ext cx="188" cy="5"/>
              </a:xfrm>
              <a:custGeom>
                <a:avLst/>
                <a:gdLst/>
                <a:ahLst/>
                <a:cxnLst>
                  <a:cxn ang="0">
                    <a:pos x="186" y="5"/>
                  </a:cxn>
                  <a:cxn ang="0">
                    <a:pos x="0" y="5"/>
                  </a:cxn>
                  <a:cxn ang="0">
                    <a:pos x="4" y="0"/>
                  </a:cxn>
                  <a:cxn ang="0">
                    <a:pos x="188" y="0"/>
                  </a:cxn>
                  <a:cxn ang="0">
                    <a:pos x="186" y="5"/>
                  </a:cxn>
                </a:cxnLst>
                <a:rect l="0" t="0" r="r" b="b"/>
                <a:pathLst>
                  <a:path w="188" h="5">
                    <a:moveTo>
                      <a:pt x="186" y="5"/>
                    </a:moveTo>
                    <a:lnTo>
                      <a:pt x="0" y="5"/>
                    </a:lnTo>
                    <a:lnTo>
                      <a:pt x="4" y="0"/>
                    </a:lnTo>
                    <a:lnTo>
                      <a:pt x="188" y="0"/>
                    </a:lnTo>
                    <a:lnTo>
                      <a:pt x="186" y="5"/>
                    </a:lnTo>
                    <a:close/>
                  </a:path>
                </a:pathLst>
              </a:custGeom>
              <a:solidFill>
                <a:srgbClr val="757E81"/>
              </a:solidFill>
              <a:ln w="9525">
                <a:noFill/>
                <a:round/>
                <a:headEnd/>
                <a:tailEnd/>
              </a:ln>
            </p:spPr>
            <p:txBody>
              <a:bodyPr/>
              <a:lstStyle/>
              <a:p>
                <a:endParaRPr lang="es-ES"/>
              </a:p>
            </p:txBody>
          </p:sp>
          <p:sp>
            <p:nvSpPr>
              <p:cNvPr id="100239" name="Freeform 911"/>
              <p:cNvSpPr>
                <a:spLocks/>
              </p:cNvSpPr>
              <p:nvPr/>
            </p:nvSpPr>
            <p:spPr bwMode="auto">
              <a:xfrm>
                <a:off x="5027" y="2583"/>
                <a:ext cx="188" cy="4"/>
              </a:xfrm>
              <a:custGeom>
                <a:avLst/>
                <a:gdLst/>
                <a:ahLst/>
                <a:cxnLst>
                  <a:cxn ang="0">
                    <a:pos x="186" y="4"/>
                  </a:cxn>
                  <a:cxn ang="0">
                    <a:pos x="0" y="4"/>
                  </a:cxn>
                  <a:cxn ang="0">
                    <a:pos x="2" y="0"/>
                  </a:cxn>
                  <a:cxn ang="0">
                    <a:pos x="188" y="0"/>
                  </a:cxn>
                  <a:cxn ang="0">
                    <a:pos x="186" y="4"/>
                  </a:cxn>
                </a:cxnLst>
                <a:rect l="0" t="0" r="r" b="b"/>
                <a:pathLst>
                  <a:path w="188" h="4">
                    <a:moveTo>
                      <a:pt x="186" y="4"/>
                    </a:moveTo>
                    <a:lnTo>
                      <a:pt x="0" y="4"/>
                    </a:lnTo>
                    <a:lnTo>
                      <a:pt x="2" y="0"/>
                    </a:lnTo>
                    <a:lnTo>
                      <a:pt x="188" y="0"/>
                    </a:lnTo>
                    <a:lnTo>
                      <a:pt x="186" y="4"/>
                    </a:lnTo>
                    <a:close/>
                  </a:path>
                </a:pathLst>
              </a:custGeom>
              <a:solidFill>
                <a:srgbClr val="767E81"/>
              </a:solidFill>
              <a:ln w="9525">
                <a:noFill/>
                <a:round/>
                <a:headEnd/>
                <a:tailEnd/>
              </a:ln>
            </p:spPr>
            <p:txBody>
              <a:bodyPr/>
              <a:lstStyle/>
              <a:p>
                <a:endParaRPr lang="es-ES"/>
              </a:p>
            </p:txBody>
          </p:sp>
          <p:sp>
            <p:nvSpPr>
              <p:cNvPr id="100240" name="Freeform 912"/>
              <p:cNvSpPr>
                <a:spLocks/>
              </p:cNvSpPr>
              <p:nvPr/>
            </p:nvSpPr>
            <p:spPr bwMode="auto">
              <a:xfrm>
                <a:off x="5029" y="2581"/>
                <a:ext cx="189" cy="4"/>
              </a:xfrm>
              <a:custGeom>
                <a:avLst/>
                <a:gdLst/>
                <a:ahLst/>
                <a:cxnLst>
                  <a:cxn ang="0">
                    <a:pos x="184" y="4"/>
                  </a:cxn>
                  <a:cxn ang="0">
                    <a:pos x="0" y="4"/>
                  </a:cxn>
                  <a:cxn ang="0">
                    <a:pos x="2" y="0"/>
                  </a:cxn>
                  <a:cxn ang="0">
                    <a:pos x="189" y="0"/>
                  </a:cxn>
                  <a:cxn ang="0">
                    <a:pos x="184" y="4"/>
                  </a:cxn>
                </a:cxnLst>
                <a:rect l="0" t="0" r="r" b="b"/>
                <a:pathLst>
                  <a:path w="189" h="4">
                    <a:moveTo>
                      <a:pt x="184" y="4"/>
                    </a:moveTo>
                    <a:lnTo>
                      <a:pt x="0" y="4"/>
                    </a:lnTo>
                    <a:lnTo>
                      <a:pt x="2" y="0"/>
                    </a:lnTo>
                    <a:lnTo>
                      <a:pt x="189" y="0"/>
                    </a:lnTo>
                    <a:lnTo>
                      <a:pt x="184" y="4"/>
                    </a:lnTo>
                    <a:close/>
                  </a:path>
                </a:pathLst>
              </a:custGeom>
              <a:solidFill>
                <a:srgbClr val="767E81"/>
              </a:solidFill>
              <a:ln w="9525">
                <a:noFill/>
                <a:round/>
                <a:headEnd/>
                <a:tailEnd/>
              </a:ln>
            </p:spPr>
            <p:txBody>
              <a:bodyPr/>
              <a:lstStyle/>
              <a:p>
                <a:endParaRPr lang="es-ES"/>
              </a:p>
            </p:txBody>
          </p:sp>
          <p:sp>
            <p:nvSpPr>
              <p:cNvPr id="100241" name="Freeform 913"/>
              <p:cNvSpPr>
                <a:spLocks/>
              </p:cNvSpPr>
              <p:nvPr/>
            </p:nvSpPr>
            <p:spPr bwMode="auto">
              <a:xfrm>
                <a:off x="5029" y="2579"/>
                <a:ext cx="189" cy="4"/>
              </a:xfrm>
              <a:custGeom>
                <a:avLst/>
                <a:gdLst/>
                <a:ahLst/>
                <a:cxnLst>
                  <a:cxn ang="0">
                    <a:pos x="186" y="4"/>
                  </a:cxn>
                  <a:cxn ang="0">
                    <a:pos x="0" y="4"/>
                  </a:cxn>
                  <a:cxn ang="0">
                    <a:pos x="4" y="0"/>
                  </a:cxn>
                  <a:cxn ang="0">
                    <a:pos x="189" y="0"/>
                  </a:cxn>
                  <a:cxn ang="0">
                    <a:pos x="186" y="4"/>
                  </a:cxn>
                </a:cxnLst>
                <a:rect l="0" t="0" r="r" b="b"/>
                <a:pathLst>
                  <a:path w="189" h="4">
                    <a:moveTo>
                      <a:pt x="186" y="4"/>
                    </a:moveTo>
                    <a:lnTo>
                      <a:pt x="0" y="4"/>
                    </a:lnTo>
                    <a:lnTo>
                      <a:pt x="4" y="0"/>
                    </a:lnTo>
                    <a:lnTo>
                      <a:pt x="189" y="0"/>
                    </a:lnTo>
                    <a:lnTo>
                      <a:pt x="186" y="4"/>
                    </a:lnTo>
                    <a:close/>
                  </a:path>
                </a:pathLst>
              </a:custGeom>
              <a:solidFill>
                <a:srgbClr val="767E81"/>
              </a:solidFill>
              <a:ln w="9525">
                <a:noFill/>
                <a:round/>
                <a:headEnd/>
                <a:tailEnd/>
              </a:ln>
            </p:spPr>
            <p:txBody>
              <a:bodyPr/>
              <a:lstStyle/>
              <a:p>
                <a:endParaRPr lang="es-ES"/>
              </a:p>
            </p:txBody>
          </p:sp>
          <p:sp>
            <p:nvSpPr>
              <p:cNvPr id="100242" name="Freeform 914"/>
              <p:cNvSpPr>
                <a:spLocks/>
              </p:cNvSpPr>
              <p:nvPr/>
            </p:nvSpPr>
            <p:spPr bwMode="auto">
              <a:xfrm>
                <a:off x="5031" y="2576"/>
                <a:ext cx="189" cy="5"/>
              </a:xfrm>
              <a:custGeom>
                <a:avLst/>
                <a:gdLst/>
                <a:ahLst/>
                <a:cxnLst>
                  <a:cxn ang="0">
                    <a:pos x="187" y="5"/>
                  </a:cxn>
                  <a:cxn ang="0">
                    <a:pos x="0" y="5"/>
                  </a:cxn>
                  <a:cxn ang="0">
                    <a:pos x="2" y="0"/>
                  </a:cxn>
                  <a:cxn ang="0">
                    <a:pos x="189" y="0"/>
                  </a:cxn>
                  <a:cxn ang="0">
                    <a:pos x="187" y="5"/>
                  </a:cxn>
                </a:cxnLst>
                <a:rect l="0" t="0" r="r" b="b"/>
                <a:pathLst>
                  <a:path w="189" h="5">
                    <a:moveTo>
                      <a:pt x="187" y="5"/>
                    </a:moveTo>
                    <a:lnTo>
                      <a:pt x="0" y="5"/>
                    </a:lnTo>
                    <a:lnTo>
                      <a:pt x="2" y="0"/>
                    </a:lnTo>
                    <a:lnTo>
                      <a:pt x="189" y="0"/>
                    </a:lnTo>
                    <a:lnTo>
                      <a:pt x="187" y="5"/>
                    </a:lnTo>
                    <a:close/>
                  </a:path>
                </a:pathLst>
              </a:custGeom>
              <a:solidFill>
                <a:srgbClr val="777F82"/>
              </a:solidFill>
              <a:ln w="9525">
                <a:noFill/>
                <a:round/>
                <a:headEnd/>
                <a:tailEnd/>
              </a:ln>
            </p:spPr>
            <p:txBody>
              <a:bodyPr/>
              <a:lstStyle/>
              <a:p>
                <a:endParaRPr lang="es-ES"/>
              </a:p>
            </p:txBody>
          </p:sp>
          <p:sp>
            <p:nvSpPr>
              <p:cNvPr id="100243" name="Freeform 915"/>
              <p:cNvSpPr>
                <a:spLocks/>
              </p:cNvSpPr>
              <p:nvPr/>
            </p:nvSpPr>
            <p:spPr bwMode="auto">
              <a:xfrm>
                <a:off x="5033" y="2574"/>
                <a:ext cx="187" cy="5"/>
              </a:xfrm>
              <a:custGeom>
                <a:avLst/>
                <a:gdLst/>
                <a:ahLst/>
                <a:cxnLst>
                  <a:cxn ang="0">
                    <a:pos x="185" y="5"/>
                  </a:cxn>
                  <a:cxn ang="0">
                    <a:pos x="0" y="5"/>
                  </a:cxn>
                  <a:cxn ang="0">
                    <a:pos x="3" y="0"/>
                  </a:cxn>
                  <a:cxn ang="0">
                    <a:pos x="187" y="0"/>
                  </a:cxn>
                  <a:cxn ang="0">
                    <a:pos x="185" y="5"/>
                  </a:cxn>
                </a:cxnLst>
                <a:rect l="0" t="0" r="r" b="b"/>
                <a:pathLst>
                  <a:path w="187" h="5">
                    <a:moveTo>
                      <a:pt x="185" y="5"/>
                    </a:moveTo>
                    <a:lnTo>
                      <a:pt x="0" y="5"/>
                    </a:lnTo>
                    <a:lnTo>
                      <a:pt x="3" y="0"/>
                    </a:lnTo>
                    <a:lnTo>
                      <a:pt x="187" y="0"/>
                    </a:lnTo>
                    <a:lnTo>
                      <a:pt x="185" y="5"/>
                    </a:lnTo>
                    <a:close/>
                  </a:path>
                </a:pathLst>
              </a:custGeom>
              <a:solidFill>
                <a:srgbClr val="777F82"/>
              </a:solidFill>
              <a:ln w="9525">
                <a:noFill/>
                <a:round/>
                <a:headEnd/>
                <a:tailEnd/>
              </a:ln>
            </p:spPr>
            <p:txBody>
              <a:bodyPr/>
              <a:lstStyle/>
              <a:p>
                <a:endParaRPr lang="es-ES"/>
              </a:p>
            </p:txBody>
          </p:sp>
          <p:sp>
            <p:nvSpPr>
              <p:cNvPr id="100244" name="Freeform 916"/>
              <p:cNvSpPr>
                <a:spLocks/>
              </p:cNvSpPr>
              <p:nvPr/>
            </p:nvSpPr>
            <p:spPr bwMode="auto">
              <a:xfrm>
                <a:off x="5033" y="2572"/>
                <a:ext cx="189" cy="4"/>
              </a:xfrm>
              <a:custGeom>
                <a:avLst/>
                <a:gdLst/>
                <a:ahLst/>
                <a:cxnLst>
                  <a:cxn ang="0">
                    <a:pos x="187" y="4"/>
                  </a:cxn>
                  <a:cxn ang="0">
                    <a:pos x="0" y="4"/>
                  </a:cxn>
                  <a:cxn ang="0">
                    <a:pos x="5" y="0"/>
                  </a:cxn>
                  <a:cxn ang="0">
                    <a:pos x="189" y="0"/>
                  </a:cxn>
                  <a:cxn ang="0">
                    <a:pos x="187" y="4"/>
                  </a:cxn>
                </a:cxnLst>
                <a:rect l="0" t="0" r="r" b="b"/>
                <a:pathLst>
                  <a:path w="189" h="4">
                    <a:moveTo>
                      <a:pt x="187" y="4"/>
                    </a:moveTo>
                    <a:lnTo>
                      <a:pt x="0" y="4"/>
                    </a:lnTo>
                    <a:lnTo>
                      <a:pt x="5" y="0"/>
                    </a:lnTo>
                    <a:lnTo>
                      <a:pt x="189" y="0"/>
                    </a:lnTo>
                    <a:lnTo>
                      <a:pt x="187" y="4"/>
                    </a:lnTo>
                    <a:close/>
                  </a:path>
                </a:pathLst>
              </a:custGeom>
              <a:solidFill>
                <a:srgbClr val="777F82"/>
              </a:solidFill>
              <a:ln w="9525">
                <a:noFill/>
                <a:round/>
                <a:headEnd/>
                <a:tailEnd/>
              </a:ln>
            </p:spPr>
            <p:txBody>
              <a:bodyPr/>
              <a:lstStyle/>
              <a:p>
                <a:endParaRPr lang="es-ES"/>
              </a:p>
            </p:txBody>
          </p:sp>
          <p:sp>
            <p:nvSpPr>
              <p:cNvPr id="100245" name="Freeform 917"/>
              <p:cNvSpPr>
                <a:spLocks/>
              </p:cNvSpPr>
              <p:nvPr/>
            </p:nvSpPr>
            <p:spPr bwMode="auto">
              <a:xfrm>
                <a:off x="5036" y="2570"/>
                <a:ext cx="188" cy="4"/>
              </a:xfrm>
              <a:custGeom>
                <a:avLst/>
                <a:gdLst/>
                <a:ahLst/>
                <a:cxnLst>
                  <a:cxn ang="0">
                    <a:pos x="184" y="4"/>
                  </a:cxn>
                  <a:cxn ang="0">
                    <a:pos x="0" y="4"/>
                  </a:cxn>
                  <a:cxn ang="0">
                    <a:pos x="2" y="0"/>
                  </a:cxn>
                  <a:cxn ang="0">
                    <a:pos x="188" y="0"/>
                  </a:cxn>
                  <a:cxn ang="0">
                    <a:pos x="184" y="4"/>
                  </a:cxn>
                </a:cxnLst>
                <a:rect l="0" t="0" r="r" b="b"/>
                <a:pathLst>
                  <a:path w="188" h="4">
                    <a:moveTo>
                      <a:pt x="184" y="4"/>
                    </a:moveTo>
                    <a:lnTo>
                      <a:pt x="0" y="4"/>
                    </a:lnTo>
                    <a:lnTo>
                      <a:pt x="2" y="0"/>
                    </a:lnTo>
                    <a:lnTo>
                      <a:pt x="188" y="0"/>
                    </a:lnTo>
                    <a:lnTo>
                      <a:pt x="184" y="4"/>
                    </a:lnTo>
                    <a:close/>
                  </a:path>
                </a:pathLst>
              </a:custGeom>
              <a:solidFill>
                <a:srgbClr val="788083"/>
              </a:solidFill>
              <a:ln w="9525">
                <a:noFill/>
                <a:round/>
                <a:headEnd/>
                <a:tailEnd/>
              </a:ln>
            </p:spPr>
            <p:txBody>
              <a:bodyPr/>
              <a:lstStyle/>
              <a:p>
                <a:endParaRPr lang="es-ES"/>
              </a:p>
            </p:txBody>
          </p:sp>
          <p:sp>
            <p:nvSpPr>
              <p:cNvPr id="100246" name="Freeform 918"/>
              <p:cNvSpPr>
                <a:spLocks/>
              </p:cNvSpPr>
              <p:nvPr/>
            </p:nvSpPr>
            <p:spPr bwMode="auto">
              <a:xfrm>
                <a:off x="5038" y="2567"/>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88083"/>
              </a:solidFill>
              <a:ln w="9525">
                <a:noFill/>
                <a:round/>
                <a:headEnd/>
                <a:tailEnd/>
              </a:ln>
            </p:spPr>
            <p:txBody>
              <a:bodyPr/>
              <a:lstStyle/>
              <a:p>
                <a:endParaRPr lang="es-ES"/>
              </a:p>
            </p:txBody>
          </p:sp>
          <p:sp>
            <p:nvSpPr>
              <p:cNvPr id="100247" name="Freeform 919"/>
              <p:cNvSpPr>
                <a:spLocks/>
              </p:cNvSpPr>
              <p:nvPr/>
            </p:nvSpPr>
            <p:spPr bwMode="auto">
              <a:xfrm>
                <a:off x="5038" y="2565"/>
                <a:ext cx="189" cy="5"/>
              </a:xfrm>
              <a:custGeom>
                <a:avLst/>
                <a:gdLst/>
                <a:ahLst/>
                <a:cxnLst>
                  <a:cxn ang="0">
                    <a:pos x="186" y="5"/>
                  </a:cxn>
                  <a:cxn ang="0">
                    <a:pos x="0" y="5"/>
                  </a:cxn>
                  <a:cxn ang="0">
                    <a:pos x="4" y="0"/>
                  </a:cxn>
                  <a:cxn ang="0">
                    <a:pos x="189" y="0"/>
                  </a:cxn>
                  <a:cxn ang="0">
                    <a:pos x="186" y="5"/>
                  </a:cxn>
                </a:cxnLst>
                <a:rect l="0" t="0" r="r" b="b"/>
                <a:pathLst>
                  <a:path w="189" h="5">
                    <a:moveTo>
                      <a:pt x="186" y="5"/>
                    </a:moveTo>
                    <a:lnTo>
                      <a:pt x="0" y="5"/>
                    </a:lnTo>
                    <a:lnTo>
                      <a:pt x="4" y="0"/>
                    </a:lnTo>
                    <a:lnTo>
                      <a:pt x="189" y="0"/>
                    </a:lnTo>
                    <a:lnTo>
                      <a:pt x="186" y="5"/>
                    </a:lnTo>
                    <a:close/>
                  </a:path>
                </a:pathLst>
              </a:custGeom>
              <a:solidFill>
                <a:srgbClr val="788083"/>
              </a:solidFill>
              <a:ln w="9525">
                <a:noFill/>
                <a:round/>
                <a:headEnd/>
                <a:tailEnd/>
              </a:ln>
            </p:spPr>
            <p:txBody>
              <a:bodyPr/>
              <a:lstStyle/>
              <a:p>
                <a:endParaRPr lang="es-ES"/>
              </a:p>
            </p:txBody>
          </p:sp>
          <p:sp>
            <p:nvSpPr>
              <p:cNvPr id="100248" name="Freeform 920"/>
              <p:cNvSpPr>
                <a:spLocks/>
              </p:cNvSpPr>
              <p:nvPr/>
            </p:nvSpPr>
            <p:spPr bwMode="auto">
              <a:xfrm>
                <a:off x="5040" y="2563"/>
                <a:ext cx="187" cy="4"/>
              </a:xfrm>
              <a:custGeom>
                <a:avLst/>
                <a:gdLst/>
                <a:ahLst/>
                <a:cxnLst>
                  <a:cxn ang="0">
                    <a:pos x="184" y="4"/>
                  </a:cxn>
                  <a:cxn ang="0">
                    <a:pos x="0" y="4"/>
                  </a:cxn>
                  <a:cxn ang="0">
                    <a:pos x="2" y="0"/>
                  </a:cxn>
                  <a:cxn ang="0">
                    <a:pos x="187" y="0"/>
                  </a:cxn>
                  <a:cxn ang="0">
                    <a:pos x="184" y="4"/>
                  </a:cxn>
                </a:cxnLst>
                <a:rect l="0" t="0" r="r" b="b"/>
                <a:pathLst>
                  <a:path w="187" h="4">
                    <a:moveTo>
                      <a:pt x="184" y="4"/>
                    </a:moveTo>
                    <a:lnTo>
                      <a:pt x="0" y="4"/>
                    </a:lnTo>
                    <a:lnTo>
                      <a:pt x="2" y="0"/>
                    </a:lnTo>
                    <a:lnTo>
                      <a:pt x="187" y="0"/>
                    </a:lnTo>
                    <a:lnTo>
                      <a:pt x="184" y="4"/>
                    </a:lnTo>
                    <a:close/>
                  </a:path>
                </a:pathLst>
              </a:custGeom>
              <a:solidFill>
                <a:srgbClr val="798184"/>
              </a:solidFill>
              <a:ln w="9525">
                <a:noFill/>
                <a:round/>
                <a:headEnd/>
                <a:tailEnd/>
              </a:ln>
            </p:spPr>
            <p:txBody>
              <a:bodyPr/>
              <a:lstStyle/>
              <a:p>
                <a:endParaRPr lang="es-ES"/>
              </a:p>
            </p:txBody>
          </p:sp>
          <p:sp>
            <p:nvSpPr>
              <p:cNvPr id="100249" name="Freeform 921"/>
              <p:cNvSpPr>
                <a:spLocks/>
              </p:cNvSpPr>
              <p:nvPr/>
            </p:nvSpPr>
            <p:spPr bwMode="auto">
              <a:xfrm>
                <a:off x="5042" y="2561"/>
                <a:ext cx="187" cy="4"/>
              </a:xfrm>
              <a:custGeom>
                <a:avLst/>
                <a:gdLst/>
                <a:ahLst/>
                <a:cxnLst>
                  <a:cxn ang="0">
                    <a:pos x="185" y="4"/>
                  </a:cxn>
                  <a:cxn ang="0">
                    <a:pos x="0" y="4"/>
                  </a:cxn>
                  <a:cxn ang="0">
                    <a:pos x="3" y="0"/>
                  </a:cxn>
                  <a:cxn ang="0">
                    <a:pos x="187" y="0"/>
                  </a:cxn>
                  <a:cxn ang="0">
                    <a:pos x="185" y="4"/>
                  </a:cxn>
                </a:cxnLst>
                <a:rect l="0" t="0" r="r" b="b"/>
                <a:pathLst>
                  <a:path w="187" h="4">
                    <a:moveTo>
                      <a:pt x="185" y="4"/>
                    </a:moveTo>
                    <a:lnTo>
                      <a:pt x="0" y="4"/>
                    </a:lnTo>
                    <a:lnTo>
                      <a:pt x="3" y="0"/>
                    </a:lnTo>
                    <a:lnTo>
                      <a:pt x="187" y="0"/>
                    </a:lnTo>
                    <a:lnTo>
                      <a:pt x="185" y="4"/>
                    </a:lnTo>
                    <a:close/>
                  </a:path>
                </a:pathLst>
              </a:custGeom>
              <a:solidFill>
                <a:srgbClr val="798184"/>
              </a:solidFill>
              <a:ln w="9525">
                <a:noFill/>
                <a:round/>
                <a:headEnd/>
                <a:tailEnd/>
              </a:ln>
            </p:spPr>
            <p:txBody>
              <a:bodyPr/>
              <a:lstStyle/>
              <a:p>
                <a:endParaRPr lang="es-ES"/>
              </a:p>
            </p:txBody>
          </p:sp>
          <p:sp>
            <p:nvSpPr>
              <p:cNvPr id="100250" name="Freeform 922"/>
              <p:cNvSpPr>
                <a:spLocks/>
              </p:cNvSpPr>
              <p:nvPr/>
            </p:nvSpPr>
            <p:spPr bwMode="auto">
              <a:xfrm>
                <a:off x="5042" y="2559"/>
                <a:ext cx="187" cy="4"/>
              </a:xfrm>
              <a:custGeom>
                <a:avLst/>
                <a:gdLst/>
                <a:ahLst/>
                <a:cxnLst>
                  <a:cxn ang="0">
                    <a:pos x="185" y="4"/>
                  </a:cxn>
                  <a:cxn ang="0">
                    <a:pos x="0" y="4"/>
                  </a:cxn>
                  <a:cxn ang="0">
                    <a:pos x="3" y="0"/>
                  </a:cxn>
                  <a:cxn ang="0">
                    <a:pos x="187" y="0"/>
                  </a:cxn>
                  <a:cxn ang="0">
                    <a:pos x="185" y="4"/>
                  </a:cxn>
                </a:cxnLst>
                <a:rect l="0" t="0" r="r" b="b"/>
                <a:pathLst>
                  <a:path w="187" h="4">
                    <a:moveTo>
                      <a:pt x="185" y="4"/>
                    </a:moveTo>
                    <a:lnTo>
                      <a:pt x="0" y="4"/>
                    </a:lnTo>
                    <a:lnTo>
                      <a:pt x="3" y="0"/>
                    </a:lnTo>
                    <a:lnTo>
                      <a:pt x="187" y="0"/>
                    </a:lnTo>
                    <a:lnTo>
                      <a:pt x="185" y="4"/>
                    </a:lnTo>
                    <a:close/>
                  </a:path>
                </a:pathLst>
              </a:custGeom>
              <a:solidFill>
                <a:srgbClr val="7A8285"/>
              </a:solidFill>
              <a:ln w="9525">
                <a:noFill/>
                <a:round/>
                <a:headEnd/>
                <a:tailEnd/>
              </a:ln>
            </p:spPr>
            <p:txBody>
              <a:bodyPr/>
              <a:lstStyle/>
              <a:p>
                <a:endParaRPr lang="es-ES"/>
              </a:p>
            </p:txBody>
          </p:sp>
          <p:sp>
            <p:nvSpPr>
              <p:cNvPr id="100251" name="Freeform 923"/>
              <p:cNvSpPr>
                <a:spLocks/>
              </p:cNvSpPr>
              <p:nvPr/>
            </p:nvSpPr>
            <p:spPr bwMode="auto">
              <a:xfrm>
                <a:off x="5045" y="2556"/>
                <a:ext cx="186" cy="5"/>
              </a:xfrm>
              <a:custGeom>
                <a:avLst/>
                <a:gdLst/>
                <a:ahLst/>
                <a:cxnLst>
                  <a:cxn ang="0">
                    <a:pos x="184" y="5"/>
                  </a:cxn>
                  <a:cxn ang="0">
                    <a:pos x="0" y="5"/>
                  </a:cxn>
                  <a:cxn ang="0">
                    <a:pos x="2" y="0"/>
                  </a:cxn>
                  <a:cxn ang="0">
                    <a:pos x="186" y="0"/>
                  </a:cxn>
                  <a:cxn ang="0">
                    <a:pos x="184" y="5"/>
                  </a:cxn>
                </a:cxnLst>
                <a:rect l="0" t="0" r="r" b="b"/>
                <a:pathLst>
                  <a:path w="186" h="5">
                    <a:moveTo>
                      <a:pt x="184" y="5"/>
                    </a:moveTo>
                    <a:lnTo>
                      <a:pt x="0" y="5"/>
                    </a:lnTo>
                    <a:lnTo>
                      <a:pt x="2" y="0"/>
                    </a:lnTo>
                    <a:lnTo>
                      <a:pt x="186" y="0"/>
                    </a:lnTo>
                    <a:lnTo>
                      <a:pt x="184" y="5"/>
                    </a:lnTo>
                    <a:close/>
                  </a:path>
                </a:pathLst>
              </a:custGeom>
              <a:solidFill>
                <a:srgbClr val="7A8285"/>
              </a:solidFill>
              <a:ln w="9525">
                <a:noFill/>
                <a:round/>
                <a:headEnd/>
                <a:tailEnd/>
              </a:ln>
            </p:spPr>
            <p:txBody>
              <a:bodyPr/>
              <a:lstStyle/>
              <a:p>
                <a:endParaRPr lang="es-ES"/>
              </a:p>
            </p:txBody>
          </p:sp>
          <p:sp>
            <p:nvSpPr>
              <p:cNvPr id="100252" name="Freeform 924"/>
              <p:cNvSpPr>
                <a:spLocks/>
              </p:cNvSpPr>
              <p:nvPr/>
            </p:nvSpPr>
            <p:spPr bwMode="auto">
              <a:xfrm>
                <a:off x="5045" y="2554"/>
                <a:ext cx="188" cy="5"/>
              </a:xfrm>
              <a:custGeom>
                <a:avLst/>
                <a:gdLst/>
                <a:ahLst/>
                <a:cxnLst>
                  <a:cxn ang="0">
                    <a:pos x="184" y="5"/>
                  </a:cxn>
                  <a:cxn ang="0">
                    <a:pos x="0" y="5"/>
                  </a:cxn>
                  <a:cxn ang="0">
                    <a:pos x="4" y="0"/>
                  </a:cxn>
                  <a:cxn ang="0">
                    <a:pos x="188" y="0"/>
                  </a:cxn>
                  <a:cxn ang="0">
                    <a:pos x="184" y="5"/>
                  </a:cxn>
                </a:cxnLst>
                <a:rect l="0" t="0" r="r" b="b"/>
                <a:pathLst>
                  <a:path w="188" h="5">
                    <a:moveTo>
                      <a:pt x="184" y="5"/>
                    </a:moveTo>
                    <a:lnTo>
                      <a:pt x="0" y="5"/>
                    </a:lnTo>
                    <a:lnTo>
                      <a:pt x="4" y="0"/>
                    </a:lnTo>
                    <a:lnTo>
                      <a:pt x="188" y="0"/>
                    </a:lnTo>
                    <a:lnTo>
                      <a:pt x="184" y="5"/>
                    </a:lnTo>
                    <a:close/>
                  </a:path>
                </a:pathLst>
              </a:custGeom>
              <a:solidFill>
                <a:srgbClr val="7A8285"/>
              </a:solidFill>
              <a:ln w="9525">
                <a:noFill/>
                <a:round/>
                <a:headEnd/>
                <a:tailEnd/>
              </a:ln>
            </p:spPr>
            <p:txBody>
              <a:bodyPr/>
              <a:lstStyle/>
              <a:p>
                <a:endParaRPr lang="es-ES"/>
              </a:p>
            </p:txBody>
          </p:sp>
          <p:sp>
            <p:nvSpPr>
              <p:cNvPr id="100253" name="Freeform 925"/>
              <p:cNvSpPr>
                <a:spLocks/>
              </p:cNvSpPr>
              <p:nvPr/>
            </p:nvSpPr>
            <p:spPr bwMode="auto">
              <a:xfrm>
                <a:off x="5047" y="2552"/>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B8386"/>
              </a:solidFill>
              <a:ln w="9525">
                <a:noFill/>
                <a:round/>
                <a:headEnd/>
                <a:tailEnd/>
              </a:ln>
            </p:spPr>
            <p:txBody>
              <a:bodyPr/>
              <a:lstStyle/>
              <a:p>
                <a:endParaRPr lang="es-ES"/>
              </a:p>
            </p:txBody>
          </p:sp>
          <p:sp>
            <p:nvSpPr>
              <p:cNvPr id="100254" name="Freeform 926"/>
              <p:cNvSpPr>
                <a:spLocks/>
              </p:cNvSpPr>
              <p:nvPr/>
            </p:nvSpPr>
            <p:spPr bwMode="auto">
              <a:xfrm>
                <a:off x="5049" y="2550"/>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B8386"/>
              </a:solidFill>
              <a:ln w="9525">
                <a:noFill/>
                <a:round/>
                <a:headEnd/>
                <a:tailEnd/>
              </a:ln>
            </p:spPr>
            <p:txBody>
              <a:bodyPr/>
              <a:lstStyle/>
              <a:p>
                <a:endParaRPr lang="es-ES"/>
              </a:p>
            </p:txBody>
          </p:sp>
          <p:sp>
            <p:nvSpPr>
              <p:cNvPr id="100255" name="Freeform 927"/>
              <p:cNvSpPr>
                <a:spLocks/>
              </p:cNvSpPr>
              <p:nvPr/>
            </p:nvSpPr>
            <p:spPr bwMode="auto">
              <a:xfrm>
                <a:off x="5049" y="2547"/>
                <a:ext cx="186" cy="5"/>
              </a:xfrm>
              <a:custGeom>
                <a:avLst/>
                <a:gdLst/>
                <a:ahLst/>
                <a:cxnLst>
                  <a:cxn ang="0">
                    <a:pos x="184" y="5"/>
                  </a:cxn>
                  <a:cxn ang="0">
                    <a:pos x="0" y="5"/>
                  </a:cxn>
                  <a:cxn ang="0">
                    <a:pos x="4" y="0"/>
                  </a:cxn>
                  <a:cxn ang="0">
                    <a:pos x="186" y="0"/>
                  </a:cxn>
                  <a:cxn ang="0">
                    <a:pos x="184" y="5"/>
                  </a:cxn>
                </a:cxnLst>
                <a:rect l="0" t="0" r="r" b="b"/>
                <a:pathLst>
                  <a:path w="186" h="5">
                    <a:moveTo>
                      <a:pt x="184" y="5"/>
                    </a:moveTo>
                    <a:lnTo>
                      <a:pt x="0" y="5"/>
                    </a:lnTo>
                    <a:lnTo>
                      <a:pt x="4" y="0"/>
                    </a:lnTo>
                    <a:lnTo>
                      <a:pt x="186" y="0"/>
                    </a:lnTo>
                    <a:lnTo>
                      <a:pt x="184" y="5"/>
                    </a:lnTo>
                    <a:close/>
                  </a:path>
                </a:pathLst>
              </a:custGeom>
              <a:solidFill>
                <a:srgbClr val="7B8386"/>
              </a:solidFill>
              <a:ln w="9525">
                <a:noFill/>
                <a:round/>
                <a:headEnd/>
                <a:tailEnd/>
              </a:ln>
            </p:spPr>
            <p:txBody>
              <a:bodyPr/>
              <a:lstStyle/>
              <a:p>
                <a:endParaRPr lang="es-ES"/>
              </a:p>
            </p:txBody>
          </p:sp>
          <p:sp>
            <p:nvSpPr>
              <p:cNvPr id="100256" name="Freeform 928"/>
              <p:cNvSpPr>
                <a:spLocks/>
              </p:cNvSpPr>
              <p:nvPr/>
            </p:nvSpPr>
            <p:spPr bwMode="auto">
              <a:xfrm>
                <a:off x="5051" y="2545"/>
                <a:ext cx="187" cy="5"/>
              </a:xfrm>
              <a:custGeom>
                <a:avLst/>
                <a:gdLst/>
                <a:ahLst/>
                <a:cxnLst>
                  <a:cxn ang="0">
                    <a:pos x="184" y="5"/>
                  </a:cxn>
                  <a:cxn ang="0">
                    <a:pos x="0" y="5"/>
                  </a:cxn>
                  <a:cxn ang="0">
                    <a:pos x="2" y="0"/>
                  </a:cxn>
                  <a:cxn ang="0">
                    <a:pos x="187" y="0"/>
                  </a:cxn>
                  <a:cxn ang="0">
                    <a:pos x="184" y="5"/>
                  </a:cxn>
                </a:cxnLst>
                <a:rect l="0" t="0" r="r" b="b"/>
                <a:pathLst>
                  <a:path w="187" h="5">
                    <a:moveTo>
                      <a:pt x="184" y="5"/>
                    </a:moveTo>
                    <a:lnTo>
                      <a:pt x="0" y="5"/>
                    </a:lnTo>
                    <a:lnTo>
                      <a:pt x="2" y="0"/>
                    </a:lnTo>
                    <a:lnTo>
                      <a:pt x="187" y="0"/>
                    </a:lnTo>
                    <a:lnTo>
                      <a:pt x="184" y="5"/>
                    </a:lnTo>
                    <a:close/>
                  </a:path>
                </a:pathLst>
              </a:custGeom>
              <a:solidFill>
                <a:srgbClr val="7C8487"/>
              </a:solidFill>
              <a:ln w="9525">
                <a:noFill/>
                <a:round/>
                <a:headEnd/>
                <a:tailEnd/>
              </a:ln>
            </p:spPr>
            <p:txBody>
              <a:bodyPr/>
              <a:lstStyle/>
              <a:p>
                <a:endParaRPr lang="es-ES"/>
              </a:p>
            </p:txBody>
          </p:sp>
          <p:sp>
            <p:nvSpPr>
              <p:cNvPr id="100257" name="Freeform 929"/>
              <p:cNvSpPr>
                <a:spLocks/>
              </p:cNvSpPr>
              <p:nvPr/>
            </p:nvSpPr>
            <p:spPr bwMode="auto">
              <a:xfrm>
                <a:off x="5053" y="2543"/>
                <a:ext cx="187" cy="4"/>
              </a:xfrm>
              <a:custGeom>
                <a:avLst/>
                <a:gdLst/>
                <a:ahLst/>
                <a:cxnLst>
                  <a:cxn ang="0">
                    <a:pos x="182" y="4"/>
                  </a:cxn>
                  <a:cxn ang="0">
                    <a:pos x="0" y="4"/>
                  </a:cxn>
                  <a:cxn ang="0">
                    <a:pos x="3" y="0"/>
                  </a:cxn>
                  <a:cxn ang="0">
                    <a:pos x="187" y="0"/>
                  </a:cxn>
                  <a:cxn ang="0">
                    <a:pos x="182" y="4"/>
                  </a:cxn>
                </a:cxnLst>
                <a:rect l="0" t="0" r="r" b="b"/>
                <a:pathLst>
                  <a:path w="187" h="4">
                    <a:moveTo>
                      <a:pt x="182" y="4"/>
                    </a:moveTo>
                    <a:lnTo>
                      <a:pt x="0" y="4"/>
                    </a:lnTo>
                    <a:lnTo>
                      <a:pt x="3" y="0"/>
                    </a:lnTo>
                    <a:lnTo>
                      <a:pt x="187" y="0"/>
                    </a:lnTo>
                    <a:lnTo>
                      <a:pt x="182" y="4"/>
                    </a:lnTo>
                    <a:close/>
                  </a:path>
                </a:pathLst>
              </a:custGeom>
              <a:solidFill>
                <a:srgbClr val="7C8487"/>
              </a:solidFill>
              <a:ln w="9525">
                <a:noFill/>
                <a:round/>
                <a:headEnd/>
                <a:tailEnd/>
              </a:ln>
            </p:spPr>
            <p:txBody>
              <a:bodyPr/>
              <a:lstStyle/>
              <a:p>
                <a:endParaRPr lang="es-ES"/>
              </a:p>
            </p:txBody>
          </p:sp>
          <p:sp>
            <p:nvSpPr>
              <p:cNvPr id="100258" name="Freeform 930"/>
              <p:cNvSpPr>
                <a:spLocks/>
              </p:cNvSpPr>
              <p:nvPr/>
            </p:nvSpPr>
            <p:spPr bwMode="auto">
              <a:xfrm>
                <a:off x="5053" y="2541"/>
                <a:ext cx="187" cy="4"/>
              </a:xfrm>
              <a:custGeom>
                <a:avLst/>
                <a:gdLst/>
                <a:ahLst/>
                <a:cxnLst>
                  <a:cxn ang="0">
                    <a:pos x="185" y="4"/>
                  </a:cxn>
                  <a:cxn ang="0">
                    <a:pos x="0" y="4"/>
                  </a:cxn>
                  <a:cxn ang="0">
                    <a:pos x="5" y="0"/>
                  </a:cxn>
                  <a:cxn ang="0">
                    <a:pos x="187" y="0"/>
                  </a:cxn>
                  <a:cxn ang="0">
                    <a:pos x="185" y="4"/>
                  </a:cxn>
                </a:cxnLst>
                <a:rect l="0" t="0" r="r" b="b"/>
                <a:pathLst>
                  <a:path w="187" h="4">
                    <a:moveTo>
                      <a:pt x="185" y="4"/>
                    </a:moveTo>
                    <a:lnTo>
                      <a:pt x="0" y="4"/>
                    </a:lnTo>
                    <a:lnTo>
                      <a:pt x="5" y="0"/>
                    </a:lnTo>
                    <a:lnTo>
                      <a:pt x="187" y="0"/>
                    </a:lnTo>
                    <a:lnTo>
                      <a:pt x="185" y="4"/>
                    </a:lnTo>
                    <a:close/>
                  </a:path>
                </a:pathLst>
              </a:custGeom>
              <a:solidFill>
                <a:srgbClr val="7C8487"/>
              </a:solidFill>
              <a:ln w="9525">
                <a:noFill/>
                <a:round/>
                <a:headEnd/>
                <a:tailEnd/>
              </a:ln>
            </p:spPr>
            <p:txBody>
              <a:bodyPr/>
              <a:lstStyle/>
              <a:p>
                <a:endParaRPr lang="es-ES"/>
              </a:p>
            </p:txBody>
          </p:sp>
          <p:sp>
            <p:nvSpPr>
              <p:cNvPr id="100259" name="Freeform 931"/>
              <p:cNvSpPr>
                <a:spLocks/>
              </p:cNvSpPr>
              <p:nvPr/>
            </p:nvSpPr>
            <p:spPr bwMode="auto">
              <a:xfrm>
                <a:off x="5056" y="2539"/>
                <a:ext cx="186" cy="4"/>
              </a:xfrm>
              <a:custGeom>
                <a:avLst/>
                <a:gdLst/>
                <a:ahLst/>
                <a:cxnLst>
                  <a:cxn ang="0">
                    <a:pos x="184" y="4"/>
                  </a:cxn>
                  <a:cxn ang="0">
                    <a:pos x="0" y="4"/>
                  </a:cxn>
                  <a:cxn ang="0">
                    <a:pos x="2" y="0"/>
                  </a:cxn>
                  <a:cxn ang="0">
                    <a:pos x="186" y="0"/>
                  </a:cxn>
                  <a:cxn ang="0">
                    <a:pos x="184" y="4"/>
                  </a:cxn>
                </a:cxnLst>
                <a:rect l="0" t="0" r="r" b="b"/>
                <a:pathLst>
                  <a:path w="186" h="4">
                    <a:moveTo>
                      <a:pt x="184" y="4"/>
                    </a:moveTo>
                    <a:lnTo>
                      <a:pt x="0" y="4"/>
                    </a:lnTo>
                    <a:lnTo>
                      <a:pt x="2" y="0"/>
                    </a:lnTo>
                    <a:lnTo>
                      <a:pt x="186" y="0"/>
                    </a:lnTo>
                    <a:lnTo>
                      <a:pt x="184" y="4"/>
                    </a:lnTo>
                    <a:close/>
                  </a:path>
                </a:pathLst>
              </a:custGeom>
              <a:solidFill>
                <a:srgbClr val="7D8588"/>
              </a:solidFill>
              <a:ln w="9525">
                <a:noFill/>
                <a:round/>
                <a:headEnd/>
                <a:tailEnd/>
              </a:ln>
            </p:spPr>
            <p:txBody>
              <a:bodyPr/>
              <a:lstStyle/>
              <a:p>
                <a:endParaRPr lang="es-ES"/>
              </a:p>
            </p:txBody>
          </p:sp>
          <p:sp>
            <p:nvSpPr>
              <p:cNvPr id="100260" name="Freeform 932"/>
              <p:cNvSpPr>
                <a:spLocks/>
              </p:cNvSpPr>
              <p:nvPr/>
            </p:nvSpPr>
            <p:spPr bwMode="auto">
              <a:xfrm>
                <a:off x="5058" y="2536"/>
                <a:ext cx="184" cy="5"/>
              </a:xfrm>
              <a:custGeom>
                <a:avLst/>
                <a:gdLst/>
                <a:ahLst/>
                <a:cxnLst>
                  <a:cxn ang="0">
                    <a:pos x="182" y="5"/>
                  </a:cxn>
                  <a:cxn ang="0">
                    <a:pos x="0" y="5"/>
                  </a:cxn>
                  <a:cxn ang="0">
                    <a:pos x="2" y="0"/>
                  </a:cxn>
                  <a:cxn ang="0">
                    <a:pos x="184" y="0"/>
                  </a:cxn>
                  <a:cxn ang="0">
                    <a:pos x="182" y="5"/>
                  </a:cxn>
                </a:cxnLst>
                <a:rect l="0" t="0" r="r" b="b"/>
                <a:pathLst>
                  <a:path w="184" h="5">
                    <a:moveTo>
                      <a:pt x="182" y="5"/>
                    </a:moveTo>
                    <a:lnTo>
                      <a:pt x="0" y="5"/>
                    </a:lnTo>
                    <a:lnTo>
                      <a:pt x="2" y="0"/>
                    </a:lnTo>
                    <a:lnTo>
                      <a:pt x="184" y="0"/>
                    </a:lnTo>
                    <a:lnTo>
                      <a:pt x="182" y="5"/>
                    </a:lnTo>
                    <a:close/>
                  </a:path>
                </a:pathLst>
              </a:custGeom>
              <a:solidFill>
                <a:srgbClr val="7D8588"/>
              </a:solidFill>
              <a:ln w="9525">
                <a:noFill/>
                <a:round/>
                <a:headEnd/>
                <a:tailEnd/>
              </a:ln>
            </p:spPr>
            <p:txBody>
              <a:bodyPr/>
              <a:lstStyle/>
              <a:p>
                <a:endParaRPr lang="es-ES"/>
              </a:p>
            </p:txBody>
          </p:sp>
          <p:sp>
            <p:nvSpPr>
              <p:cNvPr id="100261" name="Freeform 933"/>
              <p:cNvSpPr>
                <a:spLocks/>
              </p:cNvSpPr>
              <p:nvPr/>
            </p:nvSpPr>
            <p:spPr bwMode="auto">
              <a:xfrm>
                <a:off x="5058" y="2534"/>
                <a:ext cx="186" cy="5"/>
              </a:xfrm>
              <a:custGeom>
                <a:avLst/>
                <a:gdLst/>
                <a:ahLst/>
                <a:cxnLst>
                  <a:cxn ang="0">
                    <a:pos x="184" y="5"/>
                  </a:cxn>
                  <a:cxn ang="0">
                    <a:pos x="0" y="5"/>
                  </a:cxn>
                  <a:cxn ang="0">
                    <a:pos x="4" y="0"/>
                  </a:cxn>
                  <a:cxn ang="0">
                    <a:pos x="186" y="0"/>
                  </a:cxn>
                  <a:cxn ang="0">
                    <a:pos x="184" y="5"/>
                  </a:cxn>
                </a:cxnLst>
                <a:rect l="0" t="0" r="r" b="b"/>
                <a:pathLst>
                  <a:path w="186" h="5">
                    <a:moveTo>
                      <a:pt x="184" y="5"/>
                    </a:moveTo>
                    <a:lnTo>
                      <a:pt x="0" y="5"/>
                    </a:lnTo>
                    <a:lnTo>
                      <a:pt x="4" y="0"/>
                    </a:lnTo>
                    <a:lnTo>
                      <a:pt x="186" y="0"/>
                    </a:lnTo>
                    <a:lnTo>
                      <a:pt x="184" y="5"/>
                    </a:lnTo>
                    <a:close/>
                  </a:path>
                </a:pathLst>
              </a:custGeom>
              <a:solidFill>
                <a:srgbClr val="7F8589"/>
              </a:solidFill>
              <a:ln w="9525">
                <a:noFill/>
                <a:round/>
                <a:headEnd/>
                <a:tailEnd/>
              </a:ln>
            </p:spPr>
            <p:txBody>
              <a:bodyPr/>
              <a:lstStyle/>
              <a:p>
                <a:endParaRPr lang="es-ES"/>
              </a:p>
            </p:txBody>
          </p:sp>
          <p:sp>
            <p:nvSpPr>
              <p:cNvPr id="100262" name="Freeform 934"/>
              <p:cNvSpPr>
                <a:spLocks/>
              </p:cNvSpPr>
              <p:nvPr/>
            </p:nvSpPr>
            <p:spPr bwMode="auto">
              <a:xfrm>
                <a:off x="5060" y="2532"/>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7F8589"/>
              </a:solidFill>
              <a:ln w="9525">
                <a:noFill/>
                <a:round/>
                <a:headEnd/>
                <a:tailEnd/>
              </a:ln>
            </p:spPr>
            <p:txBody>
              <a:bodyPr/>
              <a:lstStyle/>
              <a:p>
                <a:endParaRPr lang="es-ES"/>
              </a:p>
            </p:txBody>
          </p:sp>
          <p:sp>
            <p:nvSpPr>
              <p:cNvPr id="100263" name="Freeform 935"/>
              <p:cNvSpPr>
                <a:spLocks/>
              </p:cNvSpPr>
              <p:nvPr/>
            </p:nvSpPr>
            <p:spPr bwMode="auto">
              <a:xfrm>
                <a:off x="5062" y="2530"/>
                <a:ext cx="184" cy="4"/>
              </a:xfrm>
              <a:custGeom>
                <a:avLst/>
                <a:gdLst/>
                <a:ahLst/>
                <a:cxnLst>
                  <a:cxn ang="0">
                    <a:pos x="182" y="4"/>
                  </a:cxn>
                  <a:cxn ang="0">
                    <a:pos x="0" y="4"/>
                  </a:cxn>
                  <a:cxn ang="0">
                    <a:pos x="3" y="0"/>
                  </a:cxn>
                  <a:cxn ang="0">
                    <a:pos x="184" y="0"/>
                  </a:cxn>
                  <a:cxn ang="0">
                    <a:pos x="182" y="4"/>
                  </a:cxn>
                </a:cxnLst>
                <a:rect l="0" t="0" r="r" b="b"/>
                <a:pathLst>
                  <a:path w="184" h="4">
                    <a:moveTo>
                      <a:pt x="182" y="4"/>
                    </a:moveTo>
                    <a:lnTo>
                      <a:pt x="0" y="4"/>
                    </a:lnTo>
                    <a:lnTo>
                      <a:pt x="3" y="0"/>
                    </a:lnTo>
                    <a:lnTo>
                      <a:pt x="184" y="0"/>
                    </a:lnTo>
                    <a:lnTo>
                      <a:pt x="182" y="4"/>
                    </a:lnTo>
                    <a:close/>
                  </a:path>
                </a:pathLst>
              </a:custGeom>
              <a:solidFill>
                <a:srgbClr val="7F8589"/>
              </a:solidFill>
              <a:ln w="9525">
                <a:noFill/>
                <a:round/>
                <a:headEnd/>
                <a:tailEnd/>
              </a:ln>
            </p:spPr>
            <p:txBody>
              <a:bodyPr/>
              <a:lstStyle/>
              <a:p>
                <a:endParaRPr lang="es-ES"/>
              </a:p>
            </p:txBody>
          </p:sp>
          <p:sp>
            <p:nvSpPr>
              <p:cNvPr id="100264" name="Freeform 936"/>
              <p:cNvSpPr>
                <a:spLocks/>
              </p:cNvSpPr>
              <p:nvPr/>
            </p:nvSpPr>
            <p:spPr bwMode="auto">
              <a:xfrm>
                <a:off x="5062" y="2527"/>
                <a:ext cx="187" cy="5"/>
              </a:xfrm>
              <a:custGeom>
                <a:avLst/>
                <a:gdLst/>
                <a:ahLst/>
                <a:cxnLst>
                  <a:cxn ang="0">
                    <a:pos x="182" y="5"/>
                  </a:cxn>
                  <a:cxn ang="0">
                    <a:pos x="0" y="5"/>
                  </a:cxn>
                  <a:cxn ang="0">
                    <a:pos x="5" y="0"/>
                  </a:cxn>
                  <a:cxn ang="0">
                    <a:pos x="187" y="0"/>
                  </a:cxn>
                  <a:cxn ang="0">
                    <a:pos x="182" y="5"/>
                  </a:cxn>
                </a:cxnLst>
                <a:rect l="0" t="0" r="r" b="b"/>
                <a:pathLst>
                  <a:path w="187" h="5">
                    <a:moveTo>
                      <a:pt x="182" y="5"/>
                    </a:moveTo>
                    <a:lnTo>
                      <a:pt x="0" y="5"/>
                    </a:lnTo>
                    <a:lnTo>
                      <a:pt x="5" y="0"/>
                    </a:lnTo>
                    <a:lnTo>
                      <a:pt x="187" y="0"/>
                    </a:lnTo>
                    <a:lnTo>
                      <a:pt x="182" y="5"/>
                    </a:lnTo>
                    <a:close/>
                  </a:path>
                </a:pathLst>
              </a:custGeom>
              <a:solidFill>
                <a:srgbClr val="80868A"/>
              </a:solidFill>
              <a:ln w="9525">
                <a:noFill/>
                <a:round/>
                <a:headEnd/>
                <a:tailEnd/>
              </a:ln>
            </p:spPr>
            <p:txBody>
              <a:bodyPr/>
              <a:lstStyle/>
              <a:p>
                <a:endParaRPr lang="es-ES"/>
              </a:p>
            </p:txBody>
          </p:sp>
          <p:sp>
            <p:nvSpPr>
              <p:cNvPr id="100265" name="Freeform 937"/>
              <p:cNvSpPr>
                <a:spLocks/>
              </p:cNvSpPr>
              <p:nvPr/>
            </p:nvSpPr>
            <p:spPr bwMode="auto">
              <a:xfrm>
                <a:off x="5065" y="2525"/>
                <a:ext cx="184" cy="5"/>
              </a:xfrm>
              <a:custGeom>
                <a:avLst/>
                <a:gdLst/>
                <a:ahLst/>
                <a:cxnLst>
                  <a:cxn ang="0">
                    <a:pos x="181" y="5"/>
                  </a:cxn>
                  <a:cxn ang="0">
                    <a:pos x="0" y="5"/>
                  </a:cxn>
                  <a:cxn ang="0">
                    <a:pos x="2" y="0"/>
                  </a:cxn>
                  <a:cxn ang="0">
                    <a:pos x="184" y="0"/>
                  </a:cxn>
                  <a:cxn ang="0">
                    <a:pos x="181" y="5"/>
                  </a:cxn>
                </a:cxnLst>
                <a:rect l="0" t="0" r="r" b="b"/>
                <a:pathLst>
                  <a:path w="184" h="5">
                    <a:moveTo>
                      <a:pt x="181" y="5"/>
                    </a:moveTo>
                    <a:lnTo>
                      <a:pt x="0" y="5"/>
                    </a:lnTo>
                    <a:lnTo>
                      <a:pt x="2" y="0"/>
                    </a:lnTo>
                    <a:lnTo>
                      <a:pt x="184" y="0"/>
                    </a:lnTo>
                    <a:lnTo>
                      <a:pt x="181" y="5"/>
                    </a:lnTo>
                    <a:close/>
                  </a:path>
                </a:pathLst>
              </a:custGeom>
              <a:solidFill>
                <a:srgbClr val="80868A"/>
              </a:solidFill>
              <a:ln w="9525">
                <a:noFill/>
                <a:round/>
                <a:headEnd/>
                <a:tailEnd/>
              </a:ln>
            </p:spPr>
            <p:txBody>
              <a:bodyPr/>
              <a:lstStyle/>
              <a:p>
                <a:endParaRPr lang="es-ES"/>
              </a:p>
            </p:txBody>
          </p:sp>
          <p:sp>
            <p:nvSpPr>
              <p:cNvPr id="100266" name="Freeform 938"/>
              <p:cNvSpPr>
                <a:spLocks/>
              </p:cNvSpPr>
              <p:nvPr/>
            </p:nvSpPr>
            <p:spPr bwMode="auto">
              <a:xfrm>
                <a:off x="5067" y="2523"/>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0868A"/>
              </a:solidFill>
              <a:ln w="9525">
                <a:noFill/>
                <a:round/>
                <a:headEnd/>
                <a:tailEnd/>
              </a:ln>
            </p:spPr>
            <p:txBody>
              <a:bodyPr/>
              <a:lstStyle/>
              <a:p>
                <a:endParaRPr lang="es-ES"/>
              </a:p>
            </p:txBody>
          </p:sp>
          <p:sp>
            <p:nvSpPr>
              <p:cNvPr id="100267" name="Freeform 939"/>
              <p:cNvSpPr>
                <a:spLocks/>
              </p:cNvSpPr>
              <p:nvPr/>
            </p:nvSpPr>
            <p:spPr bwMode="auto">
              <a:xfrm>
                <a:off x="5067" y="2521"/>
                <a:ext cx="184" cy="4"/>
              </a:xfrm>
              <a:custGeom>
                <a:avLst/>
                <a:gdLst/>
                <a:ahLst/>
                <a:cxnLst>
                  <a:cxn ang="0">
                    <a:pos x="182" y="4"/>
                  </a:cxn>
                  <a:cxn ang="0">
                    <a:pos x="0" y="4"/>
                  </a:cxn>
                  <a:cxn ang="0">
                    <a:pos x="4" y="0"/>
                  </a:cxn>
                  <a:cxn ang="0">
                    <a:pos x="184" y="0"/>
                  </a:cxn>
                  <a:cxn ang="0">
                    <a:pos x="182" y="4"/>
                  </a:cxn>
                </a:cxnLst>
                <a:rect l="0" t="0" r="r" b="b"/>
                <a:pathLst>
                  <a:path w="184" h="4">
                    <a:moveTo>
                      <a:pt x="182" y="4"/>
                    </a:moveTo>
                    <a:lnTo>
                      <a:pt x="0" y="4"/>
                    </a:lnTo>
                    <a:lnTo>
                      <a:pt x="4" y="0"/>
                    </a:lnTo>
                    <a:lnTo>
                      <a:pt x="184" y="0"/>
                    </a:lnTo>
                    <a:lnTo>
                      <a:pt x="182" y="4"/>
                    </a:lnTo>
                    <a:close/>
                  </a:path>
                </a:pathLst>
              </a:custGeom>
              <a:solidFill>
                <a:srgbClr val="81878B"/>
              </a:solidFill>
              <a:ln w="9525">
                <a:noFill/>
                <a:round/>
                <a:headEnd/>
                <a:tailEnd/>
              </a:ln>
            </p:spPr>
            <p:txBody>
              <a:bodyPr/>
              <a:lstStyle/>
              <a:p>
                <a:endParaRPr lang="es-ES"/>
              </a:p>
            </p:txBody>
          </p:sp>
          <p:sp>
            <p:nvSpPr>
              <p:cNvPr id="100268" name="Freeform 940"/>
              <p:cNvSpPr>
                <a:spLocks/>
              </p:cNvSpPr>
              <p:nvPr/>
            </p:nvSpPr>
            <p:spPr bwMode="auto">
              <a:xfrm>
                <a:off x="5069" y="2519"/>
                <a:ext cx="184" cy="4"/>
              </a:xfrm>
              <a:custGeom>
                <a:avLst/>
                <a:gdLst/>
                <a:ahLst/>
                <a:cxnLst>
                  <a:cxn ang="0">
                    <a:pos x="182" y="4"/>
                  </a:cxn>
                  <a:cxn ang="0">
                    <a:pos x="0" y="4"/>
                  </a:cxn>
                  <a:cxn ang="0">
                    <a:pos x="2" y="0"/>
                  </a:cxn>
                  <a:cxn ang="0">
                    <a:pos x="184" y="0"/>
                  </a:cxn>
                  <a:cxn ang="0">
                    <a:pos x="182" y="4"/>
                  </a:cxn>
                </a:cxnLst>
                <a:rect l="0" t="0" r="r" b="b"/>
                <a:pathLst>
                  <a:path w="184" h="4">
                    <a:moveTo>
                      <a:pt x="182" y="4"/>
                    </a:moveTo>
                    <a:lnTo>
                      <a:pt x="0" y="4"/>
                    </a:lnTo>
                    <a:lnTo>
                      <a:pt x="2" y="0"/>
                    </a:lnTo>
                    <a:lnTo>
                      <a:pt x="184" y="0"/>
                    </a:lnTo>
                    <a:lnTo>
                      <a:pt x="182" y="4"/>
                    </a:lnTo>
                    <a:close/>
                  </a:path>
                </a:pathLst>
              </a:custGeom>
              <a:solidFill>
                <a:srgbClr val="81878B"/>
              </a:solidFill>
              <a:ln w="9525">
                <a:noFill/>
                <a:round/>
                <a:headEnd/>
                <a:tailEnd/>
              </a:ln>
            </p:spPr>
            <p:txBody>
              <a:bodyPr/>
              <a:lstStyle/>
              <a:p>
                <a:endParaRPr lang="es-ES"/>
              </a:p>
            </p:txBody>
          </p:sp>
          <p:sp>
            <p:nvSpPr>
              <p:cNvPr id="100269" name="Freeform 941"/>
              <p:cNvSpPr>
                <a:spLocks/>
              </p:cNvSpPr>
              <p:nvPr/>
            </p:nvSpPr>
            <p:spPr bwMode="auto">
              <a:xfrm>
                <a:off x="5071" y="2516"/>
                <a:ext cx="184" cy="5"/>
              </a:xfrm>
              <a:custGeom>
                <a:avLst/>
                <a:gdLst/>
                <a:ahLst/>
                <a:cxnLst>
                  <a:cxn ang="0">
                    <a:pos x="180" y="5"/>
                  </a:cxn>
                  <a:cxn ang="0">
                    <a:pos x="0" y="5"/>
                  </a:cxn>
                  <a:cxn ang="0">
                    <a:pos x="2" y="0"/>
                  </a:cxn>
                  <a:cxn ang="0">
                    <a:pos x="184" y="0"/>
                  </a:cxn>
                  <a:cxn ang="0">
                    <a:pos x="180" y="5"/>
                  </a:cxn>
                </a:cxnLst>
                <a:rect l="0" t="0" r="r" b="b"/>
                <a:pathLst>
                  <a:path w="184" h="5">
                    <a:moveTo>
                      <a:pt x="180" y="5"/>
                    </a:moveTo>
                    <a:lnTo>
                      <a:pt x="0" y="5"/>
                    </a:lnTo>
                    <a:lnTo>
                      <a:pt x="2" y="0"/>
                    </a:lnTo>
                    <a:lnTo>
                      <a:pt x="184" y="0"/>
                    </a:lnTo>
                    <a:lnTo>
                      <a:pt x="180" y="5"/>
                    </a:lnTo>
                    <a:close/>
                  </a:path>
                </a:pathLst>
              </a:custGeom>
              <a:solidFill>
                <a:srgbClr val="81878B"/>
              </a:solidFill>
              <a:ln w="9525">
                <a:noFill/>
                <a:round/>
                <a:headEnd/>
                <a:tailEnd/>
              </a:ln>
            </p:spPr>
            <p:txBody>
              <a:bodyPr/>
              <a:lstStyle/>
              <a:p>
                <a:endParaRPr lang="es-ES"/>
              </a:p>
            </p:txBody>
          </p:sp>
          <p:sp>
            <p:nvSpPr>
              <p:cNvPr id="100270" name="Freeform 942"/>
              <p:cNvSpPr>
                <a:spLocks/>
              </p:cNvSpPr>
              <p:nvPr/>
            </p:nvSpPr>
            <p:spPr bwMode="auto">
              <a:xfrm>
                <a:off x="5071" y="2514"/>
                <a:ext cx="184" cy="5"/>
              </a:xfrm>
              <a:custGeom>
                <a:avLst/>
                <a:gdLst/>
                <a:ahLst/>
                <a:cxnLst>
                  <a:cxn ang="0">
                    <a:pos x="182" y="5"/>
                  </a:cxn>
                  <a:cxn ang="0">
                    <a:pos x="0" y="5"/>
                  </a:cxn>
                  <a:cxn ang="0">
                    <a:pos x="5" y="0"/>
                  </a:cxn>
                  <a:cxn ang="0">
                    <a:pos x="184" y="0"/>
                  </a:cxn>
                  <a:cxn ang="0">
                    <a:pos x="182" y="5"/>
                  </a:cxn>
                </a:cxnLst>
                <a:rect l="0" t="0" r="r" b="b"/>
                <a:pathLst>
                  <a:path w="184" h="5">
                    <a:moveTo>
                      <a:pt x="182" y="5"/>
                    </a:moveTo>
                    <a:lnTo>
                      <a:pt x="0" y="5"/>
                    </a:lnTo>
                    <a:lnTo>
                      <a:pt x="5" y="0"/>
                    </a:lnTo>
                    <a:lnTo>
                      <a:pt x="184" y="0"/>
                    </a:lnTo>
                    <a:lnTo>
                      <a:pt x="182" y="5"/>
                    </a:lnTo>
                    <a:close/>
                  </a:path>
                </a:pathLst>
              </a:custGeom>
              <a:solidFill>
                <a:srgbClr val="82888C"/>
              </a:solidFill>
              <a:ln w="9525">
                <a:noFill/>
                <a:round/>
                <a:headEnd/>
                <a:tailEnd/>
              </a:ln>
            </p:spPr>
            <p:txBody>
              <a:bodyPr/>
              <a:lstStyle/>
              <a:p>
                <a:endParaRPr lang="es-ES"/>
              </a:p>
            </p:txBody>
          </p:sp>
          <p:sp>
            <p:nvSpPr>
              <p:cNvPr id="100271" name="Freeform 943"/>
              <p:cNvSpPr>
                <a:spLocks/>
              </p:cNvSpPr>
              <p:nvPr/>
            </p:nvSpPr>
            <p:spPr bwMode="auto">
              <a:xfrm>
                <a:off x="5073" y="2512"/>
                <a:ext cx="185" cy="4"/>
              </a:xfrm>
              <a:custGeom>
                <a:avLst/>
                <a:gdLst/>
                <a:ahLst/>
                <a:cxnLst>
                  <a:cxn ang="0">
                    <a:pos x="182" y="4"/>
                  </a:cxn>
                  <a:cxn ang="0">
                    <a:pos x="0" y="4"/>
                  </a:cxn>
                  <a:cxn ang="0">
                    <a:pos x="3" y="0"/>
                  </a:cxn>
                  <a:cxn ang="0">
                    <a:pos x="185" y="0"/>
                  </a:cxn>
                  <a:cxn ang="0">
                    <a:pos x="182" y="4"/>
                  </a:cxn>
                </a:cxnLst>
                <a:rect l="0" t="0" r="r" b="b"/>
                <a:pathLst>
                  <a:path w="185" h="4">
                    <a:moveTo>
                      <a:pt x="182" y="4"/>
                    </a:moveTo>
                    <a:lnTo>
                      <a:pt x="0" y="4"/>
                    </a:lnTo>
                    <a:lnTo>
                      <a:pt x="3" y="0"/>
                    </a:lnTo>
                    <a:lnTo>
                      <a:pt x="185" y="0"/>
                    </a:lnTo>
                    <a:lnTo>
                      <a:pt x="182" y="4"/>
                    </a:lnTo>
                    <a:close/>
                  </a:path>
                </a:pathLst>
              </a:custGeom>
              <a:solidFill>
                <a:srgbClr val="82888C"/>
              </a:solidFill>
              <a:ln w="9525">
                <a:noFill/>
                <a:round/>
                <a:headEnd/>
                <a:tailEnd/>
              </a:ln>
            </p:spPr>
            <p:txBody>
              <a:bodyPr/>
              <a:lstStyle/>
              <a:p>
                <a:endParaRPr lang="es-ES"/>
              </a:p>
            </p:txBody>
          </p:sp>
          <p:sp>
            <p:nvSpPr>
              <p:cNvPr id="100272" name="Freeform 944"/>
              <p:cNvSpPr>
                <a:spLocks/>
              </p:cNvSpPr>
              <p:nvPr/>
            </p:nvSpPr>
            <p:spPr bwMode="auto">
              <a:xfrm>
                <a:off x="5076" y="2510"/>
                <a:ext cx="182" cy="4"/>
              </a:xfrm>
              <a:custGeom>
                <a:avLst/>
                <a:gdLst/>
                <a:ahLst/>
                <a:cxnLst>
                  <a:cxn ang="0">
                    <a:pos x="179" y="4"/>
                  </a:cxn>
                  <a:cxn ang="0">
                    <a:pos x="0" y="4"/>
                  </a:cxn>
                  <a:cxn ang="0">
                    <a:pos x="2" y="0"/>
                  </a:cxn>
                  <a:cxn ang="0">
                    <a:pos x="182" y="0"/>
                  </a:cxn>
                  <a:cxn ang="0">
                    <a:pos x="179" y="4"/>
                  </a:cxn>
                </a:cxnLst>
                <a:rect l="0" t="0" r="r" b="b"/>
                <a:pathLst>
                  <a:path w="182" h="4">
                    <a:moveTo>
                      <a:pt x="179" y="4"/>
                    </a:moveTo>
                    <a:lnTo>
                      <a:pt x="0" y="4"/>
                    </a:lnTo>
                    <a:lnTo>
                      <a:pt x="2" y="0"/>
                    </a:lnTo>
                    <a:lnTo>
                      <a:pt x="182" y="0"/>
                    </a:lnTo>
                    <a:lnTo>
                      <a:pt x="179" y="4"/>
                    </a:lnTo>
                    <a:close/>
                  </a:path>
                </a:pathLst>
              </a:custGeom>
              <a:solidFill>
                <a:srgbClr val="83898D"/>
              </a:solidFill>
              <a:ln w="9525">
                <a:noFill/>
                <a:round/>
                <a:headEnd/>
                <a:tailEnd/>
              </a:ln>
            </p:spPr>
            <p:txBody>
              <a:bodyPr/>
              <a:lstStyle/>
              <a:p>
                <a:endParaRPr lang="es-ES"/>
              </a:p>
            </p:txBody>
          </p:sp>
          <p:sp>
            <p:nvSpPr>
              <p:cNvPr id="100273" name="Freeform 945"/>
              <p:cNvSpPr>
                <a:spLocks/>
              </p:cNvSpPr>
              <p:nvPr/>
            </p:nvSpPr>
            <p:spPr bwMode="auto">
              <a:xfrm>
                <a:off x="5076" y="2507"/>
                <a:ext cx="184" cy="5"/>
              </a:xfrm>
              <a:custGeom>
                <a:avLst/>
                <a:gdLst/>
                <a:ahLst/>
                <a:cxnLst>
                  <a:cxn ang="0">
                    <a:pos x="182" y="5"/>
                  </a:cxn>
                  <a:cxn ang="0">
                    <a:pos x="0" y="5"/>
                  </a:cxn>
                  <a:cxn ang="0">
                    <a:pos x="4" y="0"/>
                  </a:cxn>
                  <a:cxn ang="0">
                    <a:pos x="184" y="0"/>
                  </a:cxn>
                  <a:cxn ang="0">
                    <a:pos x="182" y="5"/>
                  </a:cxn>
                </a:cxnLst>
                <a:rect l="0" t="0" r="r" b="b"/>
                <a:pathLst>
                  <a:path w="184" h="5">
                    <a:moveTo>
                      <a:pt x="182" y="5"/>
                    </a:moveTo>
                    <a:lnTo>
                      <a:pt x="0" y="5"/>
                    </a:lnTo>
                    <a:lnTo>
                      <a:pt x="4" y="0"/>
                    </a:lnTo>
                    <a:lnTo>
                      <a:pt x="184" y="0"/>
                    </a:lnTo>
                    <a:lnTo>
                      <a:pt x="182" y="5"/>
                    </a:lnTo>
                    <a:close/>
                  </a:path>
                </a:pathLst>
              </a:custGeom>
              <a:solidFill>
                <a:srgbClr val="83898D"/>
              </a:solidFill>
              <a:ln w="9525">
                <a:noFill/>
                <a:round/>
                <a:headEnd/>
                <a:tailEnd/>
              </a:ln>
            </p:spPr>
            <p:txBody>
              <a:bodyPr/>
              <a:lstStyle/>
              <a:p>
                <a:endParaRPr lang="es-ES"/>
              </a:p>
            </p:txBody>
          </p:sp>
          <p:sp>
            <p:nvSpPr>
              <p:cNvPr id="100274" name="Freeform 946"/>
              <p:cNvSpPr>
                <a:spLocks/>
              </p:cNvSpPr>
              <p:nvPr/>
            </p:nvSpPr>
            <p:spPr bwMode="auto">
              <a:xfrm>
                <a:off x="5078" y="2505"/>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3898D"/>
              </a:solidFill>
              <a:ln w="9525">
                <a:noFill/>
                <a:round/>
                <a:headEnd/>
                <a:tailEnd/>
              </a:ln>
            </p:spPr>
            <p:txBody>
              <a:bodyPr/>
              <a:lstStyle/>
              <a:p>
                <a:endParaRPr lang="es-ES"/>
              </a:p>
            </p:txBody>
          </p:sp>
          <p:sp>
            <p:nvSpPr>
              <p:cNvPr id="100275" name="Freeform 947"/>
              <p:cNvSpPr>
                <a:spLocks/>
              </p:cNvSpPr>
              <p:nvPr/>
            </p:nvSpPr>
            <p:spPr bwMode="auto">
              <a:xfrm>
                <a:off x="5080" y="2503"/>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48A8E"/>
              </a:solidFill>
              <a:ln w="9525">
                <a:noFill/>
                <a:round/>
                <a:headEnd/>
                <a:tailEnd/>
              </a:ln>
            </p:spPr>
            <p:txBody>
              <a:bodyPr/>
              <a:lstStyle/>
              <a:p>
                <a:endParaRPr lang="es-ES"/>
              </a:p>
            </p:txBody>
          </p:sp>
          <p:sp>
            <p:nvSpPr>
              <p:cNvPr id="100276" name="Freeform 948"/>
              <p:cNvSpPr>
                <a:spLocks/>
              </p:cNvSpPr>
              <p:nvPr/>
            </p:nvSpPr>
            <p:spPr bwMode="auto">
              <a:xfrm>
                <a:off x="5080" y="2501"/>
                <a:ext cx="184" cy="4"/>
              </a:xfrm>
              <a:custGeom>
                <a:avLst/>
                <a:gdLst/>
                <a:ahLst/>
                <a:cxnLst>
                  <a:cxn ang="0">
                    <a:pos x="180" y="4"/>
                  </a:cxn>
                  <a:cxn ang="0">
                    <a:pos x="0" y="4"/>
                  </a:cxn>
                  <a:cxn ang="0">
                    <a:pos x="5" y="0"/>
                  </a:cxn>
                  <a:cxn ang="0">
                    <a:pos x="184" y="0"/>
                  </a:cxn>
                  <a:cxn ang="0">
                    <a:pos x="180" y="4"/>
                  </a:cxn>
                </a:cxnLst>
                <a:rect l="0" t="0" r="r" b="b"/>
                <a:pathLst>
                  <a:path w="184" h="4">
                    <a:moveTo>
                      <a:pt x="180" y="4"/>
                    </a:moveTo>
                    <a:lnTo>
                      <a:pt x="0" y="4"/>
                    </a:lnTo>
                    <a:lnTo>
                      <a:pt x="5" y="0"/>
                    </a:lnTo>
                    <a:lnTo>
                      <a:pt x="184" y="0"/>
                    </a:lnTo>
                    <a:lnTo>
                      <a:pt x="180" y="4"/>
                    </a:lnTo>
                    <a:close/>
                  </a:path>
                </a:pathLst>
              </a:custGeom>
              <a:solidFill>
                <a:srgbClr val="848A8E"/>
              </a:solidFill>
              <a:ln w="9525">
                <a:noFill/>
                <a:round/>
                <a:headEnd/>
                <a:tailEnd/>
              </a:ln>
            </p:spPr>
            <p:txBody>
              <a:bodyPr/>
              <a:lstStyle/>
              <a:p>
                <a:endParaRPr lang="es-ES"/>
              </a:p>
            </p:txBody>
          </p:sp>
          <p:sp>
            <p:nvSpPr>
              <p:cNvPr id="100277" name="Freeform 949"/>
              <p:cNvSpPr>
                <a:spLocks/>
              </p:cNvSpPr>
              <p:nvPr/>
            </p:nvSpPr>
            <p:spPr bwMode="auto">
              <a:xfrm>
                <a:off x="5082" y="2499"/>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48A8E"/>
              </a:solidFill>
              <a:ln w="9525">
                <a:noFill/>
                <a:round/>
                <a:headEnd/>
                <a:tailEnd/>
              </a:ln>
            </p:spPr>
            <p:txBody>
              <a:bodyPr/>
              <a:lstStyle/>
              <a:p>
                <a:endParaRPr lang="es-ES"/>
              </a:p>
            </p:txBody>
          </p:sp>
          <p:sp>
            <p:nvSpPr>
              <p:cNvPr id="100278" name="Freeform 950"/>
              <p:cNvSpPr>
                <a:spLocks/>
              </p:cNvSpPr>
              <p:nvPr/>
            </p:nvSpPr>
            <p:spPr bwMode="auto">
              <a:xfrm>
                <a:off x="5085" y="2496"/>
                <a:ext cx="181" cy="5"/>
              </a:xfrm>
              <a:custGeom>
                <a:avLst/>
                <a:gdLst/>
                <a:ahLst/>
                <a:cxnLst>
                  <a:cxn ang="0">
                    <a:pos x="179" y="5"/>
                  </a:cxn>
                  <a:cxn ang="0">
                    <a:pos x="0" y="5"/>
                  </a:cxn>
                  <a:cxn ang="0">
                    <a:pos x="2" y="0"/>
                  </a:cxn>
                  <a:cxn ang="0">
                    <a:pos x="181" y="0"/>
                  </a:cxn>
                  <a:cxn ang="0">
                    <a:pos x="179" y="5"/>
                  </a:cxn>
                </a:cxnLst>
                <a:rect l="0" t="0" r="r" b="b"/>
                <a:pathLst>
                  <a:path w="181" h="5">
                    <a:moveTo>
                      <a:pt x="179" y="5"/>
                    </a:moveTo>
                    <a:lnTo>
                      <a:pt x="0" y="5"/>
                    </a:lnTo>
                    <a:lnTo>
                      <a:pt x="2" y="0"/>
                    </a:lnTo>
                    <a:lnTo>
                      <a:pt x="181" y="0"/>
                    </a:lnTo>
                    <a:lnTo>
                      <a:pt x="179" y="5"/>
                    </a:lnTo>
                    <a:close/>
                  </a:path>
                </a:pathLst>
              </a:custGeom>
              <a:solidFill>
                <a:srgbClr val="858A8F"/>
              </a:solidFill>
              <a:ln w="9525">
                <a:noFill/>
                <a:round/>
                <a:headEnd/>
                <a:tailEnd/>
              </a:ln>
            </p:spPr>
            <p:txBody>
              <a:bodyPr/>
              <a:lstStyle/>
              <a:p>
                <a:endParaRPr lang="es-ES"/>
              </a:p>
            </p:txBody>
          </p:sp>
          <p:sp>
            <p:nvSpPr>
              <p:cNvPr id="100279" name="Freeform 951"/>
              <p:cNvSpPr>
                <a:spLocks/>
              </p:cNvSpPr>
              <p:nvPr/>
            </p:nvSpPr>
            <p:spPr bwMode="auto">
              <a:xfrm>
                <a:off x="5085" y="2494"/>
                <a:ext cx="181" cy="5"/>
              </a:xfrm>
              <a:custGeom>
                <a:avLst/>
                <a:gdLst/>
                <a:ahLst/>
                <a:cxnLst>
                  <a:cxn ang="0">
                    <a:pos x="179" y="5"/>
                  </a:cxn>
                  <a:cxn ang="0">
                    <a:pos x="0" y="5"/>
                  </a:cxn>
                  <a:cxn ang="0">
                    <a:pos x="4" y="0"/>
                  </a:cxn>
                  <a:cxn ang="0">
                    <a:pos x="181" y="0"/>
                  </a:cxn>
                  <a:cxn ang="0">
                    <a:pos x="179" y="5"/>
                  </a:cxn>
                </a:cxnLst>
                <a:rect l="0" t="0" r="r" b="b"/>
                <a:pathLst>
                  <a:path w="181" h="5">
                    <a:moveTo>
                      <a:pt x="179" y="5"/>
                    </a:moveTo>
                    <a:lnTo>
                      <a:pt x="0" y="5"/>
                    </a:lnTo>
                    <a:lnTo>
                      <a:pt x="4" y="0"/>
                    </a:lnTo>
                    <a:lnTo>
                      <a:pt x="181" y="0"/>
                    </a:lnTo>
                    <a:lnTo>
                      <a:pt x="179" y="5"/>
                    </a:lnTo>
                    <a:close/>
                  </a:path>
                </a:pathLst>
              </a:custGeom>
              <a:solidFill>
                <a:srgbClr val="858A8F"/>
              </a:solidFill>
              <a:ln w="9525">
                <a:noFill/>
                <a:round/>
                <a:headEnd/>
                <a:tailEnd/>
              </a:ln>
            </p:spPr>
            <p:txBody>
              <a:bodyPr/>
              <a:lstStyle/>
              <a:p>
                <a:endParaRPr lang="es-ES"/>
              </a:p>
            </p:txBody>
          </p:sp>
          <p:sp>
            <p:nvSpPr>
              <p:cNvPr id="100280" name="Freeform 952"/>
              <p:cNvSpPr>
                <a:spLocks/>
              </p:cNvSpPr>
              <p:nvPr/>
            </p:nvSpPr>
            <p:spPr bwMode="auto">
              <a:xfrm>
                <a:off x="5087" y="2492"/>
                <a:ext cx="182" cy="4"/>
              </a:xfrm>
              <a:custGeom>
                <a:avLst/>
                <a:gdLst/>
                <a:ahLst/>
                <a:cxnLst>
                  <a:cxn ang="0">
                    <a:pos x="179" y="4"/>
                  </a:cxn>
                  <a:cxn ang="0">
                    <a:pos x="0" y="4"/>
                  </a:cxn>
                  <a:cxn ang="0">
                    <a:pos x="2" y="0"/>
                  </a:cxn>
                  <a:cxn ang="0">
                    <a:pos x="182" y="0"/>
                  </a:cxn>
                  <a:cxn ang="0">
                    <a:pos x="179" y="4"/>
                  </a:cxn>
                </a:cxnLst>
                <a:rect l="0" t="0" r="r" b="b"/>
                <a:pathLst>
                  <a:path w="182" h="4">
                    <a:moveTo>
                      <a:pt x="179" y="4"/>
                    </a:moveTo>
                    <a:lnTo>
                      <a:pt x="0" y="4"/>
                    </a:lnTo>
                    <a:lnTo>
                      <a:pt x="2" y="0"/>
                    </a:lnTo>
                    <a:lnTo>
                      <a:pt x="182" y="0"/>
                    </a:lnTo>
                    <a:lnTo>
                      <a:pt x="179" y="4"/>
                    </a:lnTo>
                    <a:close/>
                  </a:path>
                </a:pathLst>
              </a:custGeom>
              <a:solidFill>
                <a:srgbClr val="858A8F"/>
              </a:solidFill>
              <a:ln w="9525">
                <a:noFill/>
                <a:round/>
                <a:headEnd/>
                <a:tailEnd/>
              </a:ln>
            </p:spPr>
            <p:txBody>
              <a:bodyPr/>
              <a:lstStyle/>
              <a:p>
                <a:endParaRPr lang="es-ES"/>
              </a:p>
            </p:txBody>
          </p:sp>
          <p:sp>
            <p:nvSpPr>
              <p:cNvPr id="100281" name="Freeform 953"/>
              <p:cNvSpPr>
                <a:spLocks/>
              </p:cNvSpPr>
              <p:nvPr/>
            </p:nvSpPr>
            <p:spPr bwMode="auto">
              <a:xfrm>
                <a:off x="5089" y="2490"/>
                <a:ext cx="182" cy="4"/>
              </a:xfrm>
              <a:custGeom>
                <a:avLst/>
                <a:gdLst/>
                <a:ahLst/>
                <a:cxnLst>
                  <a:cxn ang="0">
                    <a:pos x="177" y="4"/>
                  </a:cxn>
                  <a:cxn ang="0">
                    <a:pos x="0" y="4"/>
                  </a:cxn>
                  <a:cxn ang="0">
                    <a:pos x="2" y="0"/>
                  </a:cxn>
                  <a:cxn ang="0">
                    <a:pos x="182" y="0"/>
                  </a:cxn>
                  <a:cxn ang="0">
                    <a:pos x="177" y="4"/>
                  </a:cxn>
                </a:cxnLst>
                <a:rect l="0" t="0" r="r" b="b"/>
                <a:pathLst>
                  <a:path w="182" h="4">
                    <a:moveTo>
                      <a:pt x="177" y="4"/>
                    </a:moveTo>
                    <a:lnTo>
                      <a:pt x="0" y="4"/>
                    </a:lnTo>
                    <a:lnTo>
                      <a:pt x="2" y="0"/>
                    </a:lnTo>
                    <a:lnTo>
                      <a:pt x="182" y="0"/>
                    </a:lnTo>
                    <a:lnTo>
                      <a:pt x="177" y="4"/>
                    </a:lnTo>
                    <a:close/>
                  </a:path>
                </a:pathLst>
              </a:custGeom>
              <a:solidFill>
                <a:srgbClr val="878B90"/>
              </a:solidFill>
              <a:ln w="9525">
                <a:noFill/>
                <a:round/>
                <a:headEnd/>
                <a:tailEnd/>
              </a:ln>
            </p:spPr>
            <p:txBody>
              <a:bodyPr/>
              <a:lstStyle/>
              <a:p>
                <a:endParaRPr lang="es-ES"/>
              </a:p>
            </p:txBody>
          </p:sp>
          <p:sp>
            <p:nvSpPr>
              <p:cNvPr id="100282" name="Freeform 954"/>
              <p:cNvSpPr>
                <a:spLocks/>
              </p:cNvSpPr>
              <p:nvPr/>
            </p:nvSpPr>
            <p:spPr bwMode="auto">
              <a:xfrm>
                <a:off x="5089" y="2488"/>
                <a:ext cx="182" cy="4"/>
              </a:xfrm>
              <a:custGeom>
                <a:avLst/>
                <a:gdLst/>
                <a:ahLst/>
                <a:cxnLst>
                  <a:cxn ang="0">
                    <a:pos x="180" y="4"/>
                  </a:cxn>
                  <a:cxn ang="0">
                    <a:pos x="0" y="4"/>
                  </a:cxn>
                  <a:cxn ang="0">
                    <a:pos x="2" y="0"/>
                  </a:cxn>
                  <a:cxn ang="0">
                    <a:pos x="182" y="0"/>
                  </a:cxn>
                  <a:cxn ang="0">
                    <a:pos x="180" y="4"/>
                  </a:cxn>
                </a:cxnLst>
                <a:rect l="0" t="0" r="r" b="b"/>
                <a:pathLst>
                  <a:path w="182" h="4">
                    <a:moveTo>
                      <a:pt x="180" y="4"/>
                    </a:moveTo>
                    <a:lnTo>
                      <a:pt x="0" y="4"/>
                    </a:lnTo>
                    <a:lnTo>
                      <a:pt x="2" y="0"/>
                    </a:lnTo>
                    <a:lnTo>
                      <a:pt x="182" y="0"/>
                    </a:lnTo>
                    <a:lnTo>
                      <a:pt x="180" y="4"/>
                    </a:lnTo>
                    <a:close/>
                  </a:path>
                </a:pathLst>
              </a:custGeom>
              <a:solidFill>
                <a:srgbClr val="878B90"/>
              </a:solidFill>
              <a:ln w="9525">
                <a:noFill/>
                <a:round/>
                <a:headEnd/>
                <a:tailEnd/>
              </a:ln>
            </p:spPr>
            <p:txBody>
              <a:bodyPr/>
              <a:lstStyle/>
              <a:p>
                <a:endParaRPr lang="es-ES"/>
              </a:p>
            </p:txBody>
          </p:sp>
          <p:sp>
            <p:nvSpPr>
              <p:cNvPr id="100283" name="Freeform 955"/>
              <p:cNvSpPr>
                <a:spLocks/>
              </p:cNvSpPr>
              <p:nvPr/>
            </p:nvSpPr>
            <p:spPr bwMode="auto">
              <a:xfrm>
                <a:off x="5091" y="2485"/>
                <a:ext cx="182" cy="5"/>
              </a:xfrm>
              <a:custGeom>
                <a:avLst/>
                <a:gdLst/>
                <a:ahLst/>
                <a:cxnLst>
                  <a:cxn ang="0">
                    <a:pos x="180" y="5"/>
                  </a:cxn>
                  <a:cxn ang="0">
                    <a:pos x="0" y="5"/>
                  </a:cxn>
                  <a:cxn ang="0">
                    <a:pos x="2" y="0"/>
                  </a:cxn>
                  <a:cxn ang="0">
                    <a:pos x="182" y="0"/>
                  </a:cxn>
                  <a:cxn ang="0">
                    <a:pos x="180" y="5"/>
                  </a:cxn>
                </a:cxnLst>
                <a:rect l="0" t="0" r="r" b="b"/>
                <a:pathLst>
                  <a:path w="182" h="5">
                    <a:moveTo>
                      <a:pt x="180" y="5"/>
                    </a:moveTo>
                    <a:lnTo>
                      <a:pt x="0" y="5"/>
                    </a:lnTo>
                    <a:lnTo>
                      <a:pt x="2" y="0"/>
                    </a:lnTo>
                    <a:lnTo>
                      <a:pt x="182" y="0"/>
                    </a:lnTo>
                    <a:lnTo>
                      <a:pt x="180" y="5"/>
                    </a:lnTo>
                    <a:close/>
                  </a:path>
                </a:pathLst>
              </a:custGeom>
              <a:solidFill>
                <a:srgbClr val="888C90"/>
              </a:solidFill>
              <a:ln w="9525">
                <a:noFill/>
                <a:round/>
                <a:headEnd/>
                <a:tailEnd/>
              </a:ln>
            </p:spPr>
            <p:txBody>
              <a:bodyPr/>
              <a:lstStyle/>
              <a:p>
                <a:endParaRPr lang="es-ES"/>
              </a:p>
            </p:txBody>
          </p:sp>
          <p:sp>
            <p:nvSpPr>
              <p:cNvPr id="100284" name="Freeform 956"/>
              <p:cNvSpPr>
                <a:spLocks/>
              </p:cNvSpPr>
              <p:nvPr/>
            </p:nvSpPr>
            <p:spPr bwMode="auto">
              <a:xfrm>
                <a:off x="5091" y="2483"/>
                <a:ext cx="182" cy="5"/>
              </a:xfrm>
              <a:custGeom>
                <a:avLst/>
                <a:gdLst/>
                <a:ahLst/>
                <a:cxnLst>
                  <a:cxn ang="0">
                    <a:pos x="180" y="5"/>
                  </a:cxn>
                  <a:cxn ang="0">
                    <a:pos x="0" y="5"/>
                  </a:cxn>
                  <a:cxn ang="0">
                    <a:pos x="5" y="0"/>
                  </a:cxn>
                  <a:cxn ang="0">
                    <a:pos x="182" y="0"/>
                  </a:cxn>
                  <a:cxn ang="0">
                    <a:pos x="180" y="5"/>
                  </a:cxn>
                </a:cxnLst>
                <a:rect l="0" t="0" r="r" b="b"/>
                <a:pathLst>
                  <a:path w="182" h="5">
                    <a:moveTo>
                      <a:pt x="180" y="5"/>
                    </a:moveTo>
                    <a:lnTo>
                      <a:pt x="0" y="5"/>
                    </a:lnTo>
                    <a:lnTo>
                      <a:pt x="5" y="0"/>
                    </a:lnTo>
                    <a:lnTo>
                      <a:pt x="182" y="0"/>
                    </a:lnTo>
                    <a:lnTo>
                      <a:pt x="180" y="5"/>
                    </a:lnTo>
                    <a:close/>
                  </a:path>
                </a:pathLst>
              </a:custGeom>
              <a:solidFill>
                <a:srgbClr val="888C90"/>
              </a:solidFill>
              <a:ln w="9525">
                <a:noFill/>
                <a:round/>
                <a:headEnd/>
                <a:tailEnd/>
              </a:ln>
            </p:spPr>
            <p:txBody>
              <a:bodyPr/>
              <a:lstStyle/>
              <a:p>
                <a:endParaRPr lang="es-ES"/>
              </a:p>
            </p:txBody>
          </p:sp>
          <p:sp>
            <p:nvSpPr>
              <p:cNvPr id="100285" name="Freeform 957"/>
              <p:cNvSpPr>
                <a:spLocks/>
              </p:cNvSpPr>
              <p:nvPr/>
            </p:nvSpPr>
            <p:spPr bwMode="auto">
              <a:xfrm>
                <a:off x="5093" y="2481"/>
                <a:ext cx="182" cy="4"/>
              </a:xfrm>
              <a:custGeom>
                <a:avLst/>
                <a:gdLst/>
                <a:ahLst/>
                <a:cxnLst>
                  <a:cxn ang="0">
                    <a:pos x="180" y="4"/>
                  </a:cxn>
                  <a:cxn ang="0">
                    <a:pos x="0" y="4"/>
                  </a:cxn>
                  <a:cxn ang="0">
                    <a:pos x="3" y="0"/>
                  </a:cxn>
                  <a:cxn ang="0">
                    <a:pos x="182" y="0"/>
                  </a:cxn>
                  <a:cxn ang="0">
                    <a:pos x="180" y="4"/>
                  </a:cxn>
                </a:cxnLst>
                <a:rect l="0" t="0" r="r" b="b"/>
                <a:pathLst>
                  <a:path w="182" h="4">
                    <a:moveTo>
                      <a:pt x="180" y="4"/>
                    </a:moveTo>
                    <a:lnTo>
                      <a:pt x="0" y="4"/>
                    </a:lnTo>
                    <a:lnTo>
                      <a:pt x="3" y="0"/>
                    </a:lnTo>
                    <a:lnTo>
                      <a:pt x="182" y="0"/>
                    </a:lnTo>
                    <a:lnTo>
                      <a:pt x="180" y="4"/>
                    </a:lnTo>
                    <a:close/>
                  </a:path>
                </a:pathLst>
              </a:custGeom>
              <a:solidFill>
                <a:srgbClr val="888C90"/>
              </a:solidFill>
              <a:ln w="9525">
                <a:noFill/>
                <a:round/>
                <a:headEnd/>
                <a:tailEnd/>
              </a:ln>
            </p:spPr>
            <p:txBody>
              <a:bodyPr/>
              <a:lstStyle/>
              <a:p>
                <a:endParaRPr lang="es-ES"/>
              </a:p>
            </p:txBody>
          </p:sp>
          <p:sp>
            <p:nvSpPr>
              <p:cNvPr id="100286" name="Freeform 958"/>
              <p:cNvSpPr>
                <a:spLocks/>
              </p:cNvSpPr>
              <p:nvPr/>
            </p:nvSpPr>
            <p:spPr bwMode="auto">
              <a:xfrm>
                <a:off x="5096" y="2479"/>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88E91"/>
              </a:solidFill>
              <a:ln w="9525">
                <a:noFill/>
                <a:round/>
                <a:headEnd/>
                <a:tailEnd/>
              </a:ln>
            </p:spPr>
            <p:txBody>
              <a:bodyPr/>
              <a:lstStyle/>
              <a:p>
                <a:endParaRPr lang="es-ES"/>
              </a:p>
            </p:txBody>
          </p:sp>
          <p:sp>
            <p:nvSpPr>
              <p:cNvPr id="100287" name="Freeform 959"/>
              <p:cNvSpPr>
                <a:spLocks/>
              </p:cNvSpPr>
              <p:nvPr/>
            </p:nvSpPr>
            <p:spPr bwMode="auto">
              <a:xfrm>
                <a:off x="5096" y="2476"/>
                <a:ext cx="182" cy="5"/>
              </a:xfrm>
              <a:custGeom>
                <a:avLst/>
                <a:gdLst/>
                <a:ahLst/>
                <a:cxnLst>
                  <a:cxn ang="0">
                    <a:pos x="179" y="5"/>
                  </a:cxn>
                  <a:cxn ang="0">
                    <a:pos x="0" y="5"/>
                  </a:cxn>
                  <a:cxn ang="0">
                    <a:pos x="4" y="0"/>
                  </a:cxn>
                  <a:cxn ang="0">
                    <a:pos x="182" y="0"/>
                  </a:cxn>
                  <a:cxn ang="0">
                    <a:pos x="179" y="5"/>
                  </a:cxn>
                </a:cxnLst>
                <a:rect l="0" t="0" r="r" b="b"/>
                <a:pathLst>
                  <a:path w="182" h="5">
                    <a:moveTo>
                      <a:pt x="179" y="5"/>
                    </a:moveTo>
                    <a:lnTo>
                      <a:pt x="0" y="5"/>
                    </a:lnTo>
                    <a:lnTo>
                      <a:pt x="4" y="0"/>
                    </a:lnTo>
                    <a:lnTo>
                      <a:pt x="182" y="0"/>
                    </a:lnTo>
                    <a:lnTo>
                      <a:pt x="179" y="5"/>
                    </a:lnTo>
                    <a:close/>
                  </a:path>
                </a:pathLst>
              </a:custGeom>
              <a:solidFill>
                <a:srgbClr val="888E91"/>
              </a:solidFill>
              <a:ln w="9525">
                <a:noFill/>
                <a:round/>
                <a:headEnd/>
                <a:tailEnd/>
              </a:ln>
            </p:spPr>
            <p:txBody>
              <a:bodyPr/>
              <a:lstStyle/>
              <a:p>
                <a:endParaRPr lang="es-ES"/>
              </a:p>
            </p:txBody>
          </p:sp>
          <p:sp>
            <p:nvSpPr>
              <p:cNvPr id="100288" name="Freeform 960"/>
              <p:cNvSpPr>
                <a:spLocks/>
              </p:cNvSpPr>
              <p:nvPr/>
            </p:nvSpPr>
            <p:spPr bwMode="auto">
              <a:xfrm>
                <a:off x="5098" y="2474"/>
                <a:ext cx="182" cy="5"/>
              </a:xfrm>
              <a:custGeom>
                <a:avLst/>
                <a:gdLst/>
                <a:ahLst/>
                <a:cxnLst>
                  <a:cxn ang="0">
                    <a:pos x="177" y="5"/>
                  </a:cxn>
                  <a:cxn ang="0">
                    <a:pos x="0" y="5"/>
                  </a:cxn>
                  <a:cxn ang="0">
                    <a:pos x="2" y="0"/>
                  </a:cxn>
                  <a:cxn ang="0">
                    <a:pos x="182" y="0"/>
                  </a:cxn>
                  <a:cxn ang="0">
                    <a:pos x="177" y="5"/>
                  </a:cxn>
                </a:cxnLst>
                <a:rect l="0" t="0" r="r" b="b"/>
                <a:pathLst>
                  <a:path w="182" h="5">
                    <a:moveTo>
                      <a:pt x="177" y="5"/>
                    </a:moveTo>
                    <a:lnTo>
                      <a:pt x="0" y="5"/>
                    </a:lnTo>
                    <a:lnTo>
                      <a:pt x="2" y="0"/>
                    </a:lnTo>
                    <a:lnTo>
                      <a:pt x="182" y="0"/>
                    </a:lnTo>
                    <a:lnTo>
                      <a:pt x="177" y="5"/>
                    </a:lnTo>
                    <a:close/>
                  </a:path>
                </a:pathLst>
              </a:custGeom>
              <a:solidFill>
                <a:srgbClr val="888E91"/>
              </a:solidFill>
              <a:ln w="9525">
                <a:noFill/>
                <a:round/>
                <a:headEnd/>
                <a:tailEnd/>
              </a:ln>
            </p:spPr>
            <p:txBody>
              <a:bodyPr/>
              <a:lstStyle/>
              <a:p>
                <a:endParaRPr lang="es-ES"/>
              </a:p>
            </p:txBody>
          </p:sp>
          <p:sp>
            <p:nvSpPr>
              <p:cNvPr id="100289" name="Freeform 961"/>
              <p:cNvSpPr>
                <a:spLocks/>
              </p:cNvSpPr>
              <p:nvPr/>
            </p:nvSpPr>
            <p:spPr bwMode="auto">
              <a:xfrm>
                <a:off x="5100" y="2472"/>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98F92"/>
              </a:solidFill>
              <a:ln w="9525">
                <a:noFill/>
                <a:round/>
                <a:headEnd/>
                <a:tailEnd/>
              </a:ln>
            </p:spPr>
            <p:txBody>
              <a:bodyPr/>
              <a:lstStyle/>
              <a:p>
                <a:endParaRPr lang="es-ES"/>
              </a:p>
            </p:txBody>
          </p:sp>
          <p:sp>
            <p:nvSpPr>
              <p:cNvPr id="100290" name="Freeform 962"/>
              <p:cNvSpPr>
                <a:spLocks/>
              </p:cNvSpPr>
              <p:nvPr/>
            </p:nvSpPr>
            <p:spPr bwMode="auto">
              <a:xfrm>
                <a:off x="5100" y="2470"/>
                <a:ext cx="182" cy="4"/>
              </a:xfrm>
              <a:custGeom>
                <a:avLst/>
                <a:gdLst/>
                <a:ahLst/>
                <a:cxnLst>
                  <a:cxn ang="0">
                    <a:pos x="180" y="4"/>
                  </a:cxn>
                  <a:cxn ang="0">
                    <a:pos x="0" y="4"/>
                  </a:cxn>
                  <a:cxn ang="0">
                    <a:pos x="4" y="0"/>
                  </a:cxn>
                  <a:cxn ang="0">
                    <a:pos x="182" y="0"/>
                  </a:cxn>
                  <a:cxn ang="0">
                    <a:pos x="180" y="4"/>
                  </a:cxn>
                </a:cxnLst>
                <a:rect l="0" t="0" r="r" b="b"/>
                <a:pathLst>
                  <a:path w="182" h="4">
                    <a:moveTo>
                      <a:pt x="180" y="4"/>
                    </a:moveTo>
                    <a:lnTo>
                      <a:pt x="0" y="4"/>
                    </a:lnTo>
                    <a:lnTo>
                      <a:pt x="4" y="0"/>
                    </a:lnTo>
                    <a:lnTo>
                      <a:pt x="182" y="0"/>
                    </a:lnTo>
                    <a:lnTo>
                      <a:pt x="180" y="4"/>
                    </a:lnTo>
                    <a:close/>
                  </a:path>
                </a:pathLst>
              </a:custGeom>
              <a:solidFill>
                <a:srgbClr val="898F92"/>
              </a:solidFill>
              <a:ln w="9525">
                <a:noFill/>
                <a:round/>
                <a:headEnd/>
                <a:tailEnd/>
              </a:ln>
            </p:spPr>
            <p:txBody>
              <a:bodyPr/>
              <a:lstStyle/>
              <a:p>
                <a:endParaRPr lang="es-ES"/>
              </a:p>
            </p:txBody>
          </p:sp>
          <p:sp>
            <p:nvSpPr>
              <p:cNvPr id="100291" name="Freeform 963"/>
              <p:cNvSpPr>
                <a:spLocks/>
              </p:cNvSpPr>
              <p:nvPr/>
            </p:nvSpPr>
            <p:spPr bwMode="auto">
              <a:xfrm>
                <a:off x="5102" y="2468"/>
                <a:ext cx="180" cy="4"/>
              </a:xfrm>
              <a:custGeom>
                <a:avLst/>
                <a:gdLst/>
                <a:ahLst/>
                <a:cxnLst>
                  <a:cxn ang="0">
                    <a:pos x="178" y="4"/>
                  </a:cxn>
                  <a:cxn ang="0">
                    <a:pos x="0" y="4"/>
                  </a:cxn>
                  <a:cxn ang="0">
                    <a:pos x="2" y="0"/>
                  </a:cxn>
                  <a:cxn ang="0">
                    <a:pos x="180" y="0"/>
                  </a:cxn>
                  <a:cxn ang="0">
                    <a:pos x="178" y="4"/>
                  </a:cxn>
                </a:cxnLst>
                <a:rect l="0" t="0" r="r" b="b"/>
                <a:pathLst>
                  <a:path w="180" h="4">
                    <a:moveTo>
                      <a:pt x="178" y="4"/>
                    </a:moveTo>
                    <a:lnTo>
                      <a:pt x="0" y="4"/>
                    </a:lnTo>
                    <a:lnTo>
                      <a:pt x="2" y="0"/>
                    </a:lnTo>
                    <a:lnTo>
                      <a:pt x="180" y="0"/>
                    </a:lnTo>
                    <a:lnTo>
                      <a:pt x="178" y="4"/>
                    </a:lnTo>
                    <a:close/>
                  </a:path>
                </a:pathLst>
              </a:custGeom>
              <a:solidFill>
                <a:srgbClr val="898F92"/>
              </a:solidFill>
              <a:ln w="9525">
                <a:noFill/>
                <a:round/>
                <a:headEnd/>
                <a:tailEnd/>
              </a:ln>
            </p:spPr>
            <p:txBody>
              <a:bodyPr/>
              <a:lstStyle/>
              <a:p>
                <a:endParaRPr lang="es-ES"/>
              </a:p>
            </p:txBody>
          </p:sp>
          <p:sp>
            <p:nvSpPr>
              <p:cNvPr id="100292" name="Freeform 964"/>
              <p:cNvSpPr>
                <a:spLocks/>
              </p:cNvSpPr>
              <p:nvPr/>
            </p:nvSpPr>
            <p:spPr bwMode="auto">
              <a:xfrm>
                <a:off x="5104" y="2465"/>
                <a:ext cx="180" cy="5"/>
              </a:xfrm>
              <a:custGeom>
                <a:avLst/>
                <a:gdLst/>
                <a:ahLst/>
                <a:cxnLst>
                  <a:cxn ang="0">
                    <a:pos x="178" y="5"/>
                  </a:cxn>
                  <a:cxn ang="0">
                    <a:pos x="0" y="5"/>
                  </a:cxn>
                  <a:cxn ang="0">
                    <a:pos x="3" y="0"/>
                  </a:cxn>
                  <a:cxn ang="0">
                    <a:pos x="180" y="0"/>
                  </a:cxn>
                  <a:cxn ang="0">
                    <a:pos x="178" y="5"/>
                  </a:cxn>
                </a:cxnLst>
                <a:rect l="0" t="0" r="r" b="b"/>
                <a:pathLst>
                  <a:path w="180" h="5">
                    <a:moveTo>
                      <a:pt x="178" y="5"/>
                    </a:moveTo>
                    <a:lnTo>
                      <a:pt x="0" y="5"/>
                    </a:lnTo>
                    <a:lnTo>
                      <a:pt x="3" y="0"/>
                    </a:lnTo>
                    <a:lnTo>
                      <a:pt x="180" y="0"/>
                    </a:lnTo>
                    <a:lnTo>
                      <a:pt x="178" y="5"/>
                    </a:lnTo>
                    <a:close/>
                  </a:path>
                </a:pathLst>
              </a:custGeom>
              <a:solidFill>
                <a:srgbClr val="8A9093"/>
              </a:solidFill>
              <a:ln w="9525">
                <a:noFill/>
                <a:round/>
                <a:headEnd/>
                <a:tailEnd/>
              </a:ln>
            </p:spPr>
            <p:txBody>
              <a:bodyPr/>
              <a:lstStyle/>
              <a:p>
                <a:endParaRPr lang="es-ES"/>
              </a:p>
            </p:txBody>
          </p:sp>
          <p:sp>
            <p:nvSpPr>
              <p:cNvPr id="100293" name="Freeform 965"/>
              <p:cNvSpPr>
                <a:spLocks/>
              </p:cNvSpPr>
              <p:nvPr/>
            </p:nvSpPr>
            <p:spPr bwMode="auto">
              <a:xfrm>
                <a:off x="5104" y="2463"/>
                <a:ext cx="182" cy="5"/>
              </a:xfrm>
              <a:custGeom>
                <a:avLst/>
                <a:gdLst/>
                <a:ahLst/>
                <a:cxnLst>
                  <a:cxn ang="0">
                    <a:pos x="178" y="5"/>
                  </a:cxn>
                  <a:cxn ang="0">
                    <a:pos x="0" y="5"/>
                  </a:cxn>
                  <a:cxn ang="0">
                    <a:pos x="5" y="0"/>
                  </a:cxn>
                  <a:cxn ang="0">
                    <a:pos x="182" y="0"/>
                  </a:cxn>
                  <a:cxn ang="0">
                    <a:pos x="178" y="5"/>
                  </a:cxn>
                </a:cxnLst>
                <a:rect l="0" t="0" r="r" b="b"/>
                <a:pathLst>
                  <a:path w="182" h="5">
                    <a:moveTo>
                      <a:pt x="178" y="5"/>
                    </a:moveTo>
                    <a:lnTo>
                      <a:pt x="0" y="5"/>
                    </a:lnTo>
                    <a:lnTo>
                      <a:pt x="5" y="0"/>
                    </a:lnTo>
                    <a:lnTo>
                      <a:pt x="182" y="0"/>
                    </a:lnTo>
                    <a:lnTo>
                      <a:pt x="178" y="5"/>
                    </a:lnTo>
                    <a:close/>
                  </a:path>
                </a:pathLst>
              </a:custGeom>
              <a:solidFill>
                <a:srgbClr val="8A9093"/>
              </a:solidFill>
              <a:ln w="9525">
                <a:noFill/>
                <a:round/>
                <a:headEnd/>
                <a:tailEnd/>
              </a:ln>
            </p:spPr>
            <p:txBody>
              <a:bodyPr/>
              <a:lstStyle/>
              <a:p>
                <a:endParaRPr lang="es-ES"/>
              </a:p>
            </p:txBody>
          </p:sp>
          <p:sp>
            <p:nvSpPr>
              <p:cNvPr id="100294" name="Freeform 966"/>
              <p:cNvSpPr>
                <a:spLocks/>
              </p:cNvSpPr>
              <p:nvPr/>
            </p:nvSpPr>
            <p:spPr bwMode="auto">
              <a:xfrm>
                <a:off x="5107" y="2461"/>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B9194"/>
              </a:solidFill>
              <a:ln w="9525">
                <a:noFill/>
                <a:round/>
                <a:headEnd/>
                <a:tailEnd/>
              </a:ln>
            </p:spPr>
            <p:txBody>
              <a:bodyPr/>
              <a:lstStyle/>
              <a:p>
                <a:endParaRPr lang="es-ES"/>
              </a:p>
            </p:txBody>
          </p:sp>
          <p:sp>
            <p:nvSpPr>
              <p:cNvPr id="100295" name="Freeform 967"/>
              <p:cNvSpPr>
                <a:spLocks/>
              </p:cNvSpPr>
              <p:nvPr/>
            </p:nvSpPr>
            <p:spPr bwMode="auto">
              <a:xfrm>
                <a:off x="5109" y="2459"/>
                <a:ext cx="180" cy="4"/>
              </a:xfrm>
              <a:custGeom>
                <a:avLst/>
                <a:gdLst/>
                <a:ahLst/>
                <a:cxnLst>
                  <a:cxn ang="0">
                    <a:pos x="177" y="4"/>
                  </a:cxn>
                  <a:cxn ang="0">
                    <a:pos x="0" y="4"/>
                  </a:cxn>
                  <a:cxn ang="0">
                    <a:pos x="2" y="0"/>
                  </a:cxn>
                  <a:cxn ang="0">
                    <a:pos x="180" y="0"/>
                  </a:cxn>
                  <a:cxn ang="0">
                    <a:pos x="177" y="4"/>
                  </a:cxn>
                </a:cxnLst>
                <a:rect l="0" t="0" r="r" b="b"/>
                <a:pathLst>
                  <a:path w="180" h="4">
                    <a:moveTo>
                      <a:pt x="177" y="4"/>
                    </a:moveTo>
                    <a:lnTo>
                      <a:pt x="0" y="4"/>
                    </a:lnTo>
                    <a:lnTo>
                      <a:pt x="2" y="0"/>
                    </a:lnTo>
                    <a:lnTo>
                      <a:pt x="180" y="0"/>
                    </a:lnTo>
                    <a:lnTo>
                      <a:pt x="177" y="4"/>
                    </a:lnTo>
                    <a:close/>
                  </a:path>
                </a:pathLst>
              </a:custGeom>
              <a:solidFill>
                <a:srgbClr val="8B9194"/>
              </a:solidFill>
              <a:ln w="9525">
                <a:noFill/>
                <a:round/>
                <a:headEnd/>
                <a:tailEnd/>
              </a:ln>
            </p:spPr>
            <p:txBody>
              <a:bodyPr/>
              <a:lstStyle/>
              <a:p>
                <a:endParaRPr lang="es-ES"/>
              </a:p>
            </p:txBody>
          </p:sp>
          <p:sp>
            <p:nvSpPr>
              <p:cNvPr id="100296" name="Freeform 968"/>
              <p:cNvSpPr>
                <a:spLocks/>
              </p:cNvSpPr>
              <p:nvPr/>
            </p:nvSpPr>
            <p:spPr bwMode="auto">
              <a:xfrm>
                <a:off x="5109" y="2456"/>
                <a:ext cx="180" cy="5"/>
              </a:xfrm>
              <a:custGeom>
                <a:avLst/>
                <a:gdLst/>
                <a:ahLst/>
                <a:cxnLst>
                  <a:cxn ang="0">
                    <a:pos x="177" y="5"/>
                  </a:cxn>
                  <a:cxn ang="0">
                    <a:pos x="0" y="5"/>
                  </a:cxn>
                  <a:cxn ang="0">
                    <a:pos x="4" y="0"/>
                  </a:cxn>
                  <a:cxn ang="0">
                    <a:pos x="180" y="0"/>
                  </a:cxn>
                  <a:cxn ang="0">
                    <a:pos x="177" y="5"/>
                  </a:cxn>
                </a:cxnLst>
                <a:rect l="0" t="0" r="r" b="b"/>
                <a:pathLst>
                  <a:path w="180" h="5">
                    <a:moveTo>
                      <a:pt x="177" y="5"/>
                    </a:moveTo>
                    <a:lnTo>
                      <a:pt x="0" y="5"/>
                    </a:lnTo>
                    <a:lnTo>
                      <a:pt x="4" y="0"/>
                    </a:lnTo>
                    <a:lnTo>
                      <a:pt x="180" y="0"/>
                    </a:lnTo>
                    <a:lnTo>
                      <a:pt x="177" y="5"/>
                    </a:lnTo>
                    <a:close/>
                  </a:path>
                </a:pathLst>
              </a:custGeom>
              <a:solidFill>
                <a:srgbClr val="8B9194"/>
              </a:solidFill>
              <a:ln w="9525">
                <a:noFill/>
                <a:round/>
                <a:headEnd/>
                <a:tailEnd/>
              </a:ln>
            </p:spPr>
            <p:txBody>
              <a:bodyPr/>
              <a:lstStyle/>
              <a:p>
                <a:endParaRPr lang="es-ES"/>
              </a:p>
            </p:txBody>
          </p:sp>
          <p:sp>
            <p:nvSpPr>
              <p:cNvPr id="100297" name="Freeform 969"/>
              <p:cNvSpPr>
                <a:spLocks/>
              </p:cNvSpPr>
              <p:nvPr/>
            </p:nvSpPr>
            <p:spPr bwMode="auto">
              <a:xfrm>
                <a:off x="5111" y="2454"/>
                <a:ext cx="180" cy="5"/>
              </a:xfrm>
              <a:custGeom>
                <a:avLst/>
                <a:gdLst/>
                <a:ahLst/>
                <a:cxnLst>
                  <a:cxn ang="0">
                    <a:pos x="178" y="5"/>
                  </a:cxn>
                  <a:cxn ang="0">
                    <a:pos x="0" y="5"/>
                  </a:cxn>
                  <a:cxn ang="0">
                    <a:pos x="2" y="0"/>
                  </a:cxn>
                  <a:cxn ang="0">
                    <a:pos x="180" y="0"/>
                  </a:cxn>
                  <a:cxn ang="0">
                    <a:pos x="178" y="5"/>
                  </a:cxn>
                </a:cxnLst>
                <a:rect l="0" t="0" r="r" b="b"/>
                <a:pathLst>
                  <a:path w="180" h="5">
                    <a:moveTo>
                      <a:pt x="178" y="5"/>
                    </a:moveTo>
                    <a:lnTo>
                      <a:pt x="0" y="5"/>
                    </a:lnTo>
                    <a:lnTo>
                      <a:pt x="2" y="0"/>
                    </a:lnTo>
                    <a:lnTo>
                      <a:pt x="180" y="0"/>
                    </a:lnTo>
                    <a:lnTo>
                      <a:pt x="178" y="5"/>
                    </a:lnTo>
                    <a:close/>
                  </a:path>
                </a:pathLst>
              </a:custGeom>
              <a:solidFill>
                <a:srgbClr val="8C9295"/>
              </a:solidFill>
              <a:ln w="9525">
                <a:noFill/>
                <a:round/>
                <a:headEnd/>
                <a:tailEnd/>
              </a:ln>
            </p:spPr>
            <p:txBody>
              <a:bodyPr/>
              <a:lstStyle/>
              <a:p>
                <a:endParaRPr lang="es-ES"/>
              </a:p>
            </p:txBody>
          </p:sp>
          <p:sp>
            <p:nvSpPr>
              <p:cNvPr id="100298" name="Freeform 970"/>
              <p:cNvSpPr>
                <a:spLocks/>
              </p:cNvSpPr>
              <p:nvPr/>
            </p:nvSpPr>
            <p:spPr bwMode="auto">
              <a:xfrm>
                <a:off x="5113" y="2452"/>
                <a:ext cx="180" cy="4"/>
              </a:xfrm>
              <a:custGeom>
                <a:avLst/>
                <a:gdLst/>
                <a:ahLst/>
                <a:cxnLst>
                  <a:cxn ang="0">
                    <a:pos x="176" y="4"/>
                  </a:cxn>
                  <a:cxn ang="0">
                    <a:pos x="0" y="4"/>
                  </a:cxn>
                  <a:cxn ang="0">
                    <a:pos x="3" y="0"/>
                  </a:cxn>
                  <a:cxn ang="0">
                    <a:pos x="180" y="0"/>
                  </a:cxn>
                  <a:cxn ang="0">
                    <a:pos x="176" y="4"/>
                  </a:cxn>
                </a:cxnLst>
                <a:rect l="0" t="0" r="r" b="b"/>
                <a:pathLst>
                  <a:path w="180" h="4">
                    <a:moveTo>
                      <a:pt x="176" y="4"/>
                    </a:moveTo>
                    <a:lnTo>
                      <a:pt x="0" y="4"/>
                    </a:lnTo>
                    <a:lnTo>
                      <a:pt x="3" y="0"/>
                    </a:lnTo>
                    <a:lnTo>
                      <a:pt x="180" y="0"/>
                    </a:lnTo>
                    <a:lnTo>
                      <a:pt x="176" y="4"/>
                    </a:lnTo>
                    <a:close/>
                  </a:path>
                </a:pathLst>
              </a:custGeom>
              <a:solidFill>
                <a:srgbClr val="8C9295"/>
              </a:solidFill>
              <a:ln w="9525">
                <a:noFill/>
                <a:round/>
                <a:headEnd/>
                <a:tailEnd/>
              </a:ln>
            </p:spPr>
            <p:txBody>
              <a:bodyPr/>
              <a:lstStyle/>
              <a:p>
                <a:endParaRPr lang="es-ES"/>
              </a:p>
            </p:txBody>
          </p:sp>
          <p:sp>
            <p:nvSpPr>
              <p:cNvPr id="100299" name="Freeform 971"/>
              <p:cNvSpPr>
                <a:spLocks/>
              </p:cNvSpPr>
              <p:nvPr/>
            </p:nvSpPr>
            <p:spPr bwMode="auto">
              <a:xfrm>
                <a:off x="5113" y="2450"/>
                <a:ext cx="180" cy="4"/>
              </a:xfrm>
              <a:custGeom>
                <a:avLst/>
                <a:gdLst/>
                <a:ahLst/>
                <a:cxnLst>
                  <a:cxn ang="0">
                    <a:pos x="178" y="4"/>
                  </a:cxn>
                  <a:cxn ang="0">
                    <a:pos x="0" y="4"/>
                  </a:cxn>
                  <a:cxn ang="0">
                    <a:pos x="5" y="0"/>
                  </a:cxn>
                  <a:cxn ang="0">
                    <a:pos x="180" y="0"/>
                  </a:cxn>
                  <a:cxn ang="0">
                    <a:pos x="178" y="4"/>
                  </a:cxn>
                </a:cxnLst>
                <a:rect l="0" t="0" r="r" b="b"/>
                <a:pathLst>
                  <a:path w="180" h="4">
                    <a:moveTo>
                      <a:pt x="178" y="4"/>
                    </a:moveTo>
                    <a:lnTo>
                      <a:pt x="0" y="4"/>
                    </a:lnTo>
                    <a:lnTo>
                      <a:pt x="5" y="0"/>
                    </a:lnTo>
                    <a:lnTo>
                      <a:pt x="180" y="0"/>
                    </a:lnTo>
                    <a:lnTo>
                      <a:pt x="178" y="4"/>
                    </a:lnTo>
                    <a:close/>
                  </a:path>
                </a:pathLst>
              </a:custGeom>
              <a:solidFill>
                <a:srgbClr val="8C9295"/>
              </a:solidFill>
              <a:ln w="9525">
                <a:noFill/>
                <a:round/>
                <a:headEnd/>
                <a:tailEnd/>
              </a:ln>
            </p:spPr>
            <p:txBody>
              <a:bodyPr/>
              <a:lstStyle/>
              <a:p>
                <a:endParaRPr lang="es-ES"/>
              </a:p>
            </p:txBody>
          </p:sp>
          <p:sp>
            <p:nvSpPr>
              <p:cNvPr id="100300" name="Freeform 972"/>
              <p:cNvSpPr>
                <a:spLocks/>
              </p:cNvSpPr>
              <p:nvPr/>
            </p:nvSpPr>
            <p:spPr bwMode="auto">
              <a:xfrm>
                <a:off x="5116" y="2448"/>
                <a:ext cx="179" cy="4"/>
              </a:xfrm>
              <a:custGeom>
                <a:avLst/>
                <a:gdLst/>
                <a:ahLst/>
                <a:cxnLst>
                  <a:cxn ang="0">
                    <a:pos x="177" y="4"/>
                  </a:cxn>
                  <a:cxn ang="0">
                    <a:pos x="0" y="4"/>
                  </a:cxn>
                  <a:cxn ang="0">
                    <a:pos x="2" y="0"/>
                  </a:cxn>
                  <a:cxn ang="0">
                    <a:pos x="179" y="0"/>
                  </a:cxn>
                  <a:cxn ang="0">
                    <a:pos x="177" y="4"/>
                  </a:cxn>
                </a:cxnLst>
                <a:rect l="0" t="0" r="r" b="b"/>
                <a:pathLst>
                  <a:path w="179" h="4">
                    <a:moveTo>
                      <a:pt x="177" y="4"/>
                    </a:moveTo>
                    <a:lnTo>
                      <a:pt x="0" y="4"/>
                    </a:lnTo>
                    <a:lnTo>
                      <a:pt x="2" y="0"/>
                    </a:lnTo>
                    <a:lnTo>
                      <a:pt x="179" y="0"/>
                    </a:lnTo>
                    <a:lnTo>
                      <a:pt x="177" y="4"/>
                    </a:lnTo>
                    <a:close/>
                  </a:path>
                </a:pathLst>
              </a:custGeom>
              <a:solidFill>
                <a:srgbClr val="8D9396"/>
              </a:solidFill>
              <a:ln w="9525">
                <a:noFill/>
                <a:round/>
                <a:headEnd/>
                <a:tailEnd/>
              </a:ln>
            </p:spPr>
            <p:txBody>
              <a:bodyPr/>
              <a:lstStyle/>
              <a:p>
                <a:endParaRPr lang="es-ES"/>
              </a:p>
            </p:txBody>
          </p:sp>
          <p:sp>
            <p:nvSpPr>
              <p:cNvPr id="100301" name="Freeform 973"/>
              <p:cNvSpPr>
                <a:spLocks/>
              </p:cNvSpPr>
              <p:nvPr/>
            </p:nvSpPr>
            <p:spPr bwMode="auto">
              <a:xfrm>
                <a:off x="5118" y="2445"/>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8D9396"/>
              </a:solidFill>
              <a:ln w="9525">
                <a:noFill/>
                <a:round/>
                <a:headEnd/>
                <a:tailEnd/>
              </a:ln>
            </p:spPr>
            <p:txBody>
              <a:bodyPr/>
              <a:lstStyle/>
              <a:p>
                <a:endParaRPr lang="es-ES"/>
              </a:p>
            </p:txBody>
          </p:sp>
          <p:sp>
            <p:nvSpPr>
              <p:cNvPr id="100302" name="Freeform 974"/>
              <p:cNvSpPr>
                <a:spLocks/>
              </p:cNvSpPr>
              <p:nvPr/>
            </p:nvSpPr>
            <p:spPr bwMode="auto">
              <a:xfrm>
                <a:off x="5118" y="2443"/>
                <a:ext cx="180" cy="5"/>
              </a:xfrm>
              <a:custGeom>
                <a:avLst/>
                <a:gdLst/>
                <a:ahLst/>
                <a:cxnLst>
                  <a:cxn ang="0">
                    <a:pos x="177" y="5"/>
                  </a:cxn>
                  <a:cxn ang="0">
                    <a:pos x="0" y="5"/>
                  </a:cxn>
                  <a:cxn ang="0">
                    <a:pos x="4" y="0"/>
                  </a:cxn>
                  <a:cxn ang="0">
                    <a:pos x="180" y="0"/>
                  </a:cxn>
                  <a:cxn ang="0">
                    <a:pos x="177" y="5"/>
                  </a:cxn>
                </a:cxnLst>
                <a:rect l="0" t="0" r="r" b="b"/>
                <a:pathLst>
                  <a:path w="180" h="5">
                    <a:moveTo>
                      <a:pt x="177" y="5"/>
                    </a:moveTo>
                    <a:lnTo>
                      <a:pt x="0" y="5"/>
                    </a:lnTo>
                    <a:lnTo>
                      <a:pt x="4" y="0"/>
                    </a:lnTo>
                    <a:lnTo>
                      <a:pt x="180" y="0"/>
                    </a:lnTo>
                    <a:lnTo>
                      <a:pt x="177" y="5"/>
                    </a:lnTo>
                    <a:close/>
                  </a:path>
                </a:pathLst>
              </a:custGeom>
              <a:solidFill>
                <a:srgbClr val="8D9396"/>
              </a:solidFill>
              <a:ln w="9525">
                <a:noFill/>
                <a:round/>
                <a:headEnd/>
                <a:tailEnd/>
              </a:ln>
            </p:spPr>
            <p:txBody>
              <a:bodyPr/>
              <a:lstStyle/>
              <a:p>
                <a:endParaRPr lang="es-ES"/>
              </a:p>
            </p:txBody>
          </p:sp>
          <p:sp>
            <p:nvSpPr>
              <p:cNvPr id="100303" name="Freeform 975"/>
              <p:cNvSpPr>
                <a:spLocks/>
              </p:cNvSpPr>
              <p:nvPr/>
            </p:nvSpPr>
            <p:spPr bwMode="auto">
              <a:xfrm>
                <a:off x="5120" y="2441"/>
                <a:ext cx="178" cy="4"/>
              </a:xfrm>
              <a:custGeom>
                <a:avLst/>
                <a:gdLst/>
                <a:ahLst/>
                <a:cxnLst>
                  <a:cxn ang="0">
                    <a:pos x="175" y="4"/>
                  </a:cxn>
                  <a:cxn ang="0">
                    <a:pos x="0" y="4"/>
                  </a:cxn>
                  <a:cxn ang="0">
                    <a:pos x="2" y="0"/>
                  </a:cxn>
                  <a:cxn ang="0">
                    <a:pos x="178" y="0"/>
                  </a:cxn>
                  <a:cxn ang="0">
                    <a:pos x="175" y="4"/>
                  </a:cxn>
                </a:cxnLst>
                <a:rect l="0" t="0" r="r" b="b"/>
                <a:pathLst>
                  <a:path w="178" h="4">
                    <a:moveTo>
                      <a:pt x="175" y="4"/>
                    </a:moveTo>
                    <a:lnTo>
                      <a:pt x="0" y="4"/>
                    </a:lnTo>
                    <a:lnTo>
                      <a:pt x="2" y="0"/>
                    </a:lnTo>
                    <a:lnTo>
                      <a:pt x="178" y="0"/>
                    </a:lnTo>
                    <a:lnTo>
                      <a:pt x="175" y="4"/>
                    </a:lnTo>
                    <a:close/>
                  </a:path>
                </a:pathLst>
              </a:custGeom>
              <a:solidFill>
                <a:srgbClr val="8E9597"/>
              </a:solidFill>
              <a:ln w="9525">
                <a:noFill/>
                <a:round/>
                <a:headEnd/>
                <a:tailEnd/>
              </a:ln>
            </p:spPr>
            <p:txBody>
              <a:bodyPr/>
              <a:lstStyle/>
              <a:p>
                <a:endParaRPr lang="es-ES"/>
              </a:p>
            </p:txBody>
          </p:sp>
          <p:sp>
            <p:nvSpPr>
              <p:cNvPr id="100304" name="Freeform 976"/>
              <p:cNvSpPr>
                <a:spLocks/>
              </p:cNvSpPr>
              <p:nvPr/>
            </p:nvSpPr>
            <p:spPr bwMode="auto">
              <a:xfrm>
                <a:off x="5122" y="2439"/>
                <a:ext cx="178" cy="4"/>
              </a:xfrm>
              <a:custGeom>
                <a:avLst/>
                <a:gdLst/>
                <a:ahLst/>
                <a:cxnLst>
                  <a:cxn ang="0">
                    <a:pos x="176" y="4"/>
                  </a:cxn>
                  <a:cxn ang="0">
                    <a:pos x="0" y="4"/>
                  </a:cxn>
                  <a:cxn ang="0">
                    <a:pos x="2" y="0"/>
                  </a:cxn>
                  <a:cxn ang="0">
                    <a:pos x="178" y="0"/>
                  </a:cxn>
                  <a:cxn ang="0">
                    <a:pos x="176" y="4"/>
                  </a:cxn>
                </a:cxnLst>
                <a:rect l="0" t="0" r="r" b="b"/>
                <a:pathLst>
                  <a:path w="178" h="4">
                    <a:moveTo>
                      <a:pt x="176" y="4"/>
                    </a:moveTo>
                    <a:lnTo>
                      <a:pt x="0" y="4"/>
                    </a:lnTo>
                    <a:lnTo>
                      <a:pt x="2" y="0"/>
                    </a:lnTo>
                    <a:lnTo>
                      <a:pt x="178" y="0"/>
                    </a:lnTo>
                    <a:lnTo>
                      <a:pt x="176" y="4"/>
                    </a:lnTo>
                    <a:close/>
                  </a:path>
                </a:pathLst>
              </a:custGeom>
              <a:solidFill>
                <a:srgbClr val="8E9597"/>
              </a:solidFill>
              <a:ln w="9525">
                <a:noFill/>
                <a:round/>
                <a:headEnd/>
                <a:tailEnd/>
              </a:ln>
            </p:spPr>
            <p:txBody>
              <a:bodyPr/>
              <a:lstStyle/>
              <a:p>
                <a:endParaRPr lang="es-ES"/>
              </a:p>
            </p:txBody>
          </p:sp>
          <p:sp>
            <p:nvSpPr>
              <p:cNvPr id="100305" name="Freeform 977"/>
              <p:cNvSpPr>
                <a:spLocks/>
              </p:cNvSpPr>
              <p:nvPr/>
            </p:nvSpPr>
            <p:spPr bwMode="auto">
              <a:xfrm>
                <a:off x="5122" y="2436"/>
                <a:ext cx="180" cy="5"/>
              </a:xfrm>
              <a:custGeom>
                <a:avLst/>
                <a:gdLst/>
                <a:ahLst/>
                <a:cxnLst>
                  <a:cxn ang="0">
                    <a:pos x="176" y="5"/>
                  </a:cxn>
                  <a:cxn ang="0">
                    <a:pos x="0" y="5"/>
                  </a:cxn>
                  <a:cxn ang="0">
                    <a:pos x="5" y="0"/>
                  </a:cxn>
                  <a:cxn ang="0">
                    <a:pos x="180" y="0"/>
                  </a:cxn>
                  <a:cxn ang="0">
                    <a:pos x="176" y="5"/>
                  </a:cxn>
                </a:cxnLst>
                <a:rect l="0" t="0" r="r" b="b"/>
                <a:pathLst>
                  <a:path w="180" h="5">
                    <a:moveTo>
                      <a:pt x="176" y="5"/>
                    </a:moveTo>
                    <a:lnTo>
                      <a:pt x="0" y="5"/>
                    </a:lnTo>
                    <a:lnTo>
                      <a:pt x="5" y="0"/>
                    </a:lnTo>
                    <a:lnTo>
                      <a:pt x="180" y="0"/>
                    </a:lnTo>
                    <a:lnTo>
                      <a:pt x="176" y="5"/>
                    </a:lnTo>
                    <a:close/>
                  </a:path>
                </a:pathLst>
              </a:custGeom>
              <a:solidFill>
                <a:srgbClr val="8F9698"/>
              </a:solidFill>
              <a:ln w="9525">
                <a:noFill/>
                <a:round/>
                <a:headEnd/>
                <a:tailEnd/>
              </a:ln>
            </p:spPr>
            <p:txBody>
              <a:bodyPr/>
              <a:lstStyle/>
              <a:p>
                <a:endParaRPr lang="es-ES"/>
              </a:p>
            </p:txBody>
          </p:sp>
          <p:sp>
            <p:nvSpPr>
              <p:cNvPr id="100306" name="Freeform 978"/>
              <p:cNvSpPr>
                <a:spLocks/>
              </p:cNvSpPr>
              <p:nvPr/>
            </p:nvSpPr>
            <p:spPr bwMode="auto">
              <a:xfrm>
                <a:off x="5124" y="2434"/>
                <a:ext cx="178" cy="5"/>
              </a:xfrm>
              <a:custGeom>
                <a:avLst/>
                <a:gdLst/>
                <a:ahLst/>
                <a:cxnLst>
                  <a:cxn ang="0">
                    <a:pos x="176" y="5"/>
                  </a:cxn>
                  <a:cxn ang="0">
                    <a:pos x="0" y="5"/>
                  </a:cxn>
                  <a:cxn ang="0">
                    <a:pos x="3" y="0"/>
                  </a:cxn>
                  <a:cxn ang="0">
                    <a:pos x="178" y="0"/>
                  </a:cxn>
                  <a:cxn ang="0">
                    <a:pos x="176" y="5"/>
                  </a:cxn>
                </a:cxnLst>
                <a:rect l="0" t="0" r="r" b="b"/>
                <a:pathLst>
                  <a:path w="178" h="5">
                    <a:moveTo>
                      <a:pt x="176" y="5"/>
                    </a:moveTo>
                    <a:lnTo>
                      <a:pt x="0" y="5"/>
                    </a:lnTo>
                    <a:lnTo>
                      <a:pt x="3" y="0"/>
                    </a:lnTo>
                    <a:lnTo>
                      <a:pt x="178" y="0"/>
                    </a:lnTo>
                    <a:lnTo>
                      <a:pt x="176" y="5"/>
                    </a:lnTo>
                    <a:close/>
                  </a:path>
                </a:pathLst>
              </a:custGeom>
              <a:solidFill>
                <a:srgbClr val="8F9698"/>
              </a:solidFill>
              <a:ln w="9525">
                <a:noFill/>
                <a:round/>
                <a:headEnd/>
                <a:tailEnd/>
              </a:ln>
            </p:spPr>
            <p:txBody>
              <a:bodyPr/>
              <a:lstStyle/>
              <a:p>
                <a:endParaRPr lang="es-ES"/>
              </a:p>
            </p:txBody>
          </p:sp>
          <p:sp>
            <p:nvSpPr>
              <p:cNvPr id="100307" name="Freeform 979"/>
              <p:cNvSpPr>
                <a:spLocks/>
              </p:cNvSpPr>
              <p:nvPr/>
            </p:nvSpPr>
            <p:spPr bwMode="auto">
              <a:xfrm>
                <a:off x="5127" y="2432"/>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8F9698"/>
              </a:solidFill>
              <a:ln w="9525">
                <a:noFill/>
                <a:round/>
                <a:headEnd/>
                <a:tailEnd/>
              </a:ln>
            </p:spPr>
            <p:txBody>
              <a:bodyPr/>
              <a:lstStyle/>
              <a:p>
                <a:endParaRPr lang="es-ES"/>
              </a:p>
            </p:txBody>
          </p:sp>
          <p:sp>
            <p:nvSpPr>
              <p:cNvPr id="100308" name="Freeform 980"/>
              <p:cNvSpPr>
                <a:spLocks/>
              </p:cNvSpPr>
              <p:nvPr/>
            </p:nvSpPr>
            <p:spPr bwMode="auto">
              <a:xfrm>
                <a:off x="5127" y="2430"/>
                <a:ext cx="177" cy="4"/>
              </a:xfrm>
              <a:custGeom>
                <a:avLst/>
                <a:gdLst/>
                <a:ahLst/>
                <a:cxnLst>
                  <a:cxn ang="0">
                    <a:pos x="175" y="4"/>
                  </a:cxn>
                  <a:cxn ang="0">
                    <a:pos x="0" y="4"/>
                  </a:cxn>
                  <a:cxn ang="0">
                    <a:pos x="4" y="0"/>
                  </a:cxn>
                  <a:cxn ang="0">
                    <a:pos x="177" y="0"/>
                  </a:cxn>
                  <a:cxn ang="0">
                    <a:pos x="175" y="4"/>
                  </a:cxn>
                </a:cxnLst>
                <a:rect l="0" t="0" r="r" b="b"/>
                <a:pathLst>
                  <a:path w="177" h="4">
                    <a:moveTo>
                      <a:pt x="175" y="4"/>
                    </a:moveTo>
                    <a:lnTo>
                      <a:pt x="0" y="4"/>
                    </a:lnTo>
                    <a:lnTo>
                      <a:pt x="4" y="0"/>
                    </a:lnTo>
                    <a:lnTo>
                      <a:pt x="177" y="0"/>
                    </a:lnTo>
                    <a:lnTo>
                      <a:pt x="175" y="4"/>
                    </a:lnTo>
                    <a:close/>
                  </a:path>
                </a:pathLst>
              </a:custGeom>
              <a:solidFill>
                <a:srgbClr val="909799"/>
              </a:solidFill>
              <a:ln w="9525">
                <a:noFill/>
                <a:round/>
                <a:headEnd/>
                <a:tailEnd/>
              </a:ln>
            </p:spPr>
            <p:txBody>
              <a:bodyPr/>
              <a:lstStyle/>
              <a:p>
                <a:endParaRPr lang="es-ES"/>
              </a:p>
            </p:txBody>
          </p:sp>
          <p:sp>
            <p:nvSpPr>
              <p:cNvPr id="100309" name="Freeform 981"/>
              <p:cNvSpPr>
                <a:spLocks/>
              </p:cNvSpPr>
              <p:nvPr/>
            </p:nvSpPr>
            <p:spPr bwMode="auto">
              <a:xfrm>
                <a:off x="5129" y="2428"/>
                <a:ext cx="177" cy="4"/>
              </a:xfrm>
              <a:custGeom>
                <a:avLst/>
                <a:gdLst/>
                <a:ahLst/>
                <a:cxnLst>
                  <a:cxn ang="0">
                    <a:pos x="175" y="4"/>
                  </a:cxn>
                  <a:cxn ang="0">
                    <a:pos x="0" y="4"/>
                  </a:cxn>
                  <a:cxn ang="0">
                    <a:pos x="2" y="0"/>
                  </a:cxn>
                  <a:cxn ang="0">
                    <a:pos x="177" y="0"/>
                  </a:cxn>
                  <a:cxn ang="0">
                    <a:pos x="175" y="4"/>
                  </a:cxn>
                </a:cxnLst>
                <a:rect l="0" t="0" r="r" b="b"/>
                <a:pathLst>
                  <a:path w="177" h="4">
                    <a:moveTo>
                      <a:pt x="175" y="4"/>
                    </a:moveTo>
                    <a:lnTo>
                      <a:pt x="0" y="4"/>
                    </a:lnTo>
                    <a:lnTo>
                      <a:pt x="2" y="0"/>
                    </a:lnTo>
                    <a:lnTo>
                      <a:pt x="177" y="0"/>
                    </a:lnTo>
                    <a:lnTo>
                      <a:pt x="175" y="4"/>
                    </a:lnTo>
                    <a:close/>
                  </a:path>
                </a:pathLst>
              </a:custGeom>
              <a:solidFill>
                <a:srgbClr val="909799"/>
              </a:solidFill>
              <a:ln w="9525">
                <a:noFill/>
                <a:round/>
                <a:headEnd/>
                <a:tailEnd/>
              </a:ln>
            </p:spPr>
            <p:txBody>
              <a:bodyPr/>
              <a:lstStyle/>
              <a:p>
                <a:endParaRPr lang="es-ES"/>
              </a:p>
            </p:txBody>
          </p:sp>
          <p:sp>
            <p:nvSpPr>
              <p:cNvPr id="100310" name="Freeform 982"/>
              <p:cNvSpPr>
                <a:spLocks/>
              </p:cNvSpPr>
              <p:nvPr/>
            </p:nvSpPr>
            <p:spPr bwMode="auto">
              <a:xfrm>
                <a:off x="5131" y="2425"/>
                <a:ext cx="178" cy="5"/>
              </a:xfrm>
              <a:custGeom>
                <a:avLst/>
                <a:gdLst/>
                <a:ahLst/>
                <a:cxnLst>
                  <a:cxn ang="0">
                    <a:pos x="173" y="5"/>
                  </a:cxn>
                  <a:cxn ang="0">
                    <a:pos x="0" y="5"/>
                  </a:cxn>
                  <a:cxn ang="0">
                    <a:pos x="2" y="0"/>
                  </a:cxn>
                  <a:cxn ang="0">
                    <a:pos x="178" y="0"/>
                  </a:cxn>
                  <a:cxn ang="0">
                    <a:pos x="173" y="5"/>
                  </a:cxn>
                </a:cxnLst>
                <a:rect l="0" t="0" r="r" b="b"/>
                <a:pathLst>
                  <a:path w="178" h="5">
                    <a:moveTo>
                      <a:pt x="173" y="5"/>
                    </a:moveTo>
                    <a:lnTo>
                      <a:pt x="0" y="5"/>
                    </a:lnTo>
                    <a:lnTo>
                      <a:pt x="2" y="0"/>
                    </a:lnTo>
                    <a:lnTo>
                      <a:pt x="178" y="0"/>
                    </a:lnTo>
                    <a:lnTo>
                      <a:pt x="173" y="5"/>
                    </a:lnTo>
                    <a:close/>
                  </a:path>
                </a:pathLst>
              </a:custGeom>
              <a:solidFill>
                <a:srgbClr val="909799"/>
              </a:solidFill>
              <a:ln w="9525">
                <a:noFill/>
                <a:round/>
                <a:headEnd/>
                <a:tailEnd/>
              </a:ln>
            </p:spPr>
            <p:txBody>
              <a:bodyPr/>
              <a:lstStyle/>
              <a:p>
                <a:endParaRPr lang="es-ES"/>
              </a:p>
            </p:txBody>
          </p:sp>
          <p:sp>
            <p:nvSpPr>
              <p:cNvPr id="100311" name="Freeform 983"/>
              <p:cNvSpPr>
                <a:spLocks/>
              </p:cNvSpPr>
              <p:nvPr/>
            </p:nvSpPr>
            <p:spPr bwMode="auto">
              <a:xfrm>
                <a:off x="5131" y="2423"/>
                <a:ext cx="178" cy="5"/>
              </a:xfrm>
              <a:custGeom>
                <a:avLst/>
                <a:gdLst/>
                <a:ahLst/>
                <a:cxnLst>
                  <a:cxn ang="0">
                    <a:pos x="175" y="5"/>
                  </a:cxn>
                  <a:cxn ang="0">
                    <a:pos x="0" y="5"/>
                  </a:cxn>
                  <a:cxn ang="0">
                    <a:pos x="5" y="0"/>
                  </a:cxn>
                  <a:cxn ang="0">
                    <a:pos x="178" y="0"/>
                  </a:cxn>
                  <a:cxn ang="0">
                    <a:pos x="175" y="5"/>
                  </a:cxn>
                </a:cxnLst>
                <a:rect l="0" t="0" r="r" b="b"/>
                <a:pathLst>
                  <a:path w="178" h="5">
                    <a:moveTo>
                      <a:pt x="175" y="5"/>
                    </a:moveTo>
                    <a:lnTo>
                      <a:pt x="0" y="5"/>
                    </a:lnTo>
                    <a:lnTo>
                      <a:pt x="5" y="0"/>
                    </a:lnTo>
                    <a:lnTo>
                      <a:pt x="178" y="0"/>
                    </a:lnTo>
                    <a:lnTo>
                      <a:pt x="175" y="5"/>
                    </a:lnTo>
                    <a:close/>
                  </a:path>
                </a:pathLst>
              </a:custGeom>
              <a:solidFill>
                <a:srgbClr val="91989A"/>
              </a:solidFill>
              <a:ln w="9525">
                <a:noFill/>
                <a:round/>
                <a:headEnd/>
                <a:tailEnd/>
              </a:ln>
            </p:spPr>
            <p:txBody>
              <a:bodyPr/>
              <a:lstStyle/>
              <a:p>
                <a:endParaRPr lang="es-ES"/>
              </a:p>
            </p:txBody>
          </p:sp>
          <p:sp>
            <p:nvSpPr>
              <p:cNvPr id="100312" name="Freeform 984"/>
              <p:cNvSpPr>
                <a:spLocks/>
              </p:cNvSpPr>
              <p:nvPr/>
            </p:nvSpPr>
            <p:spPr bwMode="auto">
              <a:xfrm>
                <a:off x="5133" y="2421"/>
                <a:ext cx="178" cy="4"/>
              </a:xfrm>
              <a:custGeom>
                <a:avLst/>
                <a:gdLst/>
                <a:ahLst/>
                <a:cxnLst>
                  <a:cxn ang="0">
                    <a:pos x="176" y="4"/>
                  </a:cxn>
                  <a:cxn ang="0">
                    <a:pos x="0" y="4"/>
                  </a:cxn>
                  <a:cxn ang="0">
                    <a:pos x="3" y="0"/>
                  </a:cxn>
                  <a:cxn ang="0">
                    <a:pos x="178" y="0"/>
                  </a:cxn>
                  <a:cxn ang="0">
                    <a:pos x="176" y="4"/>
                  </a:cxn>
                </a:cxnLst>
                <a:rect l="0" t="0" r="r" b="b"/>
                <a:pathLst>
                  <a:path w="178" h="4">
                    <a:moveTo>
                      <a:pt x="176" y="4"/>
                    </a:moveTo>
                    <a:lnTo>
                      <a:pt x="0" y="4"/>
                    </a:lnTo>
                    <a:lnTo>
                      <a:pt x="3" y="0"/>
                    </a:lnTo>
                    <a:lnTo>
                      <a:pt x="178" y="0"/>
                    </a:lnTo>
                    <a:lnTo>
                      <a:pt x="176" y="4"/>
                    </a:lnTo>
                    <a:close/>
                  </a:path>
                </a:pathLst>
              </a:custGeom>
              <a:solidFill>
                <a:srgbClr val="91989A"/>
              </a:solidFill>
              <a:ln w="9525">
                <a:noFill/>
                <a:round/>
                <a:headEnd/>
                <a:tailEnd/>
              </a:ln>
            </p:spPr>
            <p:txBody>
              <a:bodyPr/>
              <a:lstStyle/>
              <a:p>
                <a:endParaRPr lang="es-ES"/>
              </a:p>
            </p:txBody>
          </p:sp>
          <p:sp>
            <p:nvSpPr>
              <p:cNvPr id="100313" name="Freeform 985"/>
              <p:cNvSpPr>
                <a:spLocks/>
              </p:cNvSpPr>
              <p:nvPr/>
            </p:nvSpPr>
            <p:spPr bwMode="auto">
              <a:xfrm>
                <a:off x="5136" y="2419"/>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1989A"/>
              </a:solidFill>
              <a:ln w="9525">
                <a:noFill/>
                <a:round/>
                <a:headEnd/>
                <a:tailEnd/>
              </a:ln>
            </p:spPr>
            <p:txBody>
              <a:bodyPr/>
              <a:lstStyle/>
              <a:p>
                <a:endParaRPr lang="es-ES"/>
              </a:p>
            </p:txBody>
          </p:sp>
          <p:sp>
            <p:nvSpPr>
              <p:cNvPr id="100314" name="Freeform 986"/>
              <p:cNvSpPr>
                <a:spLocks/>
              </p:cNvSpPr>
              <p:nvPr/>
            </p:nvSpPr>
            <p:spPr bwMode="auto">
              <a:xfrm>
                <a:off x="5136" y="2416"/>
                <a:ext cx="177" cy="5"/>
              </a:xfrm>
              <a:custGeom>
                <a:avLst/>
                <a:gdLst/>
                <a:ahLst/>
                <a:cxnLst>
                  <a:cxn ang="0">
                    <a:pos x="175" y="5"/>
                  </a:cxn>
                  <a:cxn ang="0">
                    <a:pos x="0" y="5"/>
                  </a:cxn>
                  <a:cxn ang="0">
                    <a:pos x="2" y="0"/>
                  </a:cxn>
                  <a:cxn ang="0">
                    <a:pos x="177" y="0"/>
                  </a:cxn>
                  <a:cxn ang="0">
                    <a:pos x="175" y="5"/>
                  </a:cxn>
                </a:cxnLst>
                <a:rect l="0" t="0" r="r" b="b"/>
                <a:pathLst>
                  <a:path w="177" h="5">
                    <a:moveTo>
                      <a:pt x="175" y="5"/>
                    </a:moveTo>
                    <a:lnTo>
                      <a:pt x="0" y="5"/>
                    </a:lnTo>
                    <a:lnTo>
                      <a:pt x="2" y="0"/>
                    </a:lnTo>
                    <a:lnTo>
                      <a:pt x="177" y="0"/>
                    </a:lnTo>
                    <a:lnTo>
                      <a:pt x="175" y="5"/>
                    </a:lnTo>
                    <a:close/>
                  </a:path>
                </a:pathLst>
              </a:custGeom>
              <a:solidFill>
                <a:srgbClr val="92999B"/>
              </a:solidFill>
              <a:ln w="9525">
                <a:noFill/>
                <a:round/>
                <a:headEnd/>
                <a:tailEnd/>
              </a:ln>
            </p:spPr>
            <p:txBody>
              <a:bodyPr/>
              <a:lstStyle/>
              <a:p>
                <a:endParaRPr lang="es-ES"/>
              </a:p>
            </p:txBody>
          </p:sp>
          <p:sp>
            <p:nvSpPr>
              <p:cNvPr id="100315" name="Freeform 987"/>
              <p:cNvSpPr>
                <a:spLocks/>
              </p:cNvSpPr>
              <p:nvPr/>
            </p:nvSpPr>
            <p:spPr bwMode="auto">
              <a:xfrm>
                <a:off x="5138" y="2414"/>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2999B"/>
              </a:solidFill>
              <a:ln w="9525">
                <a:noFill/>
                <a:round/>
                <a:headEnd/>
                <a:tailEnd/>
              </a:ln>
            </p:spPr>
            <p:txBody>
              <a:bodyPr/>
              <a:lstStyle/>
              <a:p>
                <a:endParaRPr lang="es-ES"/>
              </a:p>
            </p:txBody>
          </p:sp>
          <p:sp>
            <p:nvSpPr>
              <p:cNvPr id="100316" name="Freeform 988"/>
              <p:cNvSpPr>
                <a:spLocks/>
              </p:cNvSpPr>
              <p:nvPr/>
            </p:nvSpPr>
            <p:spPr bwMode="auto">
              <a:xfrm>
                <a:off x="5138" y="2412"/>
                <a:ext cx="177" cy="4"/>
              </a:xfrm>
              <a:custGeom>
                <a:avLst/>
                <a:gdLst/>
                <a:ahLst/>
                <a:cxnLst>
                  <a:cxn ang="0">
                    <a:pos x="175" y="4"/>
                  </a:cxn>
                  <a:cxn ang="0">
                    <a:pos x="0" y="4"/>
                  </a:cxn>
                  <a:cxn ang="0">
                    <a:pos x="4" y="0"/>
                  </a:cxn>
                  <a:cxn ang="0">
                    <a:pos x="177" y="0"/>
                  </a:cxn>
                  <a:cxn ang="0">
                    <a:pos x="175" y="4"/>
                  </a:cxn>
                </a:cxnLst>
                <a:rect l="0" t="0" r="r" b="b"/>
                <a:pathLst>
                  <a:path w="177" h="4">
                    <a:moveTo>
                      <a:pt x="175" y="4"/>
                    </a:moveTo>
                    <a:lnTo>
                      <a:pt x="0" y="4"/>
                    </a:lnTo>
                    <a:lnTo>
                      <a:pt x="4" y="0"/>
                    </a:lnTo>
                    <a:lnTo>
                      <a:pt x="177" y="0"/>
                    </a:lnTo>
                    <a:lnTo>
                      <a:pt x="175" y="4"/>
                    </a:lnTo>
                    <a:close/>
                  </a:path>
                </a:pathLst>
              </a:custGeom>
              <a:solidFill>
                <a:srgbClr val="939A9C"/>
              </a:solidFill>
              <a:ln w="9525">
                <a:noFill/>
                <a:round/>
                <a:headEnd/>
                <a:tailEnd/>
              </a:ln>
            </p:spPr>
            <p:txBody>
              <a:bodyPr/>
              <a:lstStyle/>
              <a:p>
                <a:endParaRPr lang="es-ES"/>
              </a:p>
            </p:txBody>
          </p:sp>
          <p:sp>
            <p:nvSpPr>
              <p:cNvPr id="100317" name="Freeform 989"/>
              <p:cNvSpPr>
                <a:spLocks/>
              </p:cNvSpPr>
              <p:nvPr/>
            </p:nvSpPr>
            <p:spPr bwMode="auto">
              <a:xfrm>
                <a:off x="5140" y="2410"/>
                <a:ext cx="177" cy="4"/>
              </a:xfrm>
              <a:custGeom>
                <a:avLst/>
                <a:gdLst/>
                <a:ahLst/>
                <a:cxnLst>
                  <a:cxn ang="0">
                    <a:pos x="173" y="4"/>
                  </a:cxn>
                  <a:cxn ang="0">
                    <a:pos x="0" y="4"/>
                  </a:cxn>
                  <a:cxn ang="0">
                    <a:pos x="2" y="0"/>
                  </a:cxn>
                  <a:cxn ang="0">
                    <a:pos x="177" y="0"/>
                  </a:cxn>
                  <a:cxn ang="0">
                    <a:pos x="173" y="4"/>
                  </a:cxn>
                </a:cxnLst>
                <a:rect l="0" t="0" r="r" b="b"/>
                <a:pathLst>
                  <a:path w="177" h="4">
                    <a:moveTo>
                      <a:pt x="173" y="4"/>
                    </a:moveTo>
                    <a:lnTo>
                      <a:pt x="0" y="4"/>
                    </a:lnTo>
                    <a:lnTo>
                      <a:pt x="2" y="0"/>
                    </a:lnTo>
                    <a:lnTo>
                      <a:pt x="177" y="0"/>
                    </a:lnTo>
                    <a:lnTo>
                      <a:pt x="173" y="4"/>
                    </a:lnTo>
                    <a:close/>
                  </a:path>
                </a:pathLst>
              </a:custGeom>
              <a:solidFill>
                <a:srgbClr val="939A9C"/>
              </a:solidFill>
              <a:ln w="9525">
                <a:noFill/>
                <a:round/>
                <a:headEnd/>
                <a:tailEnd/>
              </a:ln>
            </p:spPr>
            <p:txBody>
              <a:bodyPr/>
              <a:lstStyle/>
              <a:p>
                <a:endParaRPr lang="es-ES"/>
              </a:p>
            </p:txBody>
          </p:sp>
          <p:sp>
            <p:nvSpPr>
              <p:cNvPr id="100318" name="Freeform 990"/>
              <p:cNvSpPr>
                <a:spLocks/>
              </p:cNvSpPr>
              <p:nvPr/>
            </p:nvSpPr>
            <p:spPr bwMode="auto">
              <a:xfrm>
                <a:off x="5142" y="2408"/>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39A9C"/>
              </a:solidFill>
              <a:ln w="9525">
                <a:noFill/>
                <a:round/>
                <a:headEnd/>
                <a:tailEnd/>
              </a:ln>
            </p:spPr>
            <p:txBody>
              <a:bodyPr/>
              <a:lstStyle/>
              <a:p>
                <a:endParaRPr lang="es-ES"/>
              </a:p>
            </p:txBody>
          </p:sp>
          <p:sp>
            <p:nvSpPr>
              <p:cNvPr id="100319" name="Freeform 991"/>
              <p:cNvSpPr>
                <a:spLocks/>
              </p:cNvSpPr>
              <p:nvPr/>
            </p:nvSpPr>
            <p:spPr bwMode="auto">
              <a:xfrm>
                <a:off x="5142" y="2405"/>
                <a:ext cx="178" cy="5"/>
              </a:xfrm>
              <a:custGeom>
                <a:avLst/>
                <a:gdLst/>
                <a:ahLst/>
                <a:cxnLst>
                  <a:cxn ang="0">
                    <a:pos x="175" y="5"/>
                  </a:cxn>
                  <a:cxn ang="0">
                    <a:pos x="0" y="5"/>
                  </a:cxn>
                  <a:cxn ang="0">
                    <a:pos x="5" y="0"/>
                  </a:cxn>
                  <a:cxn ang="0">
                    <a:pos x="178" y="0"/>
                  </a:cxn>
                  <a:cxn ang="0">
                    <a:pos x="175" y="5"/>
                  </a:cxn>
                </a:cxnLst>
                <a:rect l="0" t="0" r="r" b="b"/>
                <a:pathLst>
                  <a:path w="178" h="5">
                    <a:moveTo>
                      <a:pt x="175" y="5"/>
                    </a:moveTo>
                    <a:lnTo>
                      <a:pt x="0" y="5"/>
                    </a:lnTo>
                    <a:lnTo>
                      <a:pt x="5" y="0"/>
                    </a:lnTo>
                    <a:lnTo>
                      <a:pt x="178" y="0"/>
                    </a:lnTo>
                    <a:lnTo>
                      <a:pt x="175" y="5"/>
                    </a:lnTo>
                    <a:close/>
                  </a:path>
                </a:pathLst>
              </a:custGeom>
              <a:solidFill>
                <a:srgbClr val="949B9D"/>
              </a:solidFill>
              <a:ln w="9525">
                <a:noFill/>
                <a:round/>
                <a:headEnd/>
                <a:tailEnd/>
              </a:ln>
            </p:spPr>
            <p:txBody>
              <a:bodyPr/>
              <a:lstStyle/>
              <a:p>
                <a:endParaRPr lang="es-ES"/>
              </a:p>
            </p:txBody>
          </p:sp>
          <p:sp>
            <p:nvSpPr>
              <p:cNvPr id="100320" name="Freeform 992"/>
              <p:cNvSpPr>
                <a:spLocks/>
              </p:cNvSpPr>
              <p:nvPr/>
            </p:nvSpPr>
            <p:spPr bwMode="auto">
              <a:xfrm>
                <a:off x="5144" y="2403"/>
                <a:ext cx="176" cy="5"/>
              </a:xfrm>
              <a:custGeom>
                <a:avLst/>
                <a:gdLst/>
                <a:ahLst/>
                <a:cxnLst>
                  <a:cxn ang="0">
                    <a:pos x="173" y="5"/>
                  </a:cxn>
                  <a:cxn ang="0">
                    <a:pos x="0" y="5"/>
                  </a:cxn>
                  <a:cxn ang="0">
                    <a:pos x="3" y="0"/>
                  </a:cxn>
                  <a:cxn ang="0">
                    <a:pos x="176" y="0"/>
                  </a:cxn>
                  <a:cxn ang="0">
                    <a:pos x="173" y="5"/>
                  </a:cxn>
                </a:cxnLst>
                <a:rect l="0" t="0" r="r" b="b"/>
                <a:pathLst>
                  <a:path w="176" h="5">
                    <a:moveTo>
                      <a:pt x="173" y="5"/>
                    </a:moveTo>
                    <a:lnTo>
                      <a:pt x="0" y="5"/>
                    </a:lnTo>
                    <a:lnTo>
                      <a:pt x="3" y="0"/>
                    </a:lnTo>
                    <a:lnTo>
                      <a:pt x="176" y="0"/>
                    </a:lnTo>
                    <a:lnTo>
                      <a:pt x="173" y="5"/>
                    </a:lnTo>
                    <a:close/>
                  </a:path>
                </a:pathLst>
              </a:custGeom>
              <a:solidFill>
                <a:srgbClr val="949B9D"/>
              </a:solidFill>
              <a:ln w="9525">
                <a:noFill/>
                <a:round/>
                <a:headEnd/>
                <a:tailEnd/>
              </a:ln>
            </p:spPr>
            <p:txBody>
              <a:bodyPr/>
              <a:lstStyle/>
              <a:p>
                <a:endParaRPr lang="es-ES"/>
              </a:p>
            </p:txBody>
          </p:sp>
          <p:sp>
            <p:nvSpPr>
              <p:cNvPr id="100321" name="Freeform 993"/>
              <p:cNvSpPr>
                <a:spLocks/>
              </p:cNvSpPr>
              <p:nvPr/>
            </p:nvSpPr>
            <p:spPr bwMode="auto">
              <a:xfrm>
                <a:off x="5147" y="2401"/>
                <a:ext cx="175" cy="4"/>
              </a:xfrm>
              <a:custGeom>
                <a:avLst/>
                <a:gdLst/>
                <a:ahLst/>
                <a:cxnLst>
                  <a:cxn ang="0">
                    <a:pos x="173" y="4"/>
                  </a:cxn>
                  <a:cxn ang="0">
                    <a:pos x="0" y="4"/>
                  </a:cxn>
                  <a:cxn ang="0">
                    <a:pos x="2" y="0"/>
                  </a:cxn>
                  <a:cxn ang="0">
                    <a:pos x="175" y="0"/>
                  </a:cxn>
                  <a:cxn ang="0">
                    <a:pos x="173" y="4"/>
                  </a:cxn>
                </a:cxnLst>
                <a:rect l="0" t="0" r="r" b="b"/>
                <a:pathLst>
                  <a:path w="175" h="4">
                    <a:moveTo>
                      <a:pt x="173" y="4"/>
                    </a:moveTo>
                    <a:lnTo>
                      <a:pt x="0" y="4"/>
                    </a:lnTo>
                    <a:lnTo>
                      <a:pt x="2" y="0"/>
                    </a:lnTo>
                    <a:lnTo>
                      <a:pt x="175" y="0"/>
                    </a:lnTo>
                    <a:lnTo>
                      <a:pt x="173" y="4"/>
                    </a:lnTo>
                    <a:close/>
                  </a:path>
                </a:pathLst>
              </a:custGeom>
              <a:solidFill>
                <a:srgbClr val="949B9D"/>
              </a:solidFill>
              <a:ln w="9525">
                <a:noFill/>
                <a:round/>
                <a:headEnd/>
                <a:tailEnd/>
              </a:ln>
            </p:spPr>
            <p:txBody>
              <a:bodyPr/>
              <a:lstStyle/>
              <a:p>
                <a:endParaRPr lang="es-ES"/>
              </a:p>
            </p:txBody>
          </p:sp>
          <p:sp>
            <p:nvSpPr>
              <p:cNvPr id="100322" name="Freeform 994"/>
              <p:cNvSpPr>
                <a:spLocks/>
              </p:cNvSpPr>
              <p:nvPr/>
            </p:nvSpPr>
            <p:spPr bwMode="auto">
              <a:xfrm>
                <a:off x="5147" y="2399"/>
                <a:ext cx="177" cy="4"/>
              </a:xfrm>
              <a:custGeom>
                <a:avLst/>
                <a:gdLst/>
                <a:ahLst/>
                <a:cxnLst>
                  <a:cxn ang="0">
                    <a:pos x="173" y="4"/>
                  </a:cxn>
                  <a:cxn ang="0">
                    <a:pos x="0" y="4"/>
                  </a:cxn>
                  <a:cxn ang="0">
                    <a:pos x="4" y="0"/>
                  </a:cxn>
                  <a:cxn ang="0">
                    <a:pos x="177" y="0"/>
                  </a:cxn>
                  <a:cxn ang="0">
                    <a:pos x="173" y="4"/>
                  </a:cxn>
                </a:cxnLst>
                <a:rect l="0" t="0" r="r" b="b"/>
                <a:pathLst>
                  <a:path w="177" h="4">
                    <a:moveTo>
                      <a:pt x="173" y="4"/>
                    </a:moveTo>
                    <a:lnTo>
                      <a:pt x="0" y="4"/>
                    </a:lnTo>
                    <a:lnTo>
                      <a:pt x="4" y="0"/>
                    </a:lnTo>
                    <a:lnTo>
                      <a:pt x="177" y="0"/>
                    </a:lnTo>
                    <a:lnTo>
                      <a:pt x="173" y="4"/>
                    </a:lnTo>
                    <a:close/>
                  </a:path>
                </a:pathLst>
              </a:custGeom>
              <a:solidFill>
                <a:srgbClr val="959C9E"/>
              </a:solidFill>
              <a:ln w="9525">
                <a:noFill/>
                <a:round/>
                <a:headEnd/>
                <a:tailEnd/>
              </a:ln>
            </p:spPr>
            <p:txBody>
              <a:bodyPr/>
              <a:lstStyle/>
              <a:p>
                <a:endParaRPr lang="es-ES"/>
              </a:p>
            </p:txBody>
          </p:sp>
          <p:sp>
            <p:nvSpPr>
              <p:cNvPr id="100323" name="Freeform 995"/>
              <p:cNvSpPr>
                <a:spLocks/>
              </p:cNvSpPr>
              <p:nvPr/>
            </p:nvSpPr>
            <p:spPr bwMode="auto">
              <a:xfrm>
                <a:off x="5149" y="2396"/>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59C9E"/>
              </a:solidFill>
              <a:ln w="9525">
                <a:noFill/>
                <a:round/>
                <a:headEnd/>
                <a:tailEnd/>
              </a:ln>
            </p:spPr>
            <p:txBody>
              <a:bodyPr/>
              <a:lstStyle/>
              <a:p>
                <a:endParaRPr lang="es-ES"/>
              </a:p>
            </p:txBody>
          </p:sp>
          <p:sp>
            <p:nvSpPr>
              <p:cNvPr id="100324" name="Freeform 996"/>
              <p:cNvSpPr>
                <a:spLocks/>
              </p:cNvSpPr>
              <p:nvPr/>
            </p:nvSpPr>
            <p:spPr bwMode="auto">
              <a:xfrm>
                <a:off x="5151" y="2394"/>
                <a:ext cx="175" cy="5"/>
              </a:xfrm>
              <a:custGeom>
                <a:avLst/>
                <a:gdLst/>
                <a:ahLst/>
                <a:cxnLst>
                  <a:cxn ang="0">
                    <a:pos x="173" y="5"/>
                  </a:cxn>
                  <a:cxn ang="0">
                    <a:pos x="0" y="5"/>
                  </a:cxn>
                  <a:cxn ang="0">
                    <a:pos x="2" y="0"/>
                  </a:cxn>
                  <a:cxn ang="0">
                    <a:pos x="175" y="0"/>
                  </a:cxn>
                  <a:cxn ang="0">
                    <a:pos x="173" y="5"/>
                  </a:cxn>
                </a:cxnLst>
                <a:rect l="0" t="0" r="r" b="b"/>
                <a:pathLst>
                  <a:path w="175" h="5">
                    <a:moveTo>
                      <a:pt x="173" y="5"/>
                    </a:moveTo>
                    <a:lnTo>
                      <a:pt x="0" y="5"/>
                    </a:lnTo>
                    <a:lnTo>
                      <a:pt x="2" y="0"/>
                    </a:lnTo>
                    <a:lnTo>
                      <a:pt x="175" y="0"/>
                    </a:lnTo>
                    <a:lnTo>
                      <a:pt x="173" y="5"/>
                    </a:lnTo>
                    <a:close/>
                  </a:path>
                </a:pathLst>
              </a:custGeom>
              <a:solidFill>
                <a:srgbClr val="959C9E"/>
              </a:solidFill>
              <a:ln w="9525">
                <a:noFill/>
                <a:round/>
                <a:headEnd/>
                <a:tailEnd/>
              </a:ln>
            </p:spPr>
            <p:txBody>
              <a:bodyPr/>
              <a:lstStyle/>
              <a:p>
                <a:endParaRPr lang="es-ES"/>
              </a:p>
            </p:txBody>
          </p:sp>
          <p:sp>
            <p:nvSpPr>
              <p:cNvPr id="100325" name="Freeform 997"/>
              <p:cNvSpPr>
                <a:spLocks/>
              </p:cNvSpPr>
              <p:nvPr/>
            </p:nvSpPr>
            <p:spPr bwMode="auto">
              <a:xfrm>
                <a:off x="5151" y="2392"/>
                <a:ext cx="175" cy="4"/>
              </a:xfrm>
              <a:custGeom>
                <a:avLst/>
                <a:gdLst/>
                <a:ahLst/>
                <a:cxnLst>
                  <a:cxn ang="0">
                    <a:pos x="173" y="4"/>
                  </a:cxn>
                  <a:cxn ang="0">
                    <a:pos x="0" y="4"/>
                  </a:cxn>
                  <a:cxn ang="0">
                    <a:pos x="5" y="0"/>
                  </a:cxn>
                  <a:cxn ang="0">
                    <a:pos x="175" y="0"/>
                  </a:cxn>
                  <a:cxn ang="0">
                    <a:pos x="173" y="4"/>
                  </a:cxn>
                </a:cxnLst>
                <a:rect l="0" t="0" r="r" b="b"/>
                <a:pathLst>
                  <a:path w="175" h="4">
                    <a:moveTo>
                      <a:pt x="173" y="4"/>
                    </a:moveTo>
                    <a:lnTo>
                      <a:pt x="0" y="4"/>
                    </a:lnTo>
                    <a:lnTo>
                      <a:pt x="5" y="0"/>
                    </a:lnTo>
                    <a:lnTo>
                      <a:pt x="175" y="0"/>
                    </a:lnTo>
                    <a:lnTo>
                      <a:pt x="173" y="4"/>
                    </a:lnTo>
                    <a:close/>
                  </a:path>
                </a:pathLst>
              </a:custGeom>
              <a:solidFill>
                <a:srgbClr val="969D9F"/>
              </a:solidFill>
              <a:ln w="9525">
                <a:noFill/>
                <a:round/>
                <a:headEnd/>
                <a:tailEnd/>
              </a:ln>
            </p:spPr>
            <p:txBody>
              <a:bodyPr/>
              <a:lstStyle/>
              <a:p>
                <a:endParaRPr lang="es-ES"/>
              </a:p>
            </p:txBody>
          </p:sp>
          <p:sp>
            <p:nvSpPr>
              <p:cNvPr id="100326" name="Freeform 998"/>
              <p:cNvSpPr>
                <a:spLocks/>
              </p:cNvSpPr>
              <p:nvPr/>
            </p:nvSpPr>
            <p:spPr bwMode="auto">
              <a:xfrm>
                <a:off x="5153" y="2390"/>
                <a:ext cx="176" cy="4"/>
              </a:xfrm>
              <a:custGeom>
                <a:avLst/>
                <a:gdLst/>
                <a:ahLst/>
                <a:cxnLst>
                  <a:cxn ang="0">
                    <a:pos x="173" y="4"/>
                  </a:cxn>
                  <a:cxn ang="0">
                    <a:pos x="0" y="4"/>
                  </a:cxn>
                  <a:cxn ang="0">
                    <a:pos x="3" y="0"/>
                  </a:cxn>
                  <a:cxn ang="0">
                    <a:pos x="176" y="0"/>
                  </a:cxn>
                  <a:cxn ang="0">
                    <a:pos x="173" y="4"/>
                  </a:cxn>
                </a:cxnLst>
                <a:rect l="0" t="0" r="r" b="b"/>
                <a:pathLst>
                  <a:path w="176" h="4">
                    <a:moveTo>
                      <a:pt x="173" y="4"/>
                    </a:moveTo>
                    <a:lnTo>
                      <a:pt x="0" y="4"/>
                    </a:lnTo>
                    <a:lnTo>
                      <a:pt x="3" y="0"/>
                    </a:lnTo>
                    <a:lnTo>
                      <a:pt x="176" y="0"/>
                    </a:lnTo>
                    <a:lnTo>
                      <a:pt x="173" y="4"/>
                    </a:lnTo>
                    <a:close/>
                  </a:path>
                </a:pathLst>
              </a:custGeom>
              <a:solidFill>
                <a:srgbClr val="969D9F"/>
              </a:solidFill>
              <a:ln w="9525">
                <a:noFill/>
                <a:round/>
                <a:headEnd/>
                <a:tailEnd/>
              </a:ln>
            </p:spPr>
            <p:txBody>
              <a:bodyPr/>
              <a:lstStyle/>
              <a:p>
                <a:endParaRPr lang="es-ES"/>
              </a:p>
            </p:txBody>
          </p:sp>
          <p:sp>
            <p:nvSpPr>
              <p:cNvPr id="100327" name="Freeform 999"/>
              <p:cNvSpPr>
                <a:spLocks/>
              </p:cNvSpPr>
              <p:nvPr/>
            </p:nvSpPr>
            <p:spPr bwMode="auto">
              <a:xfrm>
                <a:off x="5156" y="2388"/>
                <a:ext cx="173" cy="4"/>
              </a:xfrm>
              <a:custGeom>
                <a:avLst/>
                <a:gdLst/>
                <a:ahLst/>
                <a:cxnLst>
                  <a:cxn ang="0">
                    <a:pos x="170" y="4"/>
                  </a:cxn>
                  <a:cxn ang="0">
                    <a:pos x="0" y="4"/>
                  </a:cxn>
                  <a:cxn ang="0">
                    <a:pos x="2" y="0"/>
                  </a:cxn>
                  <a:cxn ang="0">
                    <a:pos x="173" y="0"/>
                  </a:cxn>
                  <a:cxn ang="0">
                    <a:pos x="170" y="4"/>
                  </a:cxn>
                </a:cxnLst>
                <a:rect l="0" t="0" r="r" b="b"/>
                <a:pathLst>
                  <a:path w="173" h="4">
                    <a:moveTo>
                      <a:pt x="170" y="4"/>
                    </a:moveTo>
                    <a:lnTo>
                      <a:pt x="0" y="4"/>
                    </a:lnTo>
                    <a:lnTo>
                      <a:pt x="2" y="0"/>
                    </a:lnTo>
                    <a:lnTo>
                      <a:pt x="173" y="0"/>
                    </a:lnTo>
                    <a:lnTo>
                      <a:pt x="170" y="4"/>
                    </a:lnTo>
                    <a:close/>
                  </a:path>
                </a:pathLst>
              </a:custGeom>
              <a:solidFill>
                <a:srgbClr val="979EA0"/>
              </a:solidFill>
              <a:ln w="9525">
                <a:noFill/>
                <a:round/>
                <a:headEnd/>
                <a:tailEnd/>
              </a:ln>
            </p:spPr>
            <p:txBody>
              <a:bodyPr/>
              <a:lstStyle/>
              <a:p>
                <a:endParaRPr lang="es-ES"/>
              </a:p>
            </p:txBody>
          </p:sp>
          <p:sp>
            <p:nvSpPr>
              <p:cNvPr id="100328" name="Freeform 1000"/>
              <p:cNvSpPr>
                <a:spLocks/>
              </p:cNvSpPr>
              <p:nvPr/>
            </p:nvSpPr>
            <p:spPr bwMode="auto">
              <a:xfrm>
                <a:off x="5156" y="2385"/>
                <a:ext cx="175" cy="5"/>
              </a:xfrm>
              <a:custGeom>
                <a:avLst/>
                <a:gdLst/>
                <a:ahLst/>
                <a:cxnLst>
                  <a:cxn ang="0">
                    <a:pos x="173" y="5"/>
                  </a:cxn>
                  <a:cxn ang="0">
                    <a:pos x="0" y="5"/>
                  </a:cxn>
                  <a:cxn ang="0">
                    <a:pos x="4" y="0"/>
                  </a:cxn>
                  <a:cxn ang="0">
                    <a:pos x="175" y="0"/>
                  </a:cxn>
                  <a:cxn ang="0">
                    <a:pos x="173" y="5"/>
                  </a:cxn>
                </a:cxnLst>
                <a:rect l="0" t="0" r="r" b="b"/>
                <a:pathLst>
                  <a:path w="175" h="5">
                    <a:moveTo>
                      <a:pt x="173" y="5"/>
                    </a:moveTo>
                    <a:lnTo>
                      <a:pt x="0" y="5"/>
                    </a:lnTo>
                    <a:lnTo>
                      <a:pt x="4" y="0"/>
                    </a:lnTo>
                    <a:lnTo>
                      <a:pt x="175" y="0"/>
                    </a:lnTo>
                    <a:lnTo>
                      <a:pt x="173" y="5"/>
                    </a:lnTo>
                    <a:close/>
                  </a:path>
                </a:pathLst>
              </a:custGeom>
              <a:solidFill>
                <a:srgbClr val="979EA0"/>
              </a:solidFill>
              <a:ln w="9525">
                <a:noFill/>
                <a:round/>
                <a:headEnd/>
                <a:tailEnd/>
              </a:ln>
            </p:spPr>
            <p:txBody>
              <a:bodyPr/>
              <a:lstStyle/>
              <a:p>
                <a:endParaRPr lang="es-ES"/>
              </a:p>
            </p:txBody>
          </p:sp>
          <p:sp>
            <p:nvSpPr>
              <p:cNvPr id="100329" name="Freeform 1001"/>
              <p:cNvSpPr>
                <a:spLocks/>
              </p:cNvSpPr>
              <p:nvPr/>
            </p:nvSpPr>
            <p:spPr bwMode="auto">
              <a:xfrm>
                <a:off x="5158" y="2383"/>
                <a:ext cx="175" cy="5"/>
              </a:xfrm>
              <a:custGeom>
                <a:avLst/>
                <a:gdLst/>
                <a:ahLst/>
                <a:cxnLst>
                  <a:cxn ang="0">
                    <a:pos x="171" y="5"/>
                  </a:cxn>
                  <a:cxn ang="0">
                    <a:pos x="0" y="5"/>
                  </a:cxn>
                  <a:cxn ang="0">
                    <a:pos x="2" y="0"/>
                  </a:cxn>
                  <a:cxn ang="0">
                    <a:pos x="175" y="0"/>
                  </a:cxn>
                  <a:cxn ang="0">
                    <a:pos x="171" y="5"/>
                  </a:cxn>
                </a:cxnLst>
                <a:rect l="0" t="0" r="r" b="b"/>
                <a:pathLst>
                  <a:path w="175" h="5">
                    <a:moveTo>
                      <a:pt x="171" y="5"/>
                    </a:moveTo>
                    <a:lnTo>
                      <a:pt x="0" y="5"/>
                    </a:lnTo>
                    <a:lnTo>
                      <a:pt x="2" y="0"/>
                    </a:lnTo>
                    <a:lnTo>
                      <a:pt x="175" y="0"/>
                    </a:lnTo>
                    <a:lnTo>
                      <a:pt x="171" y="5"/>
                    </a:lnTo>
                    <a:close/>
                  </a:path>
                </a:pathLst>
              </a:custGeom>
              <a:solidFill>
                <a:srgbClr val="979EA0"/>
              </a:solidFill>
              <a:ln w="9525">
                <a:noFill/>
                <a:round/>
                <a:headEnd/>
                <a:tailEnd/>
              </a:ln>
            </p:spPr>
            <p:txBody>
              <a:bodyPr/>
              <a:lstStyle/>
              <a:p>
                <a:endParaRPr lang="es-ES"/>
              </a:p>
            </p:txBody>
          </p:sp>
          <p:sp>
            <p:nvSpPr>
              <p:cNvPr id="100330" name="Freeform 1002"/>
              <p:cNvSpPr>
                <a:spLocks/>
              </p:cNvSpPr>
              <p:nvPr/>
            </p:nvSpPr>
            <p:spPr bwMode="auto">
              <a:xfrm>
                <a:off x="5160" y="2381"/>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89FA1"/>
              </a:solidFill>
              <a:ln w="9525">
                <a:noFill/>
                <a:round/>
                <a:headEnd/>
                <a:tailEnd/>
              </a:ln>
            </p:spPr>
            <p:txBody>
              <a:bodyPr/>
              <a:lstStyle/>
              <a:p>
                <a:endParaRPr lang="es-ES"/>
              </a:p>
            </p:txBody>
          </p:sp>
          <p:sp>
            <p:nvSpPr>
              <p:cNvPr id="100331" name="Freeform 1003"/>
              <p:cNvSpPr>
                <a:spLocks/>
              </p:cNvSpPr>
              <p:nvPr/>
            </p:nvSpPr>
            <p:spPr bwMode="auto">
              <a:xfrm>
                <a:off x="5160" y="2379"/>
                <a:ext cx="175" cy="4"/>
              </a:xfrm>
              <a:custGeom>
                <a:avLst/>
                <a:gdLst/>
                <a:ahLst/>
                <a:cxnLst>
                  <a:cxn ang="0">
                    <a:pos x="173" y="4"/>
                  </a:cxn>
                  <a:cxn ang="0">
                    <a:pos x="0" y="4"/>
                  </a:cxn>
                  <a:cxn ang="0">
                    <a:pos x="4" y="0"/>
                  </a:cxn>
                  <a:cxn ang="0">
                    <a:pos x="175" y="0"/>
                  </a:cxn>
                  <a:cxn ang="0">
                    <a:pos x="173" y="4"/>
                  </a:cxn>
                </a:cxnLst>
                <a:rect l="0" t="0" r="r" b="b"/>
                <a:pathLst>
                  <a:path w="175" h="4">
                    <a:moveTo>
                      <a:pt x="173" y="4"/>
                    </a:moveTo>
                    <a:lnTo>
                      <a:pt x="0" y="4"/>
                    </a:lnTo>
                    <a:lnTo>
                      <a:pt x="4" y="0"/>
                    </a:lnTo>
                    <a:lnTo>
                      <a:pt x="175" y="0"/>
                    </a:lnTo>
                    <a:lnTo>
                      <a:pt x="173" y="4"/>
                    </a:lnTo>
                    <a:close/>
                  </a:path>
                </a:pathLst>
              </a:custGeom>
              <a:solidFill>
                <a:srgbClr val="989FA1"/>
              </a:solidFill>
              <a:ln w="9525">
                <a:noFill/>
                <a:round/>
                <a:headEnd/>
                <a:tailEnd/>
              </a:ln>
            </p:spPr>
            <p:txBody>
              <a:bodyPr/>
              <a:lstStyle/>
              <a:p>
                <a:endParaRPr lang="es-ES"/>
              </a:p>
            </p:txBody>
          </p:sp>
          <p:sp>
            <p:nvSpPr>
              <p:cNvPr id="100332" name="Freeform 1004"/>
              <p:cNvSpPr>
                <a:spLocks/>
              </p:cNvSpPr>
              <p:nvPr/>
            </p:nvSpPr>
            <p:spPr bwMode="auto">
              <a:xfrm>
                <a:off x="5162" y="2377"/>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89FA1"/>
              </a:solidFill>
              <a:ln w="9525">
                <a:noFill/>
                <a:round/>
                <a:headEnd/>
                <a:tailEnd/>
              </a:ln>
            </p:spPr>
            <p:txBody>
              <a:bodyPr/>
              <a:lstStyle/>
              <a:p>
                <a:endParaRPr lang="es-ES"/>
              </a:p>
            </p:txBody>
          </p:sp>
          <p:sp>
            <p:nvSpPr>
              <p:cNvPr id="100333" name="Freeform 1005"/>
              <p:cNvSpPr>
                <a:spLocks/>
              </p:cNvSpPr>
              <p:nvPr/>
            </p:nvSpPr>
            <p:spPr bwMode="auto">
              <a:xfrm>
                <a:off x="5164" y="2374"/>
                <a:ext cx="173" cy="5"/>
              </a:xfrm>
              <a:custGeom>
                <a:avLst/>
                <a:gdLst/>
                <a:ahLst/>
                <a:cxnLst>
                  <a:cxn ang="0">
                    <a:pos x="171" y="5"/>
                  </a:cxn>
                  <a:cxn ang="0">
                    <a:pos x="0" y="5"/>
                  </a:cxn>
                  <a:cxn ang="0">
                    <a:pos x="3" y="0"/>
                  </a:cxn>
                  <a:cxn ang="0">
                    <a:pos x="173" y="0"/>
                  </a:cxn>
                  <a:cxn ang="0">
                    <a:pos x="171" y="5"/>
                  </a:cxn>
                </a:cxnLst>
                <a:rect l="0" t="0" r="r" b="b"/>
                <a:pathLst>
                  <a:path w="173" h="5">
                    <a:moveTo>
                      <a:pt x="171" y="5"/>
                    </a:moveTo>
                    <a:lnTo>
                      <a:pt x="0" y="5"/>
                    </a:lnTo>
                    <a:lnTo>
                      <a:pt x="3" y="0"/>
                    </a:lnTo>
                    <a:lnTo>
                      <a:pt x="173" y="0"/>
                    </a:lnTo>
                    <a:lnTo>
                      <a:pt x="171" y="5"/>
                    </a:lnTo>
                    <a:close/>
                  </a:path>
                </a:pathLst>
              </a:custGeom>
              <a:solidFill>
                <a:srgbClr val="99A0A2"/>
              </a:solidFill>
              <a:ln w="9525">
                <a:noFill/>
                <a:round/>
                <a:headEnd/>
                <a:tailEnd/>
              </a:ln>
            </p:spPr>
            <p:txBody>
              <a:bodyPr/>
              <a:lstStyle/>
              <a:p>
                <a:endParaRPr lang="es-ES"/>
              </a:p>
            </p:txBody>
          </p:sp>
          <p:sp>
            <p:nvSpPr>
              <p:cNvPr id="100334" name="Freeform 1006"/>
              <p:cNvSpPr>
                <a:spLocks/>
              </p:cNvSpPr>
              <p:nvPr/>
            </p:nvSpPr>
            <p:spPr bwMode="auto">
              <a:xfrm>
                <a:off x="5164" y="2372"/>
                <a:ext cx="176" cy="5"/>
              </a:xfrm>
              <a:custGeom>
                <a:avLst/>
                <a:gdLst/>
                <a:ahLst/>
                <a:cxnLst>
                  <a:cxn ang="0">
                    <a:pos x="171" y="5"/>
                  </a:cxn>
                  <a:cxn ang="0">
                    <a:pos x="0" y="5"/>
                  </a:cxn>
                  <a:cxn ang="0">
                    <a:pos x="5" y="0"/>
                  </a:cxn>
                  <a:cxn ang="0">
                    <a:pos x="176" y="0"/>
                  </a:cxn>
                  <a:cxn ang="0">
                    <a:pos x="171" y="5"/>
                  </a:cxn>
                </a:cxnLst>
                <a:rect l="0" t="0" r="r" b="b"/>
                <a:pathLst>
                  <a:path w="176" h="5">
                    <a:moveTo>
                      <a:pt x="171" y="5"/>
                    </a:moveTo>
                    <a:lnTo>
                      <a:pt x="0" y="5"/>
                    </a:lnTo>
                    <a:lnTo>
                      <a:pt x="5" y="0"/>
                    </a:lnTo>
                    <a:lnTo>
                      <a:pt x="176" y="0"/>
                    </a:lnTo>
                    <a:lnTo>
                      <a:pt x="171" y="5"/>
                    </a:lnTo>
                    <a:close/>
                  </a:path>
                </a:pathLst>
              </a:custGeom>
              <a:solidFill>
                <a:srgbClr val="99A0A2"/>
              </a:solidFill>
              <a:ln w="9525">
                <a:noFill/>
                <a:round/>
                <a:headEnd/>
                <a:tailEnd/>
              </a:ln>
            </p:spPr>
            <p:txBody>
              <a:bodyPr/>
              <a:lstStyle/>
              <a:p>
                <a:endParaRPr lang="es-ES"/>
              </a:p>
            </p:txBody>
          </p:sp>
          <p:sp>
            <p:nvSpPr>
              <p:cNvPr id="100335" name="Freeform 1007"/>
              <p:cNvSpPr>
                <a:spLocks/>
              </p:cNvSpPr>
              <p:nvPr/>
            </p:nvSpPr>
            <p:spPr bwMode="auto">
              <a:xfrm>
                <a:off x="5167" y="2370"/>
                <a:ext cx="173" cy="4"/>
              </a:xfrm>
              <a:custGeom>
                <a:avLst/>
                <a:gdLst/>
                <a:ahLst/>
                <a:cxnLst>
                  <a:cxn ang="0">
                    <a:pos x="170" y="4"/>
                  </a:cxn>
                  <a:cxn ang="0">
                    <a:pos x="0" y="4"/>
                  </a:cxn>
                  <a:cxn ang="0">
                    <a:pos x="2" y="0"/>
                  </a:cxn>
                  <a:cxn ang="0">
                    <a:pos x="173" y="0"/>
                  </a:cxn>
                  <a:cxn ang="0">
                    <a:pos x="170" y="4"/>
                  </a:cxn>
                </a:cxnLst>
                <a:rect l="0" t="0" r="r" b="b"/>
                <a:pathLst>
                  <a:path w="173" h="4">
                    <a:moveTo>
                      <a:pt x="170" y="4"/>
                    </a:moveTo>
                    <a:lnTo>
                      <a:pt x="0" y="4"/>
                    </a:lnTo>
                    <a:lnTo>
                      <a:pt x="2" y="0"/>
                    </a:lnTo>
                    <a:lnTo>
                      <a:pt x="173" y="0"/>
                    </a:lnTo>
                    <a:lnTo>
                      <a:pt x="170" y="4"/>
                    </a:lnTo>
                    <a:close/>
                  </a:path>
                </a:pathLst>
              </a:custGeom>
              <a:solidFill>
                <a:srgbClr val="99A0A2"/>
              </a:solidFill>
              <a:ln w="9525">
                <a:noFill/>
                <a:round/>
                <a:headEnd/>
                <a:tailEnd/>
              </a:ln>
            </p:spPr>
            <p:txBody>
              <a:bodyPr/>
              <a:lstStyle/>
              <a:p>
                <a:endParaRPr lang="es-ES"/>
              </a:p>
            </p:txBody>
          </p:sp>
          <p:sp>
            <p:nvSpPr>
              <p:cNvPr id="100336" name="Freeform 1008"/>
              <p:cNvSpPr>
                <a:spLocks/>
              </p:cNvSpPr>
              <p:nvPr/>
            </p:nvSpPr>
            <p:spPr bwMode="auto">
              <a:xfrm>
                <a:off x="5169" y="2368"/>
                <a:ext cx="173" cy="4"/>
              </a:xfrm>
              <a:custGeom>
                <a:avLst/>
                <a:gdLst/>
                <a:ahLst/>
                <a:cxnLst>
                  <a:cxn ang="0">
                    <a:pos x="171" y="4"/>
                  </a:cxn>
                  <a:cxn ang="0">
                    <a:pos x="0" y="4"/>
                  </a:cxn>
                  <a:cxn ang="0">
                    <a:pos x="2" y="0"/>
                  </a:cxn>
                  <a:cxn ang="0">
                    <a:pos x="173" y="0"/>
                  </a:cxn>
                  <a:cxn ang="0">
                    <a:pos x="171" y="4"/>
                  </a:cxn>
                </a:cxnLst>
                <a:rect l="0" t="0" r="r" b="b"/>
                <a:pathLst>
                  <a:path w="173" h="4">
                    <a:moveTo>
                      <a:pt x="171" y="4"/>
                    </a:moveTo>
                    <a:lnTo>
                      <a:pt x="0" y="4"/>
                    </a:lnTo>
                    <a:lnTo>
                      <a:pt x="2" y="0"/>
                    </a:lnTo>
                    <a:lnTo>
                      <a:pt x="173" y="0"/>
                    </a:lnTo>
                    <a:lnTo>
                      <a:pt x="171" y="4"/>
                    </a:lnTo>
                    <a:close/>
                  </a:path>
                </a:pathLst>
              </a:custGeom>
              <a:solidFill>
                <a:srgbClr val="9BA1A3"/>
              </a:solidFill>
              <a:ln w="9525">
                <a:noFill/>
                <a:round/>
                <a:headEnd/>
                <a:tailEnd/>
              </a:ln>
            </p:spPr>
            <p:txBody>
              <a:bodyPr/>
              <a:lstStyle/>
              <a:p>
                <a:endParaRPr lang="es-ES"/>
              </a:p>
            </p:txBody>
          </p:sp>
          <p:sp>
            <p:nvSpPr>
              <p:cNvPr id="100337" name="Freeform 1009"/>
              <p:cNvSpPr>
                <a:spLocks/>
              </p:cNvSpPr>
              <p:nvPr/>
            </p:nvSpPr>
            <p:spPr bwMode="auto">
              <a:xfrm>
                <a:off x="5169" y="2365"/>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BA1A3"/>
              </a:solidFill>
              <a:ln w="9525">
                <a:noFill/>
                <a:round/>
                <a:headEnd/>
                <a:tailEnd/>
              </a:ln>
            </p:spPr>
            <p:txBody>
              <a:bodyPr/>
              <a:lstStyle/>
              <a:p>
                <a:endParaRPr lang="es-ES"/>
              </a:p>
            </p:txBody>
          </p:sp>
          <p:sp>
            <p:nvSpPr>
              <p:cNvPr id="100338" name="Freeform 1010"/>
              <p:cNvSpPr>
                <a:spLocks/>
              </p:cNvSpPr>
              <p:nvPr/>
            </p:nvSpPr>
            <p:spPr bwMode="auto">
              <a:xfrm>
                <a:off x="5171" y="2363"/>
                <a:ext cx="173" cy="5"/>
              </a:xfrm>
              <a:custGeom>
                <a:avLst/>
                <a:gdLst/>
                <a:ahLst/>
                <a:cxnLst>
                  <a:cxn ang="0">
                    <a:pos x="171" y="5"/>
                  </a:cxn>
                  <a:cxn ang="0">
                    <a:pos x="0" y="5"/>
                  </a:cxn>
                  <a:cxn ang="0">
                    <a:pos x="2" y="0"/>
                  </a:cxn>
                  <a:cxn ang="0">
                    <a:pos x="173" y="0"/>
                  </a:cxn>
                  <a:cxn ang="0">
                    <a:pos x="171" y="5"/>
                  </a:cxn>
                </a:cxnLst>
                <a:rect l="0" t="0" r="r" b="b"/>
                <a:pathLst>
                  <a:path w="173" h="5">
                    <a:moveTo>
                      <a:pt x="171" y="5"/>
                    </a:moveTo>
                    <a:lnTo>
                      <a:pt x="0" y="5"/>
                    </a:lnTo>
                    <a:lnTo>
                      <a:pt x="2" y="0"/>
                    </a:lnTo>
                    <a:lnTo>
                      <a:pt x="173" y="0"/>
                    </a:lnTo>
                    <a:lnTo>
                      <a:pt x="171" y="5"/>
                    </a:lnTo>
                    <a:close/>
                  </a:path>
                </a:pathLst>
              </a:custGeom>
              <a:solidFill>
                <a:srgbClr val="9CA2A3"/>
              </a:solidFill>
              <a:ln w="9525">
                <a:noFill/>
                <a:round/>
                <a:headEnd/>
                <a:tailEnd/>
              </a:ln>
            </p:spPr>
            <p:txBody>
              <a:bodyPr/>
              <a:lstStyle/>
              <a:p>
                <a:endParaRPr lang="es-ES"/>
              </a:p>
            </p:txBody>
          </p:sp>
        </p:grpSp>
        <p:grpSp>
          <p:nvGrpSpPr>
            <p:cNvPr id="147644" name="Group 188"/>
            <p:cNvGrpSpPr>
              <a:grpSpLocks/>
            </p:cNvGrpSpPr>
            <p:nvPr/>
          </p:nvGrpSpPr>
          <p:grpSpPr bwMode="auto">
            <a:xfrm>
              <a:off x="734" y="1617"/>
              <a:ext cx="4679" cy="1623"/>
              <a:chOff x="734" y="1617"/>
              <a:chExt cx="4679" cy="1623"/>
            </a:xfrm>
          </p:grpSpPr>
          <p:sp>
            <p:nvSpPr>
              <p:cNvPr id="100340" name="Freeform 1012"/>
              <p:cNvSpPr>
                <a:spLocks/>
              </p:cNvSpPr>
              <p:nvPr/>
            </p:nvSpPr>
            <p:spPr bwMode="auto">
              <a:xfrm>
                <a:off x="5173" y="2361"/>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9CA2A3"/>
              </a:solidFill>
              <a:ln w="9525">
                <a:noFill/>
                <a:round/>
                <a:headEnd/>
                <a:tailEnd/>
              </a:ln>
            </p:spPr>
            <p:txBody>
              <a:bodyPr/>
              <a:lstStyle/>
              <a:p>
                <a:endParaRPr lang="es-ES"/>
              </a:p>
            </p:txBody>
          </p:sp>
          <p:sp>
            <p:nvSpPr>
              <p:cNvPr id="100341" name="Freeform 1013"/>
              <p:cNvSpPr>
                <a:spLocks/>
              </p:cNvSpPr>
              <p:nvPr/>
            </p:nvSpPr>
            <p:spPr bwMode="auto">
              <a:xfrm>
                <a:off x="5173" y="2359"/>
                <a:ext cx="173" cy="4"/>
              </a:xfrm>
              <a:custGeom>
                <a:avLst/>
                <a:gdLst/>
                <a:ahLst/>
                <a:cxnLst>
                  <a:cxn ang="0">
                    <a:pos x="171" y="4"/>
                  </a:cxn>
                  <a:cxn ang="0">
                    <a:pos x="0" y="4"/>
                  </a:cxn>
                  <a:cxn ang="0">
                    <a:pos x="5" y="0"/>
                  </a:cxn>
                  <a:cxn ang="0">
                    <a:pos x="173" y="0"/>
                  </a:cxn>
                  <a:cxn ang="0">
                    <a:pos x="171" y="4"/>
                  </a:cxn>
                </a:cxnLst>
                <a:rect l="0" t="0" r="r" b="b"/>
                <a:pathLst>
                  <a:path w="173" h="4">
                    <a:moveTo>
                      <a:pt x="171" y="4"/>
                    </a:moveTo>
                    <a:lnTo>
                      <a:pt x="0" y="4"/>
                    </a:lnTo>
                    <a:lnTo>
                      <a:pt x="5" y="0"/>
                    </a:lnTo>
                    <a:lnTo>
                      <a:pt x="173" y="0"/>
                    </a:lnTo>
                    <a:lnTo>
                      <a:pt x="171" y="4"/>
                    </a:lnTo>
                    <a:close/>
                  </a:path>
                </a:pathLst>
              </a:custGeom>
              <a:solidFill>
                <a:srgbClr val="9CA2A3"/>
              </a:solidFill>
              <a:ln w="9525">
                <a:noFill/>
                <a:round/>
                <a:headEnd/>
                <a:tailEnd/>
              </a:ln>
            </p:spPr>
            <p:txBody>
              <a:bodyPr/>
              <a:lstStyle/>
              <a:p>
                <a:endParaRPr lang="es-ES"/>
              </a:p>
            </p:txBody>
          </p:sp>
          <p:sp>
            <p:nvSpPr>
              <p:cNvPr id="100342" name="Freeform 1014"/>
              <p:cNvSpPr>
                <a:spLocks/>
              </p:cNvSpPr>
              <p:nvPr/>
            </p:nvSpPr>
            <p:spPr bwMode="auto">
              <a:xfrm>
                <a:off x="5175" y="2357"/>
                <a:ext cx="174" cy="4"/>
              </a:xfrm>
              <a:custGeom>
                <a:avLst/>
                <a:gdLst/>
                <a:ahLst/>
                <a:cxnLst>
                  <a:cxn ang="0">
                    <a:pos x="169" y="4"/>
                  </a:cxn>
                  <a:cxn ang="0">
                    <a:pos x="0" y="4"/>
                  </a:cxn>
                  <a:cxn ang="0">
                    <a:pos x="3" y="0"/>
                  </a:cxn>
                  <a:cxn ang="0">
                    <a:pos x="174" y="0"/>
                  </a:cxn>
                  <a:cxn ang="0">
                    <a:pos x="169" y="4"/>
                  </a:cxn>
                </a:cxnLst>
                <a:rect l="0" t="0" r="r" b="b"/>
                <a:pathLst>
                  <a:path w="174" h="4">
                    <a:moveTo>
                      <a:pt x="169" y="4"/>
                    </a:moveTo>
                    <a:lnTo>
                      <a:pt x="0" y="4"/>
                    </a:lnTo>
                    <a:lnTo>
                      <a:pt x="3" y="0"/>
                    </a:lnTo>
                    <a:lnTo>
                      <a:pt x="174" y="0"/>
                    </a:lnTo>
                    <a:lnTo>
                      <a:pt x="169" y="4"/>
                    </a:lnTo>
                    <a:close/>
                  </a:path>
                </a:pathLst>
              </a:custGeom>
              <a:solidFill>
                <a:srgbClr val="9DA3A4"/>
              </a:solidFill>
              <a:ln w="9525">
                <a:noFill/>
                <a:round/>
                <a:headEnd/>
                <a:tailEnd/>
              </a:ln>
            </p:spPr>
            <p:txBody>
              <a:bodyPr/>
              <a:lstStyle/>
              <a:p>
                <a:endParaRPr lang="es-ES"/>
              </a:p>
            </p:txBody>
          </p:sp>
          <p:sp>
            <p:nvSpPr>
              <p:cNvPr id="100343" name="Freeform 1015"/>
              <p:cNvSpPr>
                <a:spLocks/>
              </p:cNvSpPr>
              <p:nvPr/>
            </p:nvSpPr>
            <p:spPr bwMode="auto">
              <a:xfrm>
                <a:off x="5178" y="2354"/>
                <a:ext cx="171" cy="5"/>
              </a:xfrm>
              <a:custGeom>
                <a:avLst/>
                <a:gdLst/>
                <a:ahLst/>
                <a:cxnLst>
                  <a:cxn ang="0">
                    <a:pos x="168" y="5"/>
                  </a:cxn>
                  <a:cxn ang="0">
                    <a:pos x="0" y="5"/>
                  </a:cxn>
                  <a:cxn ang="0">
                    <a:pos x="2" y="0"/>
                  </a:cxn>
                  <a:cxn ang="0">
                    <a:pos x="171" y="0"/>
                  </a:cxn>
                  <a:cxn ang="0">
                    <a:pos x="168" y="5"/>
                  </a:cxn>
                </a:cxnLst>
                <a:rect l="0" t="0" r="r" b="b"/>
                <a:pathLst>
                  <a:path w="171" h="5">
                    <a:moveTo>
                      <a:pt x="168" y="5"/>
                    </a:moveTo>
                    <a:lnTo>
                      <a:pt x="0" y="5"/>
                    </a:lnTo>
                    <a:lnTo>
                      <a:pt x="2" y="0"/>
                    </a:lnTo>
                    <a:lnTo>
                      <a:pt x="171" y="0"/>
                    </a:lnTo>
                    <a:lnTo>
                      <a:pt x="168" y="5"/>
                    </a:lnTo>
                    <a:close/>
                  </a:path>
                </a:pathLst>
              </a:custGeom>
              <a:solidFill>
                <a:srgbClr val="9DA3A4"/>
              </a:solidFill>
              <a:ln w="9525">
                <a:noFill/>
                <a:round/>
                <a:headEnd/>
                <a:tailEnd/>
              </a:ln>
            </p:spPr>
            <p:txBody>
              <a:bodyPr/>
              <a:lstStyle/>
              <a:p>
                <a:endParaRPr lang="es-ES"/>
              </a:p>
            </p:txBody>
          </p:sp>
          <p:sp>
            <p:nvSpPr>
              <p:cNvPr id="100344" name="Freeform 1016"/>
              <p:cNvSpPr>
                <a:spLocks/>
              </p:cNvSpPr>
              <p:nvPr/>
            </p:nvSpPr>
            <p:spPr bwMode="auto">
              <a:xfrm>
                <a:off x="5178" y="2352"/>
                <a:ext cx="173" cy="5"/>
              </a:xfrm>
              <a:custGeom>
                <a:avLst/>
                <a:gdLst/>
                <a:ahLst/>
                <a:cxnLst>
                  <a:cxn ang="0">
                    <a:pos x="171" y="5"/>
                  </a:cxn>
                  <a:cxn ang="0">
                    <a:pos x="0" y="5"/>
                  </a:cxn>
                  <a:cxn ang="0">
                    <a:pos x="4" y="0"/>
                  </a:cxn>
                  <a:cxn ang="0">
                    <a:pos x="173" y="0"/>
                  </a:cxn>
                  <a:cxn ang="0">
                    <a:pos x="171" y="5"/>
                  </a:cxn>
                </a:cxnLst>
                <a:rect l="0" t="0" r="r" b="b"/>
                <a:pathLst>
                  <a:path w="173" h="5">
                    <a:moveTo>
                      <a:pt x="171" y="5"/>
                    </a:moveTo>
                    <a:lnTo>
                      <a:pt x="0" y="5"/>
                    </a:lnTo>
                    <a:lnTo>
                      <a:pt x="4" y="0"/>
                    </a:lnTo>
                    <a:lnTo>
                      <a:pt x="173" y="0"/>
                    </a:lnTo>
                    <a:lnTo>
                      <a:pt x="171" y="5"/>
                    </a:lnTo>
                    <a:close/>
                  </a:path>
                </a:pathLst>
              </a:custGeom>
              <a:solidFill>
                <a:srgbClr val="9DA3A4"/>
              </a:solidFill>
              <a:ln w="9525">
                <a:noFill/>
                <a:round/>
                <a:headEnd/>
                <a:tailEnd/>
              </a:ln>
            </p:spPr>
            <p:txBody>
              <a:bodyPr/>
              <a:lstStyle/>
              <a:p>
                <a:endParaRPr lang="es-ES"/>
              </a:p>
            </p:txBody>
          </p:sp>
          <p:sp>
            <p:nvSpPr>
              <p:cNvPr id="100345" name="Freeform 1017"/>
              <p:cNvSpPr>
                <a:spLocks/>
              </p:cNvSpPr>
              <p:nvPr/>
            </p:nvSpPr>
            <p:spPr bwMode="auto">
              <a:xfrm>
                <a:off x="5180" y="2350"/>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9EA4A5"/>
              </a:solidFill>
              <a:ln w="9525">
                <a:noFill/>
                <a:round/>
                <a:headEnd/>
                <a:tailEnd/>
              </a:ln>
            </p:spPr>
            <p:txBody>
              <a:bodyPr/>
              <a:lstStyle/>
              <a:p>
                <a:endParaRPr lang="es-ES"/>
              </a:p>
            </p:txBody>
          </p:sp>
          <p:sp>
            <p:nvSpPr>
              <p:cNvPr id="100346" name="Freeform 1018"/>
              <p:cNvSpPr>
                <a:spLocks/>
              </p:cNvSpPr>
              <p:nvPr/>
            </p:nvSpPr>
            <p:spPr bwMode="auto">
              <a:xfrm>
                <a:off x="5182" y="2348"/>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9EA4A5"/>
              </a:solidFill>
              <a:ln w="9525">
                <a:noFill/>
                <a:round/>
                <a:headEnd/>
                <a:tailEnd/>
              </a:ln>
            </p:spPr>
            <p:txBody>
              <a:bodyPr/>
              <a:lstStyle/>
              <a:p>
                <a:endParaRPr lang="es-ES"/>
              </a:p>
            </p:txBody>
          </p:sp>
          <p:sp>
            <p:nvSpPr>
              <p:cNvPr id="100347" name="Freeform 1019"/>
              <p:cNvSpPr>
                <a:spLocks/>
              </p:cNvSpPr>
              <p:nvPr/>
            </p:nvSpPr>
            <p:spPr bwMode="auto">
              <a:xfrm>
                <a:off x="5182" y="2345"/>
                <a:ext cx="173" cy="5"/>
              </a:xfrm>
              <a:custGeom>
                <a:avLst/>
                <a:gdLst/>
                <a:ahLst/>
                <a:cxnLst>
                  <a:cxn ang="0">
                    <a:pos x="169" y="5"/>
                  </a:cxn>
                  <a:cxn ang="0">
                    <a:pos x="0" y="5"/>
                  </a:cxn>
                  <a:cxn ang="0">
                    <a:pos x="2" y="0"/>
                  </a:cxn>
                  <a:cxn ang="0">
                    <a:pos x="173" y="0"/>
                  </a:cxn>
                  <a:cxn ang="0">
                    <a:pos x="169" y="5"/>
                  </a:cxn>
                </a:cxnLst>
                <a:rect l="0" t="0" r="r" b="b"/>
                <a:pathLst>
                  <a:path w="173" h="5">
                    <a:moveTo>
                      <a:pt x="169" y="5"/>
                    </a:moveTo>
                    <a:lnTo>
                      <a:pt x="0" y="5"/>
                    </a:lnTo>
                    <a:lnTo>
                      <a:pt x="2" y="0"/>
                    </a:lnTo>
                    <a:lnTo>
                      <a:pt x="173" y="0"/>
                    </a:lnTo>
                    <a:lnTo>
                      <a:pt x="169" y="5"/>
                    </a:lnTo>
                    <a:close/>
                  </a:path>
                </a:pathLst>
              </a:custGeom>
              <a:solidFill>
                <a:srgbClr val="9EA4A5"/>
              </a:solidFill>
              <a:ln w="9525">
                <a:noFill/>
                <a:round/>
                <a:headEnd/>
                <a:tailEnd/>
              </a:ln>
            </p:spPr>
            <p:txBody>
              <a:bodyPr/>
              <a:lstStyle/>
              <a:p>
                <a:endParaRPr lang="es-ES"/>
              </a:p>
            </p:txBody>
          </p:sp>
          <p:sp>
            <p:nvSpPr>
              <p:cNvPr id="100348" name="Freeform 1020"/>
              <p:cNvSpPr>
                <a:spLocks/>
              </p:cNvSpPr>
              <p:nvPr/>
            </p:nvSpPr>
            <p:spPr bwMode="auto">
              <a:xfrm>
                <a:off x="5184" y="2343"/>
                <a:ext cx="171" cy="5"/>
              </a:xfrm>
              <a:custGeom>
                <a:avLst/>
                <a:gdLst/>
                <a:ahLst/>
                <a:cxnLst>
                  <a:cxn ang="0">
                    <a:pos x="169" y="5"/>
                  </a:cxn>
                  <a:cxn ang="0">
                    <a:pos x="0" y="5"/>
                  </a:cxn>
                  <a:cxn ang="0">
                    <a:pos x="3" y="0"/>
                  </a:cxn>
                  <a:cxn ang="0">
                    <a:pos x="171" y="0"/>
                  </a:cxn>
                  <a:cxn ang="0">
                    <a:pos x="169" y="5"/>
                  </a:cxn>
                </a:cxnLst>
                <a:rect l="0" t="0" r="r" b="b"/>
                <a:pathLst>
                  <a:path w="171" h="5">
                    <a:moveTo>
                      <a:pt x="169" y="5"/>
                    </a:moveTo>
                    <a:lnTo>
                      <a:pt x="0" y="5"/>
                    </a:lnTo>
                    <a:lnTo>
                      <a:pt x="3" y="0"/>
                    </a:lnTo>
                    <a:lnTo>
                      <a:pt x="171" y="0"/>
                    </a:lnTo>
                    <a:lnTo>
                      <a:pt x="169" y="5"/>
                    </a:lnTo>
                    <a:close/>
                  </a:path>
                </a:pathLst>
              </a:custGeom>
              <a:solidFill>
                <a:srgbClr val="9FA5A6"/>
              </a:solidFill>
              <a:ln w="9525">
                <a:noFill/>
                <a:round/>
                <a:headEnd/>
                <a:tailEnd/>
              </a:ln>
            </p:spPr>
            <p:txBody>
              <a:bodyPr/>
              <a:lstStyle/>
              <a:p>
                <a:endParaRPr lang="es-ES"/>
              </a:p>
            </p:txBody>
          </p:sp>
          <p:sp>
            <p:nvSpPr>
              <p:cNvPr id="100349" name="Freeform 1021"/>
              <p:cNvSpPr>
                <a:spLocks/>
              </p:cNvSpPr>
              <p:nvPr/>
            </p:nvSpPr>
            <p:spPr bwMode="auto">
              <a:xfrm>
                <a:off x="5184" y="2341"/>
                <a:ext cx="173" cy="4"/>
              </a:xfrm>
              <a:custGeom>
                <a:avLst/>
                <a:gdLst/>
                <a:ahLst/>
                <a:cxnLst>
                  <a:cxn ang="0">
                    <a:pos x="171" y="4"/>
                  </a:cxn>
                  <a:cxn ang="0">
                    <a:pos x="0" y="4"/>
                  </a:cxn>
                  <a:cxn ang="0">
                    <a:pos x="5" y="0"/>
                  </a:cxn>
                  <a:cxn ang="0">
                    <a:pos x="173" y="0"/>
                  </a:cxn>
                  <a:cxn ang="0">
                    <a:pos x="171" y="4"/>
                  </a:cxn>
                </a:cxnLst>
                <a:rect l="0" t="0" r="r" b="b"/>
                <a:pathLst>
                  <a:path w="173" h="4">
                    <a:moveTo>
                      <a:pt x="171" y="4"/>
                    </a:moveTo>
                    <a:lnTo>
                      <a:pt x="0" y="4"/>
                    </a:lnTo>
                    <a:lnTo>
                      <a:pt x="5" y="0"/>
                    </a:lnTo>
                    <a:lnTo>
                      <a:pt x="173" y="0"/>
                    </a:lnTo>
                    <a:lnTo>
                      <a:pt x="171" y="4"/>
                    </a:lnTo>
                    <a:close/>
                  </a:path>
                </a:pathLst>
              </a:custGeom>
              <a:solidFill>
                <a:srgbClr val="9FA5A6"/>
              </a:solidFill>
              <a:ln w="9525">
                <a:noFill/>
                <a:round/>
                <a:headEnd/>
                <a:tailEnd/>
              </a:ln>
            </p:spPr>
            <p:txBody>
              <a:bodyPr/>
              <a:lstStyle/>
              <a:p>
                <a:endParaRPr lang="es-ES"/>
              </a:p>
            </p:txBody>
          </p:sp>
          <p:sp>
            <p:nvSpPr>
              <p:cNvPr id="100350" name="Freeform 1022"/>
              <p:cNvSpPr>
                <a:spLocks/>
              </p:cNvSpPr>
              <p:nvPr/>
            </p:nvSpPr>
            <p:spPr bwMode="auto">
              <a:xfrm>
                <a:off x="5187" y="2339"/>
                <a:ext cx="170" cy="4"/>
              </a:xfrm>
              <a:custGeom>
                <a:avLst/>
                <a:gdLst/>
                <a:ahLst/>
                <a:cxnLst>
                  <a:cxn ang="0">
                    <a:pos x="168" y="4"/>
                  </a:cxn>
                  <a:cxn ang="0">
                    <a:pos x="0" y="4"/>
                  </a:cxn>
                  <a:cxn ang="0">
                    <a:pos x="2" y="0"/>
                  </a:cxn>
                  <a:cxn ang="0">
                    <a:pos x="170" y="0"/>
                  </a:cxn>
                  <a:cxn ang="0">
                    <a:pos x="168" y="4"/>
                  </a:cxn>
                </a:cxnLst>
                <a:rect l="0" t="0" r="r" b="b"/>
                <a:pathLst>
                  <a:path w="170" h="4">
                    <a:moveTo>
                      <a:pt x="168" y="4"/>
                    </a:moveTo>
                    <a:lnTo>
                      <a:pt x="0" y="4"/>
                    </a:lnTo>
                    <a:lnTo>
                      <a:pt x="2" y="0"/>
                    </a:lnTo>
                    <a:lnTo>
                      <a:pt x="170" y="0"/>
                    </a:lnTo>
                    <a:lnTo>
                      <a:pt x="168" y="4"/>
                    </a:lnTo>
                    <a:close/>
                  </a:path>
                </a:pathLst>
              </a:custGeom>
              <a:solidFill>
                <a:srgbClr val="A0A5A7"/>
              </a:solidFill>
              <a:ln w="9525">
                <a:noFill/>
                <a:round/>
                <a:headEnd/>
                <a:tailEnd/>
              </a:ln>
            </p:spPr>
            <p:txBody>
              <a:bodyPr/>
              <a:lstStyle/>
              <a:p>
                <a:endParaRPr lang="es-ES"/>
              </a:p>
            </p:txBody>
          </p:sp>
          <p:sp>
            <p:nvSpPr>
              <p:cNvPr id="100351" name="Freeform 1023"/>
              <p:cNvSpPr>
                <a:spLocks/>
              </p:cNvSpPr>
              <p:nvPr/>
            </p:nvSpPr>
            <p:spPr bwMode="auto">
              <a:xfrm>
                <a:off x="5189" y="2337"/>
                <a:ext cx="171" cy="4"/>
              </a:xfrm>
              <a:custGeom>
                <a:avLst/>
                <a:gdLst/>
                <a:ahLst/>
                <a:cxnLst>
                  <a:cxn ang="0">
                    <a:pos x="168" y="4"/>
                  </a:cxn>
                  <a:cxn ang="0">
                    <a:pos x="0" y="4"/>
                  </a:cxn>
                  <a:cxn ang="0">
                    <a:pos x="2" y="0"/>
                  </a:cxn>
                  <a:cxn ang="0">
                    <a:pos x="171" y="0"/>
                  </a:cxn>
                  <a:cxn ang="0">
                    <a:pos x="168" y="4"/>
                  </a:cxn>
                </a:cxnLst>
                <a:rect l="0" t="0" r="r" b="b"/>
                <a:pathLst>
                  <a:path w="171" h="4">
                    <a:moveTo>
                      <a:pt x="168" y="4"/>
                    </a:moveTo>
                    <a:lnTo>
                      <a:pt x="0" y="4"/>
                    </a:lnTo>
                    <a:lnTo>
                      <a:pt x="2" y="0"/>
                    </a:lnTo>
                    <a:lnTo>
                      <a:pt x="171" y="0"/>
                    </a:lnTo>
                    <a:lnTo>
                      <a:pt x="168" y="4"/>
                    </a:lnTo>
                    <a:close/>
                  </a:path>
                </a:pathLst>
              </a:custGeom>
              <a:solidFill>
                <a:srgbClr val="A0A5A7"/>
              </a:solidFill>
              <a:ln w="9525">
                <a:noFill/>
                <a:round/>
                <a:headEnd/>
                <a:tailEnd/>
              </a:ln>
            </p:spPr>
            <p:txBody>
              <a:bodyPr/>
              <a:lstStyle/>
              <a:p>
                <a:endParaRPr lang="es-ES"/>
              </a:p>
            </p:txBody>
          </p:sp>
          <p:sp>
            <p:nvSpPr>
              <p:cNvPr id="147456" name="Freeform 0"/>
              <p:cNvSpPr>
                <a:spLocks/>
              </p:cNvSpPr>
              <p:nvPr/>
            </p:nvSpPr>
            <p:spPr bwMode="auto">
              <a:xfrm>
                <a:off x="5189" y="2334"/>
                <a:ext cx="173" cy="5"/>
              </a:xfrm>
              <a:custGeom>
                <a:avLst/>
                <a:gdLst/>
                <a:ahLst/>
                <a:cxnLst>
                  <a:cxn ang="0">
                    <a:pos x="168" y="5"/>
                  </a:cxn>
                  <a:cxn ang="0">
                    <a:pos x="0" y="5"/>
                  </a:cxn>
                  <a:cxn ang="0">
                    <a:pos x="4" y="0"/>
                  </a:cxn>
                  <a:cxn ang="0">
                    <a:pos x="173" y="0"/>
                  </a:cxn>
                  <a:cxn ang="0">
                    <a:pos x="168" y="5"/>
                  </a:cxn>
                </a:cxnLst>
                <a:rect l="0" t="0" r="r" b="b"/>
                <a:pathLst>
                  <a:path w="173" h="5">
                    <a:moveTo>
                      <a:pt x="168" y="5"/>
                    </a:moveTo>
                    <a:lnTo>
                      <a:pt x="0" y="5"/>
                    </a:lnTo>
                    <a:lnTo>
                      <a:pt x="4" y="0"/>
                    </a:lnTo>
                    <a:lnTo>
                      <a:pt x="173" y="0"/>
                    </a:lnTo>
                    <a:lnTo>
                      <a:pt x="168" y="5"/>
                    </a:lnTo>
                    <a:close/>
                  </a:path>
                </a:pathLst>
              </a:custGeom>
              <a:solidFill>
                <a:srgbClr val="A0A5A7"/>
              </a:solidFill>
              <a:ln w="9525">
                <a:noFill/>
                <a:round/>
                <a:headEnd/>
                <a:tailEnd/>
              </a:ln>
            </p:spPr>
            <p:txBody>
              <a:bodyPr/>
              <a:lstStyle/>
              <a:p>
                <a:endParaRPr lang="es-ES"/>
              </a:p>
            </p:txBody>
          </p:sp>
          <p:sp>
            <p:nvSpPr>
              <p:cNvPr id="147457" name="Freeform 1"/>
              <p:cNvSpPr>
                <a:spLocks/>
              </p:cNvSpPr>
              <p:nvPr/>
            </p:nvSpPr>
            <p:spPr bwMode="auto">
              <a:xfrm>
                <a:off x="5191" y="2332"/>
                <a:ext cx="171" cy="5"/>
              </a:xfrm>
              <a:custGeom>
                <a:avLst/>
                <a:gdLst/>
                <a:ahLst/>
                <a:cxnLst>
                  <a:cxn ang="0">
                    <a:pos x="169" y="5"/>
                  </a:cxn>
                  <a:cxn ang="0">
                    <a:pos x="0" y="5"/>
                  </a:cxn>
                  <a:cxn ang="0">
                    <a:pos x="2" y="0"/>
                  </a:cxn>
                  <a:cxn ang="0">
                    <a:pos x="171" y="0"/>
                  </a:cxn>
                  <a:cxn ang="0">
                    <a:pos x="169" y="5"/>
                  </a:cxn>
                </a:cxnLst>
                <a:rect l="0" t="0" r="r" b="b"/>
                <a:pathLst>
                  <a:path w="171" h="5">
                    <a:moveTo>
                      <a:pt x="169" y="5"/>
                    </a:moveTo>
                    <a:lnTo>
                      <a:pt x="0" y="5"/>
                    </a:lnTo>
                    <a:lnTo>
                      <a:pt x="2" y="0"/>
                    </a:lnTo>
                    <a:lnTo>
                      <a:pt x="171" y="0"/>
                    </a:lnTo>
                    <a:lnTo>
                      <a:pt x="169" y="5"/>
                    </a:lnTo>
                    <a:close/>
                  </a:path>
                </a:pathLst>
              </a:custGeom>
              <a:solidFill>
                <a:srgbClr val="A1A6A8"/>
              </a:solidFill>
              <a:ln w="9525">
                <a:noFill/>
                <a:round/>
                <a:headEnd/>
                <a:tailEnd/>
              </a:ln>
            </p:spPr>
            <p:txBody>
              <a:bodyPr/>
              <a:lstStyle/>
              <a:p>
                <a:endParaRPr lang="es-ES"/>
              </a:p>
            </p:txBody>
          </p:sp>
          <p:sp>
            <p:nvSpPr>
              <p:cNvPr id="147458" name="Freeform 2"/>
              <p:cNvSpPr>
                <a:spLocks/>
              </p:cNvSpPr>
              <p:nvPr/>
            </p:nvSpPr>
            <p:spPr bwMode="auto">
              <a:xfrm>
                <a:off x="5193" y="2330"/>
                <a:ext cx="171" cy="4"/>
              </a:xfrm>
              <a:custGeom>
                <a:avLst/>
                <a:gdLst/>
                <a:ahLst/>
                <a:cxnLst>
                  <a:cxn ang="0">
                    <a:pos x="169" y="4"/>
                  </a:cxn>
                  <a:cxn ang="0">
                    <a:pos x="0" y="4"/>
                  </a:cxn>
                  <a:cxn ang="0">
                    <a:pos x="2" y="0"/>
                  </a:cxn>
                  <a:cxn ang="0">
                    <a:pos x="171" y="0"/>
                  </a:cxn>
                  <a:cxn ang="0">
                    <a:pos x="169" y="4"/>
                  </a:cxn>
                </a:cxnLst>
                <a:rect l="0" t="0" r="r" b="b"/>
                <a:pathLst>
                  <a:path w="171" h="4">
                    <a:moveTo>
                      <a:pt x="169" y="4"/>
                    </a:moveTo>
                    <a:lnTo>
                      <a:pt x="0" y="4"/>
                    </a:lnTo>
                    <a:lnTo>
                      <a:pt x="2" y="0"/>
                    </a:lnTo>
                    <a:lnTo>
                      <a:pt x="171" y="0"/>
                    </a:lnTo>
                    <a:lnTo>
                      <a:pt x="169" y="4"/>
                    </a:lnTo>
                    <a:close/>
                  </a:path>
                </a:pathLst>
              </a:custGeom>
              <a:solidFill>
                <a:srgbClr val="A1A6A8"/>
              </a:solidFill>
              <a:ln w="9525">
                <a:noFill/>
                <a:round/>
                <a:headEnd/>
                <a:tailEnd/>
              </a:ln>
            </p:spPr>
            <p:txBody>
              <a:bodyPr/>
              <a:lstStyle/>
              <a:p>
                <a:endParaRPr lang="es-ES"/>
              </a:p>
            </p:txBody>
          </p:sp>
          <p:sp>
            <p:nvSpPr>
              <p:cNvPr id="147459" name="Freeform 3"/>
              <p:cNvSpPr>
                <a:spLocks/>
              </p:cNvSpPr>
              <p:nvPr/>
            </p:nvSpPr>
            <p:spPr bwMode="auto">
              <a:xfrm>
                <a:off x="5193" y="2328"/>
                <a:ext cx="171" cy="4"/>
              </a:xfrm>
              <a:custGeom>
                <a:avLst/>
                <a:gdLst/>
                <a:ahLst/>
                <a:cxnLst>
                  <a:cxn ang="0">
                    <a:pos x="169" y="4"/>
                  </a:cxn>
                  <a:cxn ang="0">
                    <a:pos x="0" y="4"/>
                  </a:cxn>
                  <a:cxn ang="0">
                    <a:pos x="5" y="0"/>
                  </a:cxn>
                  <a:cxn ang="0">
                    <a:pos x="171" y="0"/>
                  </a:cxn>
                  <a:cxn ang="0">
                    <a:pos x="169" y="4"/>
                  </a:cxn>
                </a:cxnLst>
                <a:rect l="0" t="0" r="r" b="b"/>
                <a:pathLst>
                  <a:path w="171" h="4">
                    <a:moveTo>
                      <a:pt x="169" y="4"/>
                    </a:moveTo>
                    <a:lnTo>
                      <a:pt x="0" y="4"/>
                    </a:lnTo>
                    <a:lnTo>
                      <a:pt x="5" y="0"/>
                    </a:lnTo>
                    <a:lnTo>
                      <a:pt x="171" y="0"/>
                    </a:lnTo>
                    <a:lnTo>
                      <a:pt x="169" y="4"/>
                    </a:lnTo>
                    <a:close/>
                  </a:path>
                </a:pathLst>
              </a:custGeom>
              <a:solidFill>
                <a:srgbClr val="A1A6A8"/>
              </a:solidFill>
              <a:ln w="9525">
                <a:noFill/>
                <a:round/>
                <a:headEnd/>
                <a:tailEnd/>
              </a:ln>
            </p:spPr>
            <p:txBody>
              <a:bodyPr/>
              <a:lstStyle/>
              <a:p>
                <a:endParaRPr lang="es-ES"/>
              </a:p>
            </p:txBody>
          </p:sp>
          <p:sp>
            <p:nvSpPr>
              <p:cNvPr id="147460" name="Freeform 4"/>
              <p:cNvSpPr>
                <a:spLocks/>
              </p:cNvSpPr>
              <p:nvPr/>
            </p:nvSpPr>
            <p:spPr bwMode="auto">
              <a:xfrm>
                <a:off x="5195" y="2325"/>
                <a:ext cx="171" cy="5"/>
              </a:xfrm>
              <a:custGeom>
                <a:avLst/>
                <a:gdLst/>
                <a:ahLst/>
                <a:cxnLst>
                  <a:cxn ang="0">
                    <a:pos x="169" y="5"/>
                  </a:cxn>
                  <a:cxn ang="0">
                    <a:pos x="0" y="5"/>
                  </a:cxn>
                  <a:cxn ang="0">
                    <a:pos x="3" y="0"/>
                  </a:cxn>
                  <a:cxn ang="0">
                    <a:pos x="171" y="0"/>
                  </a:cxn>
                  <a:cxn ang="0">
                    <a:pos x="169" y="5"/>
                  </a:cxn>
                </a:cxnLst>
                <a:rect l="0" t="0" r="r" b="b"/>
                <a:pathLst>
                  <a:path w="171" h="5">
                    <a:moveTo>
                      <a:pt x="169" y="5"/>
                    </a:moveTo>
                    <a:lnTo>
                      <a:pt x="0" y="5"/>
                    </a:lnTo>
                    <a:lnTo>
                      <a:pt x="3" y="0"/>
                    </a:lnTo>
                    <a:lnTo>
                      <a:pt x="171" y="0"/>
                    </a:lnTo>
                    <a:lnTo>
                      <a:pt x="169" y="5"/>
                    </a:lnTo>
                    <a:close/>
                  </a:path>
                </a:pathLst>
              </a:custGeom>
              <a:solidFill>
                <a:srgbClr val="A2A7A9"/>
              </a:solidFill>
              <a:ln w="9525">
                <a:noFill/>
                <a:round/>
                <a:headEnd/>
                <a:tailEnd/>
              </a:ln>
            </p:spPr>
            <p:txBody>
              <a:bodyPr/>
              <a:lstStyle/>
              <a:p>
                <a:endParaRPr lang="es-ES"/>
              </a:p>
            </p:txBody>
          </p:sp>
          <p:sp>
            <p:nvSpPr>
              <p:cNvPr id="147461" name="Freeform 5"/>
              <p:cNvSpPr>
                <a:spLocks/>
              </p:cNvSpPr>
              <p:nvPr/>
            </p:nvSpPr>
            <p:spPr bwMode="auto">
              <a:xfrm>
                <a:off x="5198" y="2323"/>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2A7A9"/>
              </a:solidFill>
              <a:ln w="9525">
                <a:noFill/>
                <a:round/>
                <a:headEnd/>
                <a:tailEnd/>
              </a:ln>
            </p:spPr>
            <p:txBody>
              <a:bodyPr/>
              <a:lstStyle/>
              <a:p>
                <a:endParaRPr lang="es-ES"/>
              </a:p>
            </p:txBody>
          </p:sp>
          <p:sp>
            <p:nvSpPr>
              <p:cNvPr id="147462" name="Freeform 6"/>
              <p:cNvSpPr>
                <a:spLocks/>
              </p:cNvSpPr>
              <p:nvPr/>
            </p:nvSpPr>
            <p:spPr bwMode="auto">
              <a:xfrm>
                <a:off x="5198" y="2321"/>
                <a:ext cx="171" cy="4"/>
              </a:xfrm>
              <a:custGeom>
                <a:avLst/>
                <a:gdLst/>
                <a:ahLst/>
                <a:cxnLst>
                  <a:cxn ang="0">
                    <a:pos x="168" y="4"/>
                  </a:cxn>
                  <a:cxn ang="0">
                    <a:pos x="0" y="4"/>
                  </a:cxn>
                  <a:cxn ang="0">
                    <a:pos x="4" y="0"/>
                  </a:cxn>
                  <a:cxn ang="0">
                    <a:pos x="171" y="0"/>
                  </a:cxn>
                  <a:cxn ang="0">
                    <a:pos x="168" y="4"/>
                  </a:cxn>
                </a:cxnLst>
                <a:rect l="0" t="0" r="r" b="b"/>
                <a:pathLst>
                  <a:path w="171" h="4">
                    <a:moveTo>
                      <a:pt x="168" y="4"/>
                    </a:moveTo>
                    <a:lnTo>
                      <a:pt x="0" y="4"/>
                    </a:lnTo>
                    <a:lnTo>
                      <a:pt x="4" y="0"/>
                    </a:lnTo>
                    <a:lnTo>
                      <a:pt x="171" y="0"/>
                    </a:lnTo>
                    <a:lnTo>
                      <a:pt x="168" y="4"/>
                    </a:lnTo>
                    <a:close/>
                  </a:path>
                </a:pathLst>
              </a:custGeom>
              <a:solidFill>
                <a:srgbClr val="A2A7A9"/>
              </a:solidFill>
              <a:ln w="9525">
                <a:noFill/>
                <a:round/>
                <a:headEnd/>
                <a:tailEnd/>
              </a:ln>
            </p:spPr>
            <p:txBody>
              <a:bodyPr/>
              <a:lstStyle/>
              <a:p>
                <a:endParaRPr lang="es-ES"/>
              </a:p>
            </p:txBody>
          </p:sp>
          <p:sp>
            <p:nvSpPr>
              <p:cNvPr id="147463" name="Freeform 7"/>
              <p:cNvSpPr>
                <a:spLocks/>
              </p:cNvSpPr>
              <p:nvPr/>
            </p:nvSpPr>
            <p:spPr bwMode="auto">
              <a:xfrm>
                <a:off x="5200" y="2319"/>
                <a:ext cx="171" cy="4"/>
              </a:xfrm>
              <a:custGeom>
                <a:avLst/>
                <a:gdLst/>
                <a:ahLst/>
                <a:cxnLst>
                  <a:cxn ang="0">
                    <a:pos x="166" y="4"/>
                  </a:cxn>
                  <a:cxn ang="0">
                    <a:pos x="0" y="4"/>
                  </a:cxn>
                  <a:cxn ang="0">
                    <a:pos x="2" y="0"/>
                  </a:cxn>
                  <a:cxn ang="0">
                    <a:pos x="171" y="0"/>
                  </a:cxn>
                  <a:cxn ang="0">
                    <a:pos x="166" y="4"/>
                  </a:cxn>
                </a:cxnLst>
                <a:rect l="0" t="0" r="r" b="b"/>
                <a:pathLst>
                  <a:path w="171" h="4">
                    <a:moveTo>
                      <a:pt x="166" y="4"/>
                    </a:moveTo>
                    <a:lnTo>
                      <a:pt x="0" y="4"/>
                    </a:lnTo>
                    <a:lnTo>
                      <a:pt x="2" y="0"/>
                    </a:lnTo>
                    <a:lnTo>
                      <a:pt x="171" y="0"/>
                    </a:lnTo>
                    <a:lnTo>
                      <a:pt x="166" y="4"/>
                    </a:lnTo>
                    <a:close/>
                  </a:path>
                </a:pathLst>
              </a:custGeom>
              <a:solidFill>
                <a:srgbClr val="A3A8AA"/>
              </a:solidFill>
              <a:ln w="9525">
                <a:noFill/>
                <a:round/>
                <a:headEnd/>
                <a:tailEnd/>
              </a:ln>
            </p:spPr>
            <p:txBody>
              <a:bodyPr/>
              <a:lstStyle/>
              <a:p>
                <a:endParaRPr lang="es-ES"/>
              </a:p>
            </p:txBody>
          </p:sp>
          <p:sp>
            <p:nvSpPr>
              <p:cNvPr id="147464" name="Freeform 8"/>
              <p:cNvSpPr>
                <a:spLocks/>
              </p:cNvSpPr>
              <p:nvPr/>
            </p:nvSpPr>
            <p:spPr bwMode="auto">
              <a:xfrm>
                <a:off x="5202" y="2317"/>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3A8AA"/>
              </a:solidFill>
              <a:ln w="9525">
                <a:noFill/>
                <a:round/>
                <a:headEnd/>
                <a:tailEnd/>
              </a:ln>
            </p:spPr>
            <p:txBody>
              <a:bodyPr/>
              <a:lstStyle/>
              <a:p>
                <a:endParaRPr lang="es-ES"/>
              </a:p>
            </p:txBody>
          </p:sp>
          <p:sp>
            <p:nvSpPr>
              <p:cNvPr id="147465" name="Freeform 9"/>
              <p:cNvSpPr>
                <a:spLocks/>
              </p:cNvSpPr>
              <p:nvPr/>
            </p:nvSpPr>
            <p:spPr bwMode="auto">
              <a:xfrm>
                <a:off x="5202" y="2314"/>
                <a:ext cx="171" cy="5"/>
              </a:xfrm>
              <a:custGeom>
                <a:avLst/>
                <a:gdLst/>
                <a:ahLst/>
                <a:cxnLst>
                  <a:cxn ang="0">
                    <a:pos x="169" y="5"/>
                  </a:cxn>
                  <a:cxn ang="0">
                    <a:pos x="0" y="5"/>
                  </a:cxn>
                  <a:cxn ang="0">
                    <a:pos x="5" y="0"/>
                  </a:cxn>
                  <a:cxn ang="0">
                    <a:pos x="171" y="0"/>
                  </a:cxn>
                  <a:cxn ang="0">
                    <a:pos x="169" y="5"/>
                  </a:cxn>
                </a:cxnLst>
                <a:rect l="0" t="0" r="r" b="b"/>
                <a:pathLst>
                  <a:path w="171" h="5">
                    <a:moveTo>
                      <a:pt x="169" y="5"/>
                    </a:moveTo>
                    <a:lnTo>
                      <a:pt x="0" y="5"/>
                    </a:lnTo>
                    <a:lnTo>
                      <a:pt x="5" y="0"/>
                    </a:lnTo>
                    <a:lnTo>
                      <a:pt x="171" y="0"/>
                    </a:lnTo>
                    <a:lnTo>
                      <a:pt x="169" y="5"/>
                    </a:lnTo>
                    <a:close/>
                  </a:path>
                </a:pathLst>
              </a:custGeom>
              <a:solidFill>
                <a:srgbClr val="A4A9AB"/>
              </a:solidFill>
              <a:ln w="9525">
                <a:noFill/>
                <a:round/>
                <a:headEnd/>
                <a:tailEnd/>
              </a:ln>
            </p:spPr>
            <p:txBody>
              <a:bodyPr/>
              <a:lstStyle/>
              <a:p>
                <a:endParaRPr lang="es-ES"/>
              </a:p>
            </p:txBody>
          </p:sp>
          <p:sp>
            <p:nvSpPr>
              <p:cNvPr id="147466" name="Freeform 10"/>
              <p:cNvSpPr>
                <a:spLocks/>
              </p:cNvSpPr>
              <p:nvPr/>
            </p:nvSpPr>
            <p:spPr bwMode="auto">
              <a:xfrm>
                <a:off x="5204" y="2312"/>
                <a:ext cx="169" cy="5"/>
              </a:xfrm>
              <a:custGeom>
                <a:avLst/>
                <a:gdLst/>
                <a:ahLst/>
                <a:cxnLst>
                  <a:cxn ang="0">
                    <a:pos x="167" y="5"/>
                  </a:cxn>
                  <a:cxn ang="0">
                    <a:pos x="0" y="5"/>
                  </a:cxn>
                  <a:cxn ang="0">
                    <a:pos x="3" y="0"/>
                  </a:cxn>
                  <a:cxn ang="0">
                    <a:pos x="169" y="0"/>
                  </a:cxn>
                  <a:cxn ang="0">
                    <a:pos x="167" y="5"/>
                  </a:cxn>
                </a:cxnLst>
                <a:rect l="0" t="0" r="r" b="b"/>
                <a:pathLst>
                  <a:path w="169" h="5">
                    <a:moveTo>
                      <a:pt x="167" y="5"/>
                    </a:moveTo>
                    <a:lnTo>
                      <a:pt x="0" y="5"/>
                    </a:lnTo>
                    <a:lnTo>
                      <a:pt x="3" y="0"/>
                    </a:lnTo>
                    <a:lnTo>
                      <a:pt x="169" y="0"/>
                    </a:lnTo>
                    <a:lnTo>
                      <a:pt x="167" y="5"/>
                    </a:lnTo>
                    <a:close/>
                  </a:path>
                </a:pathLst>
              </a:custGeom>
              <a:solidFill>
                <a:srgbClr val="A4A9AB"/>
              </a:solidFill>
              <a:ln w="9525">
                <a:noFill/>
                <a:round/>
                <a:headEnd/>
                <a:tailEnd/>
              </a:ln>
            </p:spPr>
            <p:txBody>
              <a:bodyPr/>
              <a:lstStyle/>
              <a:p>
                <a:endParaRPr lang="es-ES"/>
              </a:p>
            </p:txBody>
          </p:sp>
          <p:sp>
            <p:nvSpPr>
              <p:cNvPr id="147467" name="Freeform 11"/>
              <p:cNvSpPr>
                <a:spLocks/>
              </p:cNvSpPr>
              <p:nvPr/>
            </p:nvSpPr>
            <p:spPr bwMode="auto">
              <a:xfrm>
                <a:off x="5207" y="2310"/>
                <a:ext cx="168" cy="4"/>
              </a:xfrm>
              <a:custGeom>
                <a:avLst/>
                <a:gdLst/>
                <a:ahLst/>
                <a:cxnLst>
                  <a:cxn ang="0">
                    <a:pos x="166" y="4"/>
                  </a:cxn>
                  <a:cxn ang="0">
                    <a:pos x="0" y="4"/>
                  </a:cxn>
                  <a:cxn ang="0">
                    <a:pos x="2" y="0"/>
                  </a:cxn>
                  <a:cxn ang="0">
                    <a:pos x="168" y="0"/>
                  </a:cxn>
                  <a:cxn ang="0">
                    <a:pos x="166" y="4"/>
                  </a:cxn>
                </a:cxnLst>
                <a:rect l="0" t="0" r="r" b="b"/>
                <a:pathLst>
                  <a:path w="168" h="4">
                    <a:moveTo>
                      <a:pt x="166" y="4"/>
                    </a:moveTo>
                    <a:lnTo>
                      <a:pt x="0" y="4"/>
                    </a:lnTo>
                    <a:lnTo>
                      <a:pt x="2" y="0"/>
                    </a:lnTo>
                    <a:lnTo>
                      <a:pt x="168" y="0"/>
                    </a:lnTo>
                    <a:lnTo>
                      <a:pt x="166" y="4"/>
                    </a:lnTo>
                    <a:close/>
                  </a:path>
                </a:pathLst>
              </a:custGeom>
              <a:solidFill>
                <a:srgbClr val="A4A9AB"/>
              </a:solidFill>
              <a:ln w="9525">
                <a:noFill/>
                <a:round/>
                <a:headEnd/>
                <a:tailEnd/>
              </a:ln>
            </p:spPr>
            <p:txBody>
              <a:bodyPr/>
              <a:lstStyle/>
              <a:p>
                <a:endParaRPr lang="es-ES"/>
              </a:p>
            </p:txBody>
          </p:sp>
          <p:sp>
            <p:nvSpPr>
              <p:cNvPr id="147468" name="Freeform 12"/>
              <p:cNvSpPr>
                <a:spLocks/>
              </p:cNvSpPr>
              <p:nvPr/>
            </p:nvSpPr>
            <p:spPr bwMode="auto">
              <a:xfrm>
                <a:off x="5207" y="2308"/>
                <a:ext cx="170" cy="4"/>
              </a:xfrm>
              <a:custGeom>
                <a:avLst/>
                <a:gdLst/>
                <a:ahLst/>
                <a:cxnLst>
                  <a:cxn ang="0">
                    <a:pos x="166" y="4"/>
                  </a:cxn>
                  <a:cxn ang="0">
                    <a:pos x="0" y="4"/>
                  </a:cxn>
                  <a:cxn ang="0">
                    <a:pos x="4" y="0"/>
                  </a:cxn>
                  <a:cxn ang="0">
                    <a:pos x="170" y="0"/>
                  </a:cxn>
                  <a:cxn ang="0">
                    <a:pos x="166" y="4"/>
                  </a:cxn>
                </a:cxnLst>
                <a:rect l="0" t="0" r="r" b="b"/>
                <a:pathLst>
                  <a:path w="170" h="4">
                    <a:moveTo>
                      <a:pt x="166" y="4"/>
                    </a:moveTo>
                    <a:lnTo>
                      <a:pt x="0" y="4"/>
                    </a:lnTo>
                    <a:lnTo>
                      <a:pt x="4" y="0"/>
                    </a:lnTo>
                    <a:lnTo>
                      <a:pt x="170" y="0"/>
                    </a:lnTo>
                    <a:lnTo>
                      <a:pt x="166" y="4"/>
                    </a:lnTo>
                    <a:close/>
                  </a:path>
                </a:pathLst>
              </a:custGeom>
              <a:solidFill>
                <a:srgbClr val="A5AAAC"/>
              </a:solidFill>
              <a:ln w="9525">
                <a:noFill/>
                <a:round/>
                <a:headEnd/>
                <a:tailEnd/>
              </a:ln>
            </p:spPr>
            <p:txBody>
              <a:bodyPr/>
              <a:lstStyle/>
              <a:p>
                <a:endParaRPr lang="es-ES"/>
              </a:p>
            </p:txBody>
          </p:sp>
          <p:sp>
            <p:nvSpPr>
              <p:cNvPr id="147469" name="Freeform 13"/>
              <p:cNvSpPr>
                <a:spLocks/>
              </p:cNvSpPr>
              <p:nvPr/>
            </p:nvSpPr>
            <p:spPr bwMode="auto">
              <a:xfrm>
                <a:off x="5209" y="2305"/>
                <a:ext cx="168" cy="5"/>
              </a:xfrm>
              <a:custGeom>
                <a:avLst/>
                <a:gdLst/>
                <a:ahLst/>
                <a:cxnLst>
                  <a:cxn ang="0">
                    <a:pos x="166" y="5"/>
                  </a:cxn>
                  <a:cxn ang="0">
                    <a:pos x="0" y="5"/>
                  </a:cxn>
                  <a:cxn ang="0">
                    <a:pos x="2" y="0"/>
                  </a:cxn>
                  <a:cxn ang="0">
                    <a:pos x="168" y="0"/>
                  </a:cxn>
                  <a:cxn ang="0">
                    <a:pos x="166" y="5"/>
                  </a:cxn>
                </a:cxnLst>
                <a:rect l="0" t="0" r="r" b="b"/>
                <a:pathLst>
                  <a:path w="168" h="5">
                    <a:moveTo>
                      <a:pt x="166" y="5"/>
                    </a:moveTo>
                    <a:lnTo>
                      <a:pt x="0" y="5"/>
                    </a:lnTo>
                    <a:lnTo>
                      <a:pt x="2" y="0"/>
                    </a:lnTo>
                    <a:lnTo>
                      <a:pt x="168" y="0"/>
                    </a:lnTo>
                    <a:lnTo>
                      <a:pt x="166" y="5"/>
                    </a:lnTo>
                    <a:close/>
                  </a:path>
                </a:pathLst>
              </a:custGeom>
              <a:solidFill>
                <a:srgbClr val="A5AAAC"/>
              </a:solidFill>
              <a:ln w="9525">
                <a:noFill/>
                <a:round/>
                <a:headEnd/>
                <a:tailEnd/>
              </a:ln>
            </p:spPr>
            <p:txBody>
              <a:bodyPr/>
              <a:lstStyle/>
              <a:p>
                <a:endParaRPr lang="es-ES"/>
              </a:p>
            </p:txBody>
          </p:sp>
          <p:sp>
            <p:nvSpPr>
              <p:cNvPr id="147470" name="Freeform 14"/>
              <p:cNvSpPr>
                <a:spLocks/>
              </p:cNvSpPr>
              <p:nvPr/>
            </p:nvSpPr>
            <p:spPr bwMode="auto">
              <a:xfrm>
                <a:off x="5211" y="2303"/>
                <a:ext cx="169" cy="5"/>
              </a:xfrm>
              <a:custGeom>
                <a:avLst/>
                <a:gdLst/>
                <a:ahLst/>
                <a:cxnLst>
                  <a:cxn ang="0">
                    <a:pos x="166" y="5"/>
                  </a:cxn>
                  <a:cxn ang="0">
                    <a:pos x="0" y="5"/>
                  </a:cxn>
                  <a:cxn ang="0">
                    <a:pos x="2" y="0"/>
                  </a:cxn>
                  <a:cxn ang="0">
                    <a:pos x="169" y="0"/>
                  </a:cxn>
                  <a:cxn ang="0">
                    <a:pos x="166" y="5"/>
                  </a:cxn>
                </a:cxnLst>
                <a:rect l="0" t="0" r="r" b="b"/>
                <a:pathLst>
                  <a:path w="169" h="5">
                    <a:moveTo>
                      <a:pt x="166" y="5"/>
                    </a:moveTo>
                    <a:lnTo>
                      <a:pt x="0" y="5"/>
                    </a:lnTo>
                    <a:lnTo>
                      <a:pt x="2" y="0"/>
                    </a:lnTo>
                    <a:lnTo>
                      <a:pt x="169" y="0"/>
                    </a:lnTo>
                    <a:lnTo>
                      <a:pt x="166" y="5"/>
                    </a:lnTo>
                    <a:close/>
                  </a:path>
                </a:pathLst>
              </a:custGeom>
              <a:solidFill>
                <a:srgbClr val="A5AAAC"/>
              </a:solidFill>
              <a:ln w="9525">
                <a:noFill/>
                <a:round/>
                <a:headEnd/>
                <a:tailEnd/>
              </a:ln>
            </p:spPr>
            <p:txBody>
              <a:bodyPr/>
              <a:lstStyle/>
              <a:p>
                <a:endParaRPr lang="es-ES"/>
              </a:p>
            </p:txBody>
          </p:sp>
          <p:sp>
            <p:nvSpPr>
              <p:cNvPr id="147471" name="Freeform 15"/>
              <p:cNvSpPr>
                <a:spLocks/>
              </p:cNvSpPr>
              <p:nvPr/>
            </p:nvSpPr>
            <p:spPr bwMode="auto">
              <a:xfrm>
                <a:off x="5211" y="2301"/>
                <a:ext cx="169" cy="4"/>
              </a:xfrm>
              <a:custGeom>
                <a:avLst/>
                <a:gdLst/>
                <a:ahLst/>
                <a:cxnLst>
                  <a:cxn ang="0">
                    <a:pos x="166" y="4"/>
                  </a:cxn>
                  <a:cxn ang="0">
                    <a:pos x="0" y="4"/>
                  </a:cxn>
                  <a:cxn ang="0">
                    <a:pos x="4" y="0"/>
                  </a:cxn>
                  <a:cxn ang="0">
                    <a:pos x="169" y="0"/>
                  </a:cxn>
                  <a:cxn ang="0">
                    <a:pos x="166" y="4"/>
                  </a:cxn>
                </a:cxnLst>
                <a:rect l="0" t="0" r="r" b="b"/>
                <a:pathLst>
                  <a:path w="169" h="4">
                    <a:moveTo>
                      <a:pt x="166" y="4"/>
                    </a:moveTo>
                    <a:lnTo>
                      <a:pt x="0" y="4"/>
                    </a:lnTo>
                    <a:lnTo>
                      <a:pt x="4" y="0"/>
                    </a:lnTo>
                    <a:lnTo>
                      <a:pt x="169" y="0"/>
                    </a:lnTo>
                    <a:lnTo>
                      <a:pt x="166" y="4"/>
                    </a:lnTo>
                    <a:close/>
                  </a:path>
                </a:pathLst>
              </a:custGeom>
              <a:solidFill>
                <a:srgbClr val="A7ABAD"/>
              </a:solidFill>
              <a:ln w="9525">
                <a:noFill/>
                <a:round/>
                <a:headEnd/>
                <a:tailEnd/>
              </a:ln>
            </p:spPr>
            <p:txBody>
              <a:bodyPr/>
              <a:lstStyle/>
              <a:p>
                <a:endParaRPr lang="es-ES"/>
              </a:p>
            </p:txBody>
          </p:sp>
          <p:sp>
            <p:nvSpPr>
              <p:cNvPr id="147472" name="Freeform 16"/>
              <p:cNvSpPr>
                <a:spLocks/>
              </p:cNvSpPr>
              <p:nvPr/>
            </p:nvSpPr>
            <p:spPr bwMode="auto">
              <a:xfrm>
                <a:off x="5213" y="2299"/>
                <a:ext cx="169" cy="4"/>
              </a:xfrm>
              <a:custGeom>
                <a:avLst/>
                <a:gdLst/>
                <a:ahLst/>
                <a:cxnLst>
                  <a:cxn ang="0">
                    <a:pos x="167" y="4"/>
                  </a:cxn>
                  <a:cxn ang="0">
                    <a:pos x="0" y="4"/>
                  </a:cxn>
                  <a:cxn ang="0">
                    <a:pos x="2" y="0"/>
                  </a:cxn>
                  <a:cxn ang="0">
                    <a:pos x="169" y="0"/>
                  </a:cxn>
                  <a:cxn ang="0">
                    <a:pos x="167" y="4"/>
                  </a:cxn>
                </a:cxnLst>
                <a:rect l="0" t="0" r="r" b="b"/>
                <a:pathLst>
                  <a:path w="169" h="4">
                    <a:moveTo>
                      <a:pt x="167" y="4"/>
                    </a:moveTo>
                    <a:lnTo>
                      <a:pt x="0" y="4"/>
                    </a:lnTo>
                    <a:lnTo>
                      <a:pt x="2" y="0"/>
                    </a:lnTo>
                    <a:lnTo>
                      <a:pt x="169" y="0"/>
                    </a:lnTo>
                    <a:lnTo>
                      <a:pt x="167" y="4"/>
                    </a:lnTo>
                    <a:close/>
                  </a:path>
                </a:pathLst>
              </a:custGeom>
              <a:solidFill>
                <a:srgbClr val="A7ABAD"/>
              </a:solidFill>
              <a:ln w="9525">
                <a:noFill/>
                <a:round/>
                <a:headEnd/>
                <a:tailEnd/>
              </a:ln>
            </p:spPr>
            <p:txBody>
              <a:bodyPr/>
              <a:lstStyle/>
              <a:p>
                <a:endParaRPr lang="es-ES"/>
              </a:p>
            </p:txBody>
          </p:sp>
          <p:sp>
            <p:nvSpPr>
              <p:cNvPr id="147473" name="Freeform 17"/>
              <p:cNvSpPr>
                <a:spLocks/>
              </p:cNvSpPr>
              <p:nvPr/>
            </p:nvSpPr>
            <p:spPr bwMode="auto">
              <a:xfrm>
                <a:off x="5215" y="2297"/>
                <a:ext cx="167" cy="4"/>
              </a:xfrm>
              <a:custGeom>
                <a:avLst/>
                <a:gdLst/>
                <a:ahLst/>
                <a:cxnLst>
                  <a:cxn ang="0">
                    <a:pos x="165" y="4"/>
                  </a:cxn>
                  <a:cxn ang="0">
                    <a:pos x="0" y="4"/>
                  </a:cxn>
                  <a:cxn ang="0">
                    <a:pos x="3" y="0"/>
                  </a:cxn>
                  <a:cxn ang="0">
                    <a:pos x="167" y="0"/>
                  </a:cxn>
                  <a:cxn ang="0">
                    <a:pos x="165" y="4"/>
                  </a:cxn>
                </a:cxnLst>
                <a:rect l="0" t="0" r="r" b="b"/>
                <a:pathLst>
                  <a:path w="167" h="4">
                    <a:moveTo>
                      <a:pt x="165" y="4"/>
                    </a:moveTo>
                    <a:lnTo>
                      <a:pt x="0" y="4"/>
                    </a:lnTo>
                    <a:lnTo>
                      <a:pt x="3" y="0"/>
                    </a:lnTo>
                    <a:lnTo>
                      <a:pt x="167" y="0"/>
                    </a:lnTo>
                    <a:lnTo>
                      <a:pt x="165" y="4"/>
                    </a:lnTo>
                    <a:close/>
                  </a:path>
                </a:pathLst>
              </a:custGeom>
              <a:solidFill>
                <a:srgbClr val="A7ABAD"/>
              </a:solidFill>
              <a:ln w="9525">
                <a:noFill/>
                <a:round/>
                <a:headEnd/>
                <a:tailEnd/>
              </a:ln>
            </p:spPr>
            <p:txBody>
              <a:bodyPr/>
              <a:lstStyle/>
              <a:p>
                <a:endParaRPr lang="es-ES"/>
              </a:p>
            </p:txBody>
          </p:sp>
          <p:sp>
            <p:nvSpPr>
              <p:cNvPr id="147474" name="Freeform 18"/>
              <p:cNvSpPr>
                <a:spLocks/>
              </p:cNvSpPr>
              <p:nvPr/>
            </p:nvSpPr>
            <p:spPr bwMode="auto">
              <a:xfrm>
                <a:off x="5215" y="2294"/>
                <a:ext cx="169" cy="5"/>
              </a:xfrm>
              <a:custGeom>
                <a:avLst/>
                <a:gdLst/>
                <a:ahLst/>
                <a:cxnLst>
                  <a:cxn ang="0">
                    <a:pos x="167" y="5"/>
                  </a:cxn>
                  <a:cxn ang="0">
                    <a:pos x="0" y="5"/>
                  </a:cxn>
                  <a:cxn ang="0">
                    <a:pos x="5" y="0"/>
                  </a:cxn>
                  <a:cxn ang="0">
                    <a:pos x="169" y="0"/>
                  </a:cxn>
                  <a:cxn ang="0">
                    <a:pos x="167" y="5"/>
                  </a:cxn>
                </a:cxnLst>
                <a:rect l="0" t="0" r="r" b="b"/>
                <a:pathLst>
                  <a:path w="169" h="5">
                    <a:moveTo>
                      <a:pt x="167" y="5"/>
                    </a:moveTo>
                    <a:lnTo>
                      <a:pt x="0" y="5"/>
                    </a:lnTo>
                    <a:lnTo>
                      <a:pt x="5" y="0"/>
                    </a:lnTo>
                    <a:lnTo>
                      <a:pt x="169" y="0"/>
                    </a:lnTo>
                    <a:lnTo>
                      <a:pt x="167" y="5"/>
                    </a:lnTo>
                    <a:close/>
                  </a:path>
                </a:pathLst>
              </a:custGeom>
              <a:solidFill>
                <a:srgbClr val="A8ABAE"/>
              </a:solidFill>
              <a:ln w="9525">
                <a:noFill/>
                <a:round/>
                <a:headEnd/>
                <a:tailEnd/>
              </a:ln>
            </p:spPr>
            <p:txBody>
              <a:bodyPr/>
              <a:lstStyle/>
              <a:p>
                <a:endParaRPr lang="es-ES"/>
              </a:p>
            </p:txBody>
          </p:sp>
          <p:sp>
            <p:nvSpPr>
              <p:cNvPr id="147475" name="Freeform 19"/>
              <p:cNvSpPr>
                <a:spLocks/>
              </p:cNvSpPr>
              <p:nvPr/>
            </p:nvSpPr>
            <p:spPr bwMode="auto">
              <a:xfrm>
                <a:off x="5218" y="2292"/>
                <a:ext cx="168" cy="5"/>
              </a:xfrm>
              <a:custGeom>
                <a:avLst/>
                <a:gdLst/>
                <a:ahLst/>
                <a:cxnLst>
                  <a:cxn ang="0">
                    <a:pos x="164" y="5"/>
                  </a:cxn>
                  <a:cxn ang="0">
                    <a:pos x="0" y="5"/>
                  </a:cxn>
                  <a:cxn ang="0">
                    <a:pos x="2" y="0"/>
                  </a:cxn>
                  <a:cxn ang="0">
                    <a:pos x="168" y="0"/>
                  </a:cxn>
                  <a:cxn ang="0">
                    <a:pos x="164" y="5"/>
                  </a:cxn>
                </a:cxnLst>
                <a:rect l="0" t="0" r="r" b="b"/>
                <a:pathLst>
                  <a:path w="168" h="5">
                    <a:moveTo>
                      <a:pt x="164" y="5"/>
                    </a:moveTo>
                    <a:lnTo>
                      <a:pt x="0" y="5"/>
                    </a:lnTo>
                    <a:lnTo>
                      <a:pt x="2" y="0"/>
                    </a:lnTo>
                    <a:lnTo>
                      <a:pt x="168" y="0"/>
                    </a:lnTo>
                    <a:lnTo>
                      <a:pt x="164" y="5"/>
                    </a:lnTo>
                    <a:close/>
                  </a:path>
                </a:pathLst>
              </a:custGeom>
              <a:solidFill>
                <a:srgbClr val="A8ABAE"/>
              </a:solidFill>
              <a:ln w="9525">
                <a:noFill/>
                <a:round/>
                <a:headEnd/>
                <a:tailEnd/>
              </a:ln>
            </p:spPr>
            <p:txBody>
              <a:bodyPr/>
              <a:lstStyle/>
              <a:p>
                <a:endParaRPr lang="es-ES"/>
              </a:p>
            </p:txBody>
          </p:sp>
          <p:sp>
            <p:nvSpPr>
              <p:cNvPr id="147476" name="Freeform 20"/>
              <p:cNvSpPr>
                <a:spLocks/>
              </p:cNvSpPr>
              <p:nvPr/>
            </p:nvSpPr>
            <p:spPr bwMode="auto">
              <a:xfrm>
                <a:off x="5220" y="2290"/>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9ACAF"/>
              </a:solidFill>
              <a:ln w="9525">
                <a:noFill/>
                <a:round/>
                <a:headEnd/>
                <a:tailEnd/>
              </a:ln>
            </p:spPr>
            <p:txBody>
              <a:bodyPr/>
              <a:lstStyle/>
              <a:p>
                <a:endParaRPr lang="es-ES"/>
              </a:p>
            </p:txBody>
          </p:sp>
          <p:sp>
            <p:nvSpPr>
              <p:cNvPr id="147477" name="Freeform 21"/>
              <p:cNvSpPr>
                <a:spLocks/>
              </p:cNvSpPr>
              <p:nvPr/>
            </p:nvSpPr>
            <p:spPr bwMode="auto">
              <a:xfrm>
                <a:off x="5220" y="2288"/>
                <a:ext cx="168" cy="4"/>
              </a:xfrm>
              <a:custGeom>
                <a:avLst/>
                <a:gdLst/>
                <a:ahLst/>
                <a:cxnLst>
                  <a:cxn ang="0">
                    <a:pos x="166" y="4"/>
                  </a:cxn>
                  <a:cxn ang="0">
                    <a:pos x="0" y="4"/>
                  </a:cxn>
                  <a:cxn ang="0">
                    <a:pos x="4" y="0"/>
                  </a:cxn>
                  <a:cxn ang="0">
                    <a:pos x="168" y="0"/>
                  </a:cxn>
                  <a:cxn ang="0">
                    <a:pos x="166" y="4"/>
                  </a:cxn>
                </a:cxnLst>
                <a:rect l="0" t="0" r="r" b="b"/>
                <a:pathLst>
                  <a:path w="168" h="4">
                    <a:moveTo>
                      <a:pt x="166" y="4"/>
                    </a:moveTo>
                    <a:lnTo>
                      <a:pt x="0" y="4"/>
                    </a:lnTo>
                    <a:lnTo>
                      <a:pt x="4" y="0"/>
                    </a:lnTo>
                    <a:lnTo>
                      <a:pt x="168" y="0"/>
                    </a:lnTo>
                    <a:lnTo>
                      <a:pt x="166" y="4"/>
                    </a:lnTo>
                    <a:close/>
                  </a:path>
                </a:pathLst>
              </a:custGeom>
              <a:solidFill>
                <a:srgbClr val="A9ACAF"/>
              </a:solidFill>
              <a:ln w="9525">
                <a:noFill/>
                <a:round/>
                <a:headEnd/>
                <a:tailEnd/>
              </a:ln>
            </p:spPr>
            <p:txBody>
              <a:bodyPr/>
              <a:lstStyle/>
              <a:p>
                <a:endParaRPr lang="es-ES"/>
              </a:p>
            </p:txBody>
          </p:sp>
          <p:sp>
            <p:nvSpPr>
              <p:cNvPr id="147478" name="Freeform 22"/>
              <p:cNvSpPr>
                <a:spLocks/>
              </p:cNvSpPr>
              <p:nvPr/>
            </p:nvSpPr>
            <p:spPr bwMode="auto">
              <a:xfrm>
                <a:off x="5222" y="2285"/>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9ACAF"/>
              </a:solidFill>
              <a:ln w="9525">
                <a:noFill/>
                <a:round/>
                <a:headEnd/>
                <a:tailEnd/>
              </a:ln>
            </p:spPr>
            <p:txBody>
              <a:bodyPr/>
              <a:lstStyle/>
              <a:p>
                <a:endParaRPr lang="es-ES"/>
              </a:p>
            </p:txBody>
          </p:sp>
          <p:sp>
            <p:nvSpPr>
              <p:cNvPr id="147479" name="Freeform 23"/>
              <p:cNvSpPr>
                <a:spLocks/>
              </p:cNvSpPr>
              <p:nvPr/>
            </p:nvSpPr>
            <p:spPr bwMode="auto">
              <a:xfrm>
                <a:off x="5224" y="2283"/>
                <a:ext cx="167" cy="5"/>
              </a:xfrm>
              <a:custGeom>
                <a:avLst/>
                <a:gdLst/>
                <a:ahLst/>
                <a:cxnLst>
                  <a:cxn ang="0">
                    <a:pos x="164" y="5"/>
                  </a:cxn>
                  <a:cxn ang="0">
                    <a:pos x="0" y="5"/>
                  </a:cxn>
                  <a:cxn ang="0">
                    <a:pos x="3" y="0"/>
                  </a:cxn>
                  <a:cxn ang="0">
                    <a:pos x="167" y="0"/>
                  </a:cxn>
                  <a:cxn ang="0">
                    <a:pos x="164" y="5"/>
                  </a:cxn>
                </a:cxnLst>
                <a:rect l="0" t="0" r="r" b="b"/>
                <a:pathLst>
                  <a:path w="167" h="5">
                    <a:moveTo>
                      <a:pt x="164" y="5"/>
                    </a:moveTo>
                    <a:lnTo>
                      <a:pt x="0" y="5"/>
                    </a:lnTo>
                    <a:lnTo>
                      <a:pt x="3" y="0"/>
                    </a:lnTo>
                    <a:lnTo>
                      <a:pt x="167" y="0"/>
                    </a:lnTo>
                    <a:lnTo>
                      <a:pt x="164" y="5"/>
                    </a:lnTo>
                    <a:close/>
                  </a:path>
                </a:pathLst>
              </a:custGeom>
              <a:solidFill>
                <a:srgbClr val="AAADB0"/>
              </a:solidFill>
              <a:ln w="9525">
                <a:noFill/>
                <a:round/>
                <a:headEnd/>
                <a:tailEnd/>
              </a:ln>
            </p:spPr>
            <p:txBody>
              <a:bodyPr/>
              <a:lstStyle/>
              <a:p>
                <a:endParaRPr lang="es-ES"/>
              </a:p>
            </p:txBody>
          </p:sp>
          <p:sp>
            <p:nvSpPr>
              <p:cNvPr id="147480" name="Freeform 24"/>
              <p:cNvSpPr>
                <a:spLocks/>
              </p:cNvSpPr>
              <p:nvPr/>
            </p:nvSpPr>
            <p:spPr bwMode="auto">
              <a:xfrm>
                <a:off x="5224" y="2281"/>
                <a:ext cx="169" cy="4"/>
              </a:xfrm>
              <a:custGeom>
                <a:avLst/>
                <a:gdLst/>
                <a:ahLst/>
                <a:cxnLst>
                  <a:cxn ang="0">
                    <a:pos x="164" y="4"/>
                  </a:cxn>
                  <a:cxn ang="0">
                    <a:pos x="0" y="4"/>
                  </a:cxn>
                  <a:cxn ang="0">
                    <a:pos x="5" y="0"/>
                  </a:cxn>
                  <a:cxn ang="0">
                    <a:pos x="169" y="0"/>
                  </a:cxn>
                  <a:cxn ang="0">
                    <a:pos x="164" y="4"/>
                  </a:cxn>
                </a:cxnLst>
                <a:rect l="0" t="0" r="r" b="b"/>
                <a:pathLst>
                  <a:path w="169" h="4">
                    <a:moveTo>
                      <a:pt x="164" y="4"/>
                    </a:moveTo>
                    <a:lnTo>
                      <a:pt x="0" y="4"/>
                    </a:lnTo>
                    <a:lnTo>
                      <a:pt x="5" y="0"/>
                    </a:lnTo>
                    <a:lnTo>
                      <a:pt x="169" y="0"/>
                    </a:lnTo>
                    <a:lnTo>
                      <a:pt x="164" y="4"/>
                    </a:lnTo>
                    <a:close/>
                  </a:path>
                </a:pathLst>
              </a:custGeom>
              <a:solidFill>
                <a:srgbClr val="AAADB0"/>
              </a:solidFill>
              <a:ln w="9525">
                <a:noFill/>
                <a:round/>
                <a:headEnd/>
                <a:tailEnd/>
              </a:ln>
            </p:spPr>
            <p:txBody>
              <a:bodyPr/>
              <a:lstStyle/>
              <a:p>
                <a:endParaRPr lang="es-ES"/>
              </a:p>
            </p:txBody>
          </p:sp>
          <p:sp>
            <p:nvSpPr>
              <p:cNvPr id="147481" name="Freeform 25"/>
              <p:cNvSpPr>
                <a:spLocks/>
              </p:cNvSpPr>
              <p:nvPr/>
            </p:nvSpPr>
            <p:spPr bwMode="auto">
              <a:xfrm>
                <a:off x="5227" y="2279"/>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AADB0"/>
              </a:solidFill>
              <a:ln w="9525">
                <a:noFill/>
                <a:round/>
                <a:headEnd/>
                <a:tailEnd/>
              </a:ln>
            </p:spPr>
            <p:txBody>
              <a:bodyPr/>
              <a:lstStyle/>
              <a:p>
                <a:endParaRPr lang="es-ES"/>
              </a:p>
            </p:txBody>
          </p:sp>
          <p:sp>
            <p:nvSpPr>
              <p:cNvPr id="147482" name="Freeform 26"/>
              <p:cNvSpPr>
                <a:spLocks/>
              </p:cNvSpPr>
              <p:nvPr/>
            </p:nvSpPr>
            <p:spPr bwMode="auto">
              <a:xfrm>
                <a:off x="5229" y="2277"/>
                <a:ext cx="166" cy="4"/>
              </a:xfrm>
              <a:custGeom>
                <a:avLst/>
                <a:gdLst/>
                <a:ahLst/>
                <a:cxnLst>
                  <a:cxn ang="0">
                    <a:pos x="164" y="4"/>
                  </a:cxn>
                  <a:cxn ang="0">
                    <a:pos x="0" y="4"/>
                  </a:cxn>
                  <a:cxn ang="0">
                    <a:pos x="2" y="0"/>
                  </a:cxn>
                  <a:cxn ang="0">
                    <a:pos x="166" y="0"/>
                  </a:cxn>
                  <a:cxn ang="0">
                    <a:pos x="164" y="4"/>
                  </a:cxn>
                </a:cxnLst>
                <a:rect l="0" t="0" r="r" b="b"/>
                <a:pathLst>
                  <a:path w="166" h="4">
                    <a:moveTo>
                      <a:pt x="164" y="4"/>
                    </a:moveTo>
                    <a:lnTo>
                      <a:pt x="0" y="4"/>
                    </a:lnTo>
                    <a:lnTo>
                      <a:pt x="2" y="0"/>
                    </a:lnTo>
                    <a:lnTo>
                      <a:pt x="166" y="0"/>
                    </a:lnTo>
                    <a:lnTo>
                      <a:pt x="164" y="4"/>
                    </a:lnTo>
                    <a:close/>
                  </a:path>
                </a:pathLst>
              </a:custGeom>
              <a:solidFill>
                <a:srgbClr val="ABAEB1"/>
              </a:solidFill>
              <a:ln w="9525">
                <a:noFill/>
                <a:round/>
                <a:headEnd/>
                <a:tailEnd/>
              </a:ln>
            </p:spPr>
            <p:txBody>
              <a:bodyPr/>
              <a:lstStyle/>
              <a:p>
                <a:endParaRPr lang="es-ES"/>
              </a:p>
            </p:txBody>
          </p:sp>
          <p:sp>
            <p:nvSpPr>
              <p:cNvPr id="147483" name="Freeform 27"/>
              <p:cNvSpPr>
                <a:spLocks/>
              </p:cNvSpPr>
              <p:nvPr/>
            </p:nvSpPr>
            <p:spPr bwMode="auto">
              <a:xfrm>
                <a:off x="5229" y="2274"/>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BAEB1"/>
              </a:solidFill>
              <a:ln w="9525">
                <a:noFill/>
                <a:round/>
                <a:headEnd/>
                <a:tailEnd/>
              </a:ln>
            </p:spPr>
            <p:txBody>
              <a:bodyPr/>
              <a:lstStyle/>
              <a:p>
                <a:endParaRPr lang="es-ES"/>
              </a:p>
            </p:txBody>
          </p:sp>
          <p:sp>
            <p:nvSpPr>
              <p:cNvPr id="147484" name="Freeform 28"/>
              <p:cNvSpPr>
                <a:spLocks/>
              </p:cNvSpPr>
              <p:nvPr/>
            </p:nvSpPr>
            <p:spPr bwMode="auto">
              <a:xfrm>
                <a:off x="5231" y="2272"/>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BAEB1"/>
              </a:solidFill>
              <a:ln w="9525">
                <a:noFill/>
                <a:round/>
                <a:headEnd/>
                <a:tailEnd/>
              </a:ln>
            </p:spPr>
            <p:txBody>
              <a:bodyPr/>
              <a:lstStyle/>
              <a:p>
                <a:endParaRPr lang="es-ES"/>
              </a:p>
            </p:txBody>
          </p:sp>
          <p:sp>
            <p:nvSpPr>
              <p:cNvPr id="147485" name="Freeform 29"/>
              <p:cNvSpPr>
                <a:spLocks/>
              </p:cNvSpPr>
              <p:nvPr/>
            </p:nvSpPr>
            <p:spPr bwMode="auto">
              <a:xfrm>
                <a:off x="5231" y="2270"/>
                <a:ext cx="166" cy="4"/>
              </a:xfrm>
              <a:custGeom>
                <a:avLst/>
                <a:gdLst/>
                <a:ahLst/>
                <a:cxnLst>
                  <a:cxn ang="0">
                    <a:pos x="164" y="4"/>
                  </a:cxn>
                  <a:cxn ang="0">
                    <a:pos x="0" y="4"/>
                  </a:cxn>
                  <a:cxn ang="0">
                    <a:pos x="4" y="0"/>
                  </a:cxn>
                  <a:cxn ang="0">
                    <a:pos x="166" y="0"/>
                  </a:cxn>
                  <a:cxn ang="0">
                    <a:pos x="164" y="4"/>
                  </a:cxn>
                </a:cxnLst>
                <a:rect l="0" t="0" r="r" b="b"/>
                <a:pathLst>
                  <a:path w="166" h="4">
                    <a:moveTo>
                      <a:pt x="164" y="4"/>
                    </a:moveTo>
                    <a:lnTo>
                      <a:pt x="0" y="4"/>
                    </a:lnTo>
                    <a:lnTo>
                      <a:pt x="4" y="0"/>
                    </a:lnTo>
                    <a:lnTo>
                      <a:pt x="166" y="0"/>
                    </a:lnTo>
                    <a:lnTo>
                      <a:pt x="164" y="4"/>
                    </a:lnTo>
                    <a:close/>
                  </a:path>
                </a:pathLst>
              </a:custGeom>
              <a:solidFill>
                <a:srgbClr val="ACAFB2"/>
              </a:solidFill>
              <a:ln w="9525">
                <a:noFill/>
                <a:round/>
                <a:headEnd/>
                <a:tailEnd/>
              </a:ln>
            </p:spPr>
            <p:txBody>
              <a:bodyPr/>
              <a:lstStyle/>
              <a:p>
                <a:endParaRPr lang="es-ES"/>
              </a:p>
            </p:txBody>
          </p:sp>
          <p:sp>
            <p:nvSpPr>
              <p:cNvPr id="147486" name="Freeform 30"/>
              <p:cNvSpPr>
                <a:spLocks/>
              </p:cNvSpPr>
              <p:nvPr/>
            </p:nvSpPr>
            <p:spPr bwMode="auto">
              <a:xfrm>
                <a:off x="5233" y="2268"/>
                <a:ext cx="167" cy="4"/>
              </a:xfrm>
              <a:custGeom>
                <a:avLst/>
                <a:gdLst/>
                <a:ahLst/>
                <a:cxnLst>
                  <a:cxn ang="0">
                    <a:pos x="164" y="4"/>
                  </a:cxn>
                  <a:cxn ang="0">
                    <a:pos x="0" y="4"/>
                  </a:cxn>
                  <a:cxn ang="0">
                    <a:pos x="2" y="0"/>
                  </a:cxn>
                  <a:cxn ang="0">
                    <a:pos x="167" y="0"/>
                  </a:cxn>
                  <a:cxn ang="0">
                    <a:pos x="164" y="4"/>
                  </a:cxn>
                </a:cxnLst>
                <a:rect l="0" t="0" r="r" b="b"/>
                <a:pathLst>
                  <a:path w="167" h="4">
                    <a:moveTo>
                      <a:pt x="164" y="4"/>
                    </a:moveTo>
                    <a:lnTo>
                      <a:pt x="0" y="4"/>
                    </a:lnTo>
                    <a:lnTo>
                      <a:pt x="2" y="0"/>
                    </a:lnTo>
                    <a:lnTo>
                      <a:pt x="167" y="0"/>
                    </a:lnTo>
                    <a:lnTo>
                      <a:pt x="164" y="4"/>
                    </a:lnTo>
                    <a:close/>
                  </a:path>
                </a:pathLst>
              </a:custGeom>
              <a:solidFill>
                <a:srgbClr val="ACAFB2"/>
              </a:solidFill>
              <a:ln w="9525">
                <a:noFill/>
                <a:round/>
                <a:headEnd/>
                <a:tailEnd/>
              </a:ln>
            </p:spPr>
            <p:txBody>
              <a:bodyPr/>
              <a:lstStyle/>
              <a:p>
                <a:endParaRPr lang="es-ES"/>
              </a:p>
            </p:txBody>
          </p:sp>
          <p:sp>
            <p:nvSpPr>
              <p:cNvPr id="147487" name="Freeform 31"/>
              <p:cNvSpPr>
                <a:spLocks/>
              </p:cNvSpPr>
              <p:nvPr/>
            </p:nvSpPr>
            <p:spPr bwMode="auto">
              <a:xfrm>
                <a:off x="5235" y="2266"/>
                <a:ext cx="167" cy="4"/>
              </a:xfrm>
              <a:custGeom>
                <a:avLst/>
                <a:gdLst/>
                <a:ahLst/>
                <a:cxnLst>
                  <a:cxn ang="0">
                    <a:pos x="162" y="4"/>
                  </a:cxn>
                  <a:cxn ang="0">
                    <a:pos x="0" y="4"/>
                  </a:cxn>
                  <a:cxn ang="0">
                    <a:pos x="3" y="0"/>
                  </a:cxn>
                  <a:cxn ang="0">
                    <a:pos x="167" y="0"/>
                  </a:cxn>
                  <a:cxn ang="0">
                    <a:pos x="162" y="4"/>
                  </a:cxn>
                </a:cxnLst>
                <a:rect l="0" t="0" r="r" b="b"/>
                <a:pathLst>
                  <a:path w="167" h="4">
                    <a:moveTo>
                      <a:pt x="162" y="4"/>
                    </a:moveTo>
                    <a:lnTo>
                      <a:pt x="0" y="4"/>
                    </a:lnTo>
                    <a:lnTo>
                      <a:pt x="3" y="0"/>
                    </a:lnTo>
                    <a:lnTo>
                      <a:pt x="167" y="0"/>
                    </a:lnTo>
                    <a:lnTo>
                      <a:pt x="162" y="4"/>
                    </a:lnTo>
                    <a:close/>
                  </a:path>
                </a:pathLst>
              </a:custGeom>
              <a:solidFill>
                <a:srgbClr val="ADAFB2"/>
              </a:solidFill>
              <a:ln w="9525">
                <a:noFill/>
                <a:round/>
                <a:headEnd/>
                <a:tailEnd/>
              </a:ln>
            </p:spPr>
            <p:txBody>
              <a:bodyPr/>
              <a:lstStyle/>
              <a:p>
                <a:endParaRPr lang="es-ES"/>
              </a:p>
            </p:txBody>
          </p:sp>
          <p:sp>
            <p:nvSpPr>
              <p:cNvPr id="147488" name="Freeform 32"/>
              <p:cNvSpPr>
                <a:spLocks/>
              </p:cNvSpPr>
              <p:nvPr/>
            </p:nvSpPr>
            <p:spPr bwMode="auto">
              <a:xfrm>
                <a:off x="5235" y="2263"/>
                <a:ext cx="167" cy="5"/>
              </a:xfrm>
              <a:custGeom>
                <a:avLst/>
                <a:gdLst/>
                <a:ahLst/>
                <a:cxnLst>
                  <a:cxn ang="0">
                    <a:pos x="165" y="5"/>
                  </a:cxn>
                  <a:cxn ang="0">
                    <a:pos x="0" y="5"/>
                  </a:cxn>
                  <a:cxn ang="0">
                    <a:pos x="5" y="0"/>
                  </a:cxn>
                  <a:cxn ang="0">
                    <a:pos x="167" y="0"/>
                  </a:cxn>
                  <a:cxn ang="0">
                    <a:pos x="165" y="5"/>
                  </a:cxn>
                </a:cxnLst>
                <a:rect l="0" t="0" r="r" b="b"/>
                <a:pathLst>
                  <a:path w="167" h="5">
                    <a:moveTo>
                      <a:pt x="165" y="5"/>
                    </a:moveTo>
                    <a:lnTo>
                      <a:pt x="0" y="5"/>
                    </a:lnTo>
                    <a:lnTo>
                      <a:pt x="5" y="0"/>
                    </a:lnTo>
                    <a:lnTo>
                      <a:pt x="167" y="0"/>
                    </a:lnTo>
                    <a:lnTo>
                      <a:pt x="165" y="5"/>
                    </a:lnTo>
                    <a:close/>
                  </a:path>
                </a:pathLst>
              </a:custGeom>
              <a:solidFill>
                <a:srgbClr val="ADAFB2"/>
              </a:solidFill>
              <a:ln w="9525">
                <a:noFill/>
                <a:round/>
                <a:headEnd/>
                <a:tailEnd/>
              </a:ln>
            </p:spPr>
            <p:txBody>
              <a:bodyPr/>
              <a:lstStyle/>
              <a:p>
                <a:endParaRPr lang="es-ES"/>
              </a:p>
            </p:txBody>
          </p:sp>
          <p:sp>
            <p:nvSpPr>
              <p:cNvPr id="147489" name="Freeform 33"/>
              <p:cNvSpPr>
                <a:spLocks/>
              </p:cNvSpPr>
              <p:nvPr/>
            </p:nvSpPr>
            <p:spPr bwMode="auto">
              <a:xfrm>
                <a:off x="5238" y="2261"/>
                <a:ext cx="166" cy="5"/>
              </a:xfrm>
              <a:custGeom>
                <a:avLst/>
                <a:gdLst/>
                <a:ahLst/>
                <a:cxnLst>
                  <a:cxn ang="0">
                    <a:pos x="164" y="5"/>
                  </a:cxn>
                  <a:cxn ang="0">
                    <a:pos x="0" y="5"/>
                  </a:cxn>
                  <a:cxn ang="0">
                    <a:pos x="2" y="0"/>
                  </a:cxn>
                  <a:cxn ang="0">
                    <a:pos x="166" y="0"/>
                  </a:cxn>
                  <a:cxn ang="0">
                    <a:pos x="164" y="5"/>
                  </a:cxn>
                </a:cxnLst>
                <a:rect l="0" t="0" r="r" b="b"/>
                <a:pathLst>
                  <a:path w="166" h="5">
                    <a:moveTo>
                      <a:pt x="164" y="5"/>
                    </a:moveTo>
                    <a:lnTo>
                      <a:pt x="0" y="5"/>
                    </a:lnTo>
                    <a:lnTo>
                      <a:pt x="2" y="0"/>
                    </a:lnTo>
                    <a:lnTo>
                      <a:pt x="166" y="0"/>
                    </a:lnTo>
                    <a:lnTo>
                      <a:pt x="164" y="5"/>
                    </a:lnTo>
                    <a:close/>
                  </a:path>
                </a:pathLst>
              </a:custGeom>
              <a:solidFill>
                <a:srgbClr val="ADAFB2"/>
              </a:solidFill>
              <a:ln w="9525">
                <a:noFill/>
                <a:round/>
                <a:headEnd/>
                <a:tailEnd/>
              </a:ln>
            </p:spPr>
            <p:txBody>
              <a:bodyPr/>
              <a:lstStyle/>
              <a:p>
                <a:endParaRPr lang="es-ES"/>
              </a:p>
            </p:txBody>
          </p:sp>
          <p:sp>
            <p:nvSpPr>
              <p:cNvPr id="147490" name="Freeform 34"/>
              <p:cNvSpPr>
                <a:spLocks/>
              </p:cNvSpPr>
              <p:nvPr/>
            </p:nvSpPr>
            <p:spPr bwMode="auto">
              <a:xfrm>
                <a:off x="5240" y="2259"/>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AFB0B3"/>
              </a:solidFill>
              <a:ln w="9525">
                <a:noFill/>
                <a:round/>
                <a:headEnd/>
                <a:tailEnd/>
              </a:ln>
            </p:spPr>
            <p:txBody>
              <a:bodyPr/>
              <a:lstStyle/>
              <a:p>
                <a:endParaRPr lang="es-ES"/>
              </a:p>
            </p:txBody>
          </p:sp>
          <p:sp>
            <p:nvSpPr>
              <p:cNvPr id="147491" name="Freeform 35"/>
              <p:cNvSpPr>
                <a:spLocks/>
              </p:cNvSpPr>
              <p:nvPr/>
            </p:nvSpPr>
            <p:spPr bwMode="auto">
              <a:xfrm>
                <a:off x="5240" y="2257"/>
                <a:ext cx="166" cy="4"/>
              </a:xfrm>
              <a:custGeom>
                <a:avLst/>
                <a:gdLst/>
                <a:ahLst/>
                <a:cxnLst>
                  <a:cxn ang="0">
                    <a:pos x="164" y="4"/>
                  </a:cxn>
                  <a:cxn ang="0">
                    <a:pos x="0" y="4"/>
                  </a:cxn>
                  <a:cxn ang="0">
                    <a:pos x="4" y="0"/>
                  </a:cxn>
                  <a:cxn ang="0">
                    <a:pos x="166" y="0"/>
                  </a:cxn>
                  <a:cxn ang="0">
                    <a:pos x="164" y="4"/>
                  </a:cxn>
                </a:cxnLst>
                <a:rect l="0" t="0" r="r" b="b"/>
                <a:pathLst>
                  <a:path w="166" h="4">
                    <a:moveTo>
                      <a:pt x="164" y="4"/>
                    </a:moveTo>
                    <a:lnTo>
                      <a:pt x="0" y="4"/>
                    </a:lnTo>
                    <a:lnTo>
                      <a:pt x="4" y="0"/>
                    </a:lnTo>
                    <a:lnTo>
                      <a:pt x="166" y="0"/>
                    </a:lnTo>
                    <a:lnTo>
                      <a:pt x="164" y="4"/>
                    </a:lnTo>
                    <a:close/>
                  </a:path>
                </a:pathLst>
              </a:custGeom>
              <a:solidFill>
                <a:srgbClr val="AFB0B3"/>
              </a:solidFill>
              <a:ln w="9525">
                <a:noFill/>
                <a:round/>
                <a:headEnd/>
                <a:tailEnd/>
              </a:ln>
            </p:spPr>
            <p:txBody>
              <a:bodyPr/>
              <a:lstStyle/>
              <a:p>
                <a:endParaRPr lang="es-ES"/>
              </a:p>
            </p:txBody>
          </p:sp>
          <p:sp>
            <p:nvSpPr>
              <p:cNvPr id="147492" name="Freeform 36"/>
              <p:cNvSpPr>
                <a:spLocks/>
              </p:cNvSpPr>
              <p:nvPr/>
            </p:nvSpPr>
            <p:spPr bwMode="auto">
              <a:xfrm>
                <a:off x="5242" y="2254"/>
                <a:ext cx="166" cy="5"/>
              </a:xfrm>
              <a:custGeom>
                <a:avLst/>
                <a:gdLst/>
                <a:ahLst/>
                <a:cxnLst>
                  <a:cxn ang="0">
                    <a:pos x="162" y="5"/>
                  </a:cxn>
                  <a:cxn ang="0">
                    <a:pos x="0" y="5"/>
                  </a:cxn>
                  <a:cxn ang="0">
                    <a:pos x="2" y="0"/>
                  </a:cxn>
                  <a:cxn ang="0">
                    <a:pos x="166" y="0"/>
                  </a:cxn>
                  <a:cxn ang="0">
                    <a:pos x="162" y="5"/>
                  </a:cxn>
                </a:cxnLst>
                <a:rect l="0" t="0" r="r" b="b"/>
                <a:pathLst>
                  <a:path w="166" h="5">
                    <a:moveTo>
                      <a:pt x="162" y="5"/>
                    </a:moveTo>
                    <a:lnTo>
                      <a:pt x="0" y="5"/>
                    </a:lnTo>
                    <a:lnTo>
                      <a:pt x="2" y="0"/>
                    </a:lnTo>
                    <a:lnTo>
                      <a:pt x="166" y="0"/>
                    </a:lnTo>
                    <a:lnTo>
                      <a:pt x="162" y="5"/>
                    </a:lnTo>
                    <a:close/>
                  </a:path>
                </a:pathLst>
              </a:custGeom>
              <a:solidFill>
                <a:srgbClr val="AFB0B3"/>
              </a:solidFill>
              <a:ln w="9525">
                <a:noFill/>
                <a:round/>
                <a:headEnd/>
                <a:tailEnd/>
              </a:ln>
            </p:spPr>
            <p:txBody>
              <a:bodyPr/>
              <a:lstStyle/>
              <a:p>
                <a:endParaRPr lang="es-ES"/>
              </a:p>
            </p:txBody>
          </p:sp>
          <p:sp>
            <p:nvSpPr>
              <p:cNvPr id="147493" name="Freeform 37"/>
              <p:cNvSpPr>
                <a:spLocks/>
              </p:cNvSpPr>
              <p:nvPr/>
            </p:nvSpPr>
            <p:spPr bwMode="auto">
              <a:xfrm>
                <a:off x="5244" y="2252"/>
                <a:ext cx="164" cy="5"/>
              </a:xfrm>
              <a:custGeom>
                <a:avLst/>
                <a:gdLst/>
                <a:ahLst/>
                <a:cxnLst>
                  <a:cxn ang="0">
                    <a:pos x="162" y="5"/>
                  </a:cxn>
                  <a:cxn ang="0">
                    <a:pos x="0" y="5"/>
                  </a:cxn>
                  <a:cxn ang="0">
                    <a:pos x="2" y="0"/>
                  </a:cxn>
                  <a:cxn ang="0">
                    <a:pos x="164" y="0"/>
                  </a:cxn>
                  <a:cxn ang="0">
                    <a:pos x="162" y="5"/>
                  </a:cxn>
                </a:cxnLst>
                <a:rect l="0" t="0" r="r" b="b"/>
                <a:pathLst>
                  <a:path w="164" h="5">
                    <a:moveTo>
                      <a:pt x="162" y="5"/>
                    </a:moveTo>
                    <a:lnTo>
                      <a:pt x="0" y="5"/>
                    </a:lnTo>
                    <a:lnTo>
                      <a:pt x="2" y="0"/>
                    </a:lnTo>
                    <a:lnTo>
                      <a:pt x="164" y="0"/>
                    </a:lnTo>
                    <a:lnTo>
                      <a:pt x="162" y="5"/>
                    </a:lnTo>
                    <a:close/>
                  </a:path>
                </a:pathLst>
              </a:custGeom>
              <a:solidFill>
                <a:srgbClr val="B0B2B4"/>
              </a:solidFill>
              <a:ln w="9525">
                <a:noFill/>
                <a:round/>
                <a:headEnd/>
                <a:tailEnd/>
              </a:ln>
            </p:spPr>
            <p:txBody>
              <a:bodyPr/>
              <a:lstStyle/>
              <a:p>
                <a:endParaRPr lang="es-ES"/>
              </a:p>
            </p:txBody>
          </p:sp>
          <p:sp>
            <p:nvSpPr>
              <p:cNvPr id="147494" name="Freeform 38"/>
              <p:cNvSpPr>
                <a:spLocks/>
              </p:cNvSpPr>
              <p:nvPr/>
            </p:nvSpPr>
            <p:spPr bwMode="auto">
              <a:xfrm>
                <a:off x="5244" y="2250"/>
                <a:ext cx="167" cy="4"/>
              </a:xfrm>
              <a:custGeom>
                <a:avLst/>
                <a:gdLst/>
                <a:ahLst/>
                <a:cxnLst>
                  <a:cxn ang="0">
                    <a:pos x="164" y="4"/>
                  </a:cxn>
                  <a:cxn ang="0">
                    <a:pos x="0" y="4"/>
                  </a:cxn>
                  <a:cxn ang="0">
                    <a:pos x="5" y="0"/>
                  </a:cxn>
                  <a:cxn ang="0">
                    <a:pos x="167" y="0"/>
                  </a:cxn>
                  <a:cxn ang="0">
                    <a:pos x="164" y="4"/>
                  </a:cxn>
                </a:cxnLst>
                <a:rect l="0" t="0" r="r" b="b"/>
                <a:pathLst>
                  <a:path w="167" h="4">
                    <a:moveTo>
                      <a:pt x="164" y="4"/>
                    </a:moveTo>
                    <a:lnTo>
                      <a:pt x="0" y="4"/>
                    </a:lnTo>
                    <a:lnTo>
                      <a:pt x="5" y="0"/>
                    </a:lnTo>
                    <a:lnTo>
                      <a:pt x="167" y="0"/>
                    </a:lnTo>
                    <a:lnTo>
                      <a:pt x="164" y="4"/>
                    </a:lnTo>
                    <a:close/>
                  </a:path>
                </a:pathLst>
              </a:custGeom>
              <a:solidFill>
                <a:srgbClr val="B0B2B4"/>
              </a:solidFill>
              <a:ln w="9525">
                <a:noFill/>
                <a:round/>
                <a:headEnd/>
                <a:tailEnd/>
              </a:ln>
            </p:spPr>
            <p:txBody>
              <a:bodyPr/>
              <a:lstStyle/>
              <a:p>
                <a:endParaRPr lang="es-ES"/>
              </a:p>
            </p:txBody>
          </p:sp>
          <p:sp>
            <p:nvSpPr>
              <p:cNvPr id="147495" name="Freeform 39"/>
              <p:cNvSpPr>
                <a:spLocks/>
              </p:cNvSpPr>
              <p:nvPr/>
            </p:nvSpPr>
            <p:spPr bwMode="auto">
              <a:xfrm>
                <a:off x="5246" y="2248"/>
                <a:ext cx="165" cy="4"/>
              </a:xfrm>
              <a:custGeom>
                <a:avLst/>
                <a:gdLst/>
                <a:ahLst/>
                <a:cxnLst>
                  <a:cxn ang="0">
                    <a:pos x="162" y="4"/>
                  </a:cxn>
                  <a:cxn ang="0">
                    <a:pos x="0" y="4"/>
                  </a:cxn>
                  <a:cxn ang="0">
                    <a:pos x="3" y="0"/>
                  </a:cxn>
                  <a:cxn ang="0">
                    <a:pos x="165" y="0"/>
                  </a:cxn>
                  <a:cxn ang="0">
                    <a:pos x="162" y="4"/>
                  </a:cxn>
                </a:cxnLst>
                <a:rect l="0" t="0" r="r" b="b"/>
                <a:pathLst>
                  <a:path w="165" h="4">
                    <a:moveTo>
                      <a:pt x="162" y="4"/>
                    </a:moveTo>
                    <a:lnTo>
                      <a:pt x="0" y="4"/>
                    </a:lnTo>
                    <a:lnTo>
                      <a:pt x="3" y="0"/>
                    </a:lnTo>
                    <a:lnTo>
                      <a:pt x="165" y="0"/>
                    </a:lnTo>
                    <a:lnTo>
                      <a:pt x="162" y="4"/>
                    </a:lnTo>
                    <a:close/>
                  </a:path>
                </a:pathLst>
              </a:custGeom>
              <a:solidFill>
                <a:srgbClr val="B0B2B4"/>
              </a:solidFill>
              <a:ln w="9525">
                <a:noFill/>
                <a:round/>
                <a:headEnd/>
                <a:tailEnd/>
              </a:ln>
            </p:spPr>
            <p:txBody>
              <a:bodyPr/>
              <a:lstStyle/>
              <a:p>
                <a:endParaRPr lang="es-ES"/>
              </a:p>
            </p:txBody>
          </p:sp>
          <p:sp>
            <p:nvSpPr>
              <p:cNvPr id="147496" name="Freeform 40"/>
              <p:cNvSpPr>
                <a:spLocks/>
              </p:cNvSpPr>
              <p:nvPr/>
            </p:nvSpPr>
            <p:spPr bwMode="auto">
              <a:xfrm>
                <a:off x="5249" y="2246"/>
                <a:ext cx="164" cy="4"/>
              </a:xfrm>
              <a:custGeom>
                <a:avLst/>
                <a:gdLst/>
                <a:ahLst/>
                <a:cxnLst>
                  <a:cxn ang="0">
                    <a:pos x="162" y="4"/>
                  </a:cxn>
                  <a:cxn ang="0">
                    <a:pos x="0" y="4"/>
                  </a:cxn>
                  <a:cxn ang="0">
                    <a:pos x="2" y="0"/>
                  </a:cxn>
                  <a:cxn ang="0">
                    <a:pos x="164" y="0"/>
                  </a:cxn>
                  <a:cxn ang="0">
                    <a:pos x="162" y="4"/>
                  </a:cxn>
                </a:cxnLst>
                <a:rect l="0" t="0" r="r" b="b"/>
                <a:pathLst>
                  <a:path w="164" h="4">
                    <a:moveTo>
                      <a:pt x="162" y="4"/>
                    </a:moveTo>
                    <a:lnTo>
                      <a:pt x="0" y="4"/>
                    </a:lnTo>
                    <a:lnTo>
                      <a:pt x="2" y="0"/>
                    </a:lnTo>
                    <a:lnTo>
                      <a:pt x="164" y="0"/>
                    </a:lnTo>
                    <a:lnTo>
                      <a:pt x="162" y="4"/>
                    </a:lnTo>
                    <a:close/>
                  </a:path>
                </a:pathLst>
              </a:custGeom>
              <a:solidFill>
                <a:srgbClr val="B1B3B5"/>
              </a:solidFill>
              <a:ln w="9525">
                <a:noFill/>
                <a:round/>
                <a:headEnd/>
                <a:tailEnd/>
              </a:ln>
            </p:spPr>
            <p:txBody>
              <a:bodyPr/>
              <a:lstStyle/>
              <a:p>
                <a:endParaRPr lang="es-ES"/>
              </a:p>
            </p:txBody>
          </p:sp>
          <p:sp>
            <p:nvSpPr>
              <p:cNvPr id="147497" name="Freeform 41"/>
              <p:cNvSpPr>
                <a:spLocks/>
              </p:cNvSpPr>
              <p:nvPr/>
            </p:nvSpPr>
            <p:spPr bwMode="auto">
              <a:xfrm>
                <a:off x="5249" y="2243"/>
                <a:ext cx="164" cy="5"/>
              </a:xfrm>
              <a:custGeom>
                <a:avLst/>
                <a:gdLst/>
                <a:ahLst/>
                <a:cxnLst>
                  <a:cxn ang="0">
                    <a:pos x="162" y="5"/>
                  </a:cxn>
                  <a:cxn ang="0">
                    <a:pos x="0" y="5"/>
                  </a:cxn>
                  <a:cxn ang="0">
                    <a:pos x="4" y="0"/>
                  </a:cxn>
                  <a:cxn ang="0">
                    <a:pos x="164" y="0"/>
                  </a:cxn>
                  <a:cxn ang="0">
                    <a:pos x="162" y="5"/>
                  </a:cxn>
                </a:cxnLst>
                <a:rect l="0" t="0" r="r" b="b"/>
                <a:pathLst>
                  <a:path w="164" h="5">
                    <a:moveTo>
                      <a:pt x="162" y="5"/>
                    </a:moveTo>
                    <a:lnTo>
                      <a:pt x="0" y="5"/>
                    </a:lnTo>
                    <a:lnTo>
                      <a:pt x="4" y="0"/>
                    </a:lnTo>
                    <a:lnTo>
                      <a:pt x="164" y="0"/>
                    </a:lnTo>
                    <a:lnTo>
                      <a:pt x="162" y="5"/>
                    </a:lnTo>
                    <a:close/>
                  </a:path>
                </a:pathLst>
              </a:custGeom>
              <a:solidFill>
                <a:srgbClr val="B1B3B5"/>
              </a:solidFill>
              <a:ln w="9525">
                <a:noFill/>
                <a:round/>
                <a:headEnd/>
                <a:tailEnd/>
              </a:ln>
            </p:spPr>
            <p:txBody>
              <a:bodyPr/>
              <a:lstStyle/>
              <a:p>
                <a:endParaRPr lang="es-ES"/>
              </a:p>
            </p:txBody>
          </p:sp>
          <p:sp>
            <p:nvSpPr>
              <p:cNvPr id="147498" name="Freeform 42"/>
              <p:cNvSpPr>
                <a:spLocks/>
              </p:cNvSpPr>
              <p:nvPr/>
            </p:nvSpPr>
            <p:spPr bwMode="auto">
              <a:xfrm>
                <a:off x="5251" y="2243"/>
                <a:ext cx="162" cy="3"/>
              </a:xfrm>
              <a:custGeom>
                <a:avLst/>
                <a:gdLst/>
                <a:ahLst/>
                <a:cxnLst>
                  <a:cxn ang="0">
                    <a:pos x="162" y="3"/>
                  </a:cxn>
                  <a:cxn ang="0">
                    <a:pos x="0" y="3"/>
                  </a:cxn>
                  <a:cxn ang="0">
                    <a:pos x="2" y="0"/>
                  </a:cxn>
                  <a:cxn ang="0">
                    <a:pos x="162" y="0"/>
                  </a:cxn>
                  <a:cxn ang="0">
                    <a:pos x="162" y="3"/>
                  </a:cxn>
                </a:cxnLst>
                <a:rect l="0" t="0" r="r" b="b"/>
                <a:pathLst>
                  <a:path w="162" h="3">
                    <a:moveTo>
                      <a:pt x="162" y="3"/>
                    </a:moveTo>
                    <a:lnTo>
                      <a:pt x="0" y="3"/>
                    </a:lnTo>
                    <a:lnTo>
                      <a:pt x="2" y="0"/>
                    </a:lnTo>
                    <a:lnTo>
                      <a:pt x="162" y="0"/>
                    </a:lnTo>
                    <a:lnTo>
                      <a:pt x="162" y="3"/>
                    </a:lnTo>
                    <a:close/>
                  </a:path>
                </a:pathLst>
              </a:custGeom>
              <a:solidFill>
                <a:srgbClr val="B1B5B6"/>
              </a:solidFill>
              <a:ln w="9525">
                <a:noFill/>
                <a:round/>
                <a:headEnd/>
                <a:tailEnd/>
              </a:ln>
            </p:spPr>
            <p:txBody>
              <a:bodyPr/>
              <a:lstStyle/>
              <a:p>
                <a:endParaRPr lang="es-ES"/>
              </a:p>
            </p:txBody>
          </p:sp>
          <p:sp>
            <p:nvSpPr>
              <p:cNvPr id="147499" name="Freeform 43"/>
              <p:cNvSpPr>
                <a:spLocks/>
              </p:cNvSpPr>
              <p:nvPr/>
            </p:nvSpPr>
            <p:spPr bwMode="auto">
              <a:xfrm>
                <a:off x="738" y="1879"/>
                <a:ext cx="257" cy="2"/>
              </a:xfrm>
              <a:custGeom>
                <a:avLst/>
                <a:gdLst/>
                <a:ahLst/>
                <a:cxnLst>
                  <a:cxn ang="0">
                    <a:pos x="253" y="2"/>
                  </a:cxn>
                  <a:cxn ang="0">
                    <a:pos x="0" y="2"/>
                  </a:cxn>
                  <a:cxn ang="0">
                    <a:pos x="4" y="0"/>
                  </a:cxn>
                  <a:cxn ang="0">
                    <a:pos x="257" y="0"/>
                  </a:cxn>
                  <a:cxn ang="0">
                    <a:pos x="253" y="2"/>
                  </a:cxn>
                </a:cxnLst>
                <a:rect l="0" t="0" r="r" b="b"/>
                <a:pathLst>
                  <a:path w="257" h="2">
                    <a:moveTo>
                      <a:pt x="253" y="2"/>
                    </a:moveTo>
                    <a:lnTo>
                      <a:pt x="0" y="2"/>
                    </a:lnTo>
                    <a:lnTo>
                      <a:pt x="4" y="0"/>
                    </a:lnTo>
                    <a:lnTo>
                      <a:pt x="257" y="0"/>
                    </a:lnTo>
                    <a:lnTo>
                      <a:pt x="253" y="2"/>
                    </a:lnTo>
                    <a:close/>
                  </a:path>
                </a:pathLst>
              </a:custGeom>
              <a:solidFill>
                <a:srgbClr val="EBE8BF"/>
              </a:solidFill>
              <a:ln w="9525">
                <a:noFill/>
                <a:round/>
                <a:headEnd/>
                <a:tailEnd/>
              </a:ln>
            </p:spPr>
            <p:txBody>
              <a:bodyPr/>
              <a:lstStyle/>
              <a:p>
                <a:endParaRPr lang="es-ES"/>
              </a:p>
            </p:txBody>
          </p:sp>
          <p:sp>
            <p:nvSpPr>
              <p:cNvPr id="147500" name="Freeform 44"/>
              <p:cNvSpPr>
                <a:spLocks/>
              </p:cNvSpPr>
              <p:nvPr/>
            </p:nvSpPr>
            <p:spPr bwMode="auto">
              <a:xfrm>
                <a:off x="738" y="1877"/>
                <a:ext cx="260" cy="4"/>
              </a:xfrm>
              <a:custGeom>
                <a:avLst/>
                <a:gdLst/>
                <a:ahLst/>
                <a:cxnLst>
                  <a:cxn ang="0">
                    <a:pos x="253" y="4"/>
                  </a:cxn>
                  <a:cxn ang="0">
                    <a:pos x="0" y="4"/>
                  </a:cxn>
                  <a:cxn ang="0">
                    <a:pos x="7" y="0"/>
                  </a:cxn>
                  <a:cxn ang="0">
                    <a:pos x="260" y="0"/>
                  </a:cxn>
                  <a:cxn ang="0">
                    <a:pos x="253" y="4"/>
                  </a:cxn>
                </a:cxnLst>
                <a:rect l="0" t="0" r="r" b="b"/>
                <a:pathLst>
                  <a:path w="260" h="4">
                    <a:moveTo>
                      <a:pt x="253" y="4"/>
                    </a:moveTo>
                    <a:lnTo>
                      <a:pt x="0" y="4"/>
                    </a:lnTo>
                    <a:lnTo>
                      <a:pt x="7" y="0"/>
                    </a:lnTo>
                    <a:lnTo>
                      <a:pt x="260" y="0"/>
                    </a:lnTo>
                    <a:lnTo>
                      <a:pt x="253" y="4"/>
                    </a:lnTo>
                    <a:close/>
                  </a:path>
                </a:pathLst>
              </a:custGeom>
              <a:solidFill>
                <a:srgbClr val="EBE8BF"/>
              </a:solidFill>
              <a:ln w="9525">
                <a:noFill/>
                <a:round/>
                <a:headEnd/>
                <a:tailEnd/>
              </a:ln>
            </p:spPr>
            <p:txBody>
              <a:bodyPr/>
              <a:lstStyle/>
              <a:p>
                <a:endParaRPr lang="es-ES"/>
              </a:p>
            </p:txBody>
          </p:sp>
          <p:sp>
            <p:nvSpPr>
              <p:cNvPr id="147501" name="Freeform 45"/>
              <p:cNvSpPr>
                <a:spLocks/>
              </p:cNvSpPr>
              <p:nvPr/>
            </p:nvSpPr>
            <p:spPr bwMode="auto">
              <a:xfrm>
                <a:off x="742" y="1875"/>
                <a:ext cx="258" cy="4"/>
              </a:xfrm>
              <a:custGeom>
                <a:avLst/>
                <a:gdLst/>
                <a:ahLst/>
                <a:cxnLst>
                  <a:cxn ang="0">
                    <a:pos x="253" y="4"/>
                  </a:cxn>
                  <a:cxn ang="0">
                    <a:pos x="0" y="4"/>
                  </a:cxn>
                  <a:cxn ang="0">
                    <a:pos x="5" y="0"/>
                  </a:cxn>
                  <a:cxn ang="0">
                    <a:pos x="258" y="0"/>
                  </a:cxn>
                  <a:cxn ang="0">
                    <a:pos x="253" y="4"/>
                  </a:cxn>
                </a:cxnLst>
                <a:rect l="0" t="0" r="r" b="b"/>
                <a:pathLst>
                  <a:path w="258" h="4">
                    <a:moveTo>
                      <a:pt x="253" y="4"/>
                    </a:moveTo>
                    <a:lnTo>
                      <a:pt x="0" y="4"/>
                    </a:lnTo>
                    <a:lnTo>
                      <a:pt x="5" y="0"/>
                    </a:lnTo>
                    <a:lnTo>
                      <a:pt x="258" y="0"/>
                    </a:lnTo>
                    <a:lnTo>
                      <a:pt x="253" y="4"/>
                    </a:lnTo>
                    <a:close/>
                  </a:path>
                </a:pathLst>
              </a:custGeom>
              <a:solidFill>
                <a:srgbClr val="EBE8BF"/>
              </a:solidFill>
              <a:ln w="9525">
                <a:noFill/>
                <a:round/>
                <a:headEnd/>
                <a:tailEnd/>
              </a:ln>
            </p:spPr>
            <p:txBody>
              <a:bodyPr/>
              <a:lstStyle/>
              <a:p>
                <a:endParaRPr lang="es-ES"/>
              </a:p>
            </p:txBody>
          </p:sp>
          <p:sp>
            <p:nvSpPr>
              <p:cNvPr id="147502" name="Freeform 46"/>
              <p:cNvSpPr>
                <a:spLocks/>
              </p:cNvSpPr>
              <p:nvPr/>
            </p:nvSpPr>
            <p:spPr bwMode="auto">
              <a:xfrm>
                <a:off x="745" y="1873"/>
                <a:ext cx="257" cy="4"/>
              </a:xfrm>
              <a:custGeom>
                <a:avLst/>
                <a:gdLst/>
                <a:ahLst/>
                <a:cxnLst>
                  <a:cxn ang="0">
                    <a:pos x="253" y="4"/>
                  </a:cxn>
                  <a:cxn ang="0">
                    <a:pos x="0" y="4"/>
                  </a:cxn>
                  <a:cxn ang="0">
                    <a:pos x="6" y="0"/>
                  </a:cxn>
                  <a:cxn ang="0">
                    <a:pos x="257" y="0"/>
                  </a:cxn>
                  <a:cxn ang="0">
                    <a:pos x="253" y="4"/>
                  </a:cxn>
                </a:cxnLst>
                <a:rect l="0" t="0" r="r" b="b"/>
                <a:pathLst>
                  <a:path w="257" h="4">
                    <a:moveTo>
                      <a:pt x="253" y="4"/>
                    </a:moveTo>
                    <a:lnTo>
                      <a:pt x="0" y="4"/>
                    </a:lnTo>
                    <a:lnTo>
                      <a:pt x="6" y="0"/>
                    </a:lnTo>
                    <a:lnTo>
                      <a:pt x="257" y="0"/>
                    </a:lnTo>
                    <a:lnTo>
                      <a:pt x="253" y="4"/>
                    </a:lnTo>
                    <a:close/>
                  </a:path>
                </a:pathLst>
              </a:custGeom>
              <a:solidFill>
                <a:srgbClr val="EBE8BF"/>
              </a:solidFill>
              <a:ln w="9525">
                <a:noFill/>
                <a:round/>
                <a:headEnd/>
                <a:tailEnd/>
              </a:ln>
            </p:spPr>
            <p:txBody>
              <a:bodyPr/>
              <a:lstStyle/>
              <a:p>
                <a:endParaRPr lang="es-ES"/>
              </a:p>
            </p:txBody>
          </p:sp>
          <p:sp>
            <p:nvSpPr>
              <p:cNvPr id="147503" name="Freeform 47"/>
              <p:cNvSpPr>
                <a:spLocks/>
              </p:cNvSpPr>
              <p:nvPr/>
            </p:nvSpPr>
            <p:spPr bwMode="auto">
              <a:xfrm>
                <a:off x="747" y="1870"/>
                <a:ext cx="257" cy="5"/>
              </a:xfrm>
              <a:custGeom>
                <a:avLst/>
                <a:gdLst/>
                <a:ahLst/>
                <a:cxnLst>
                  <a:cxn ang="0">
                    <a:pos x="253" y="5"/>
                  </a:cxn>
                  <a:cxn ang="0">
                    <a:pos x="0" y="5"/>
                  </a:cxn>
                  <a:cxn ang="0">
                    <a:pos x="7" y="0"/>
                  </a:cxn>
                  <a:cxn ang="0">
                    <a:pos x="257" y="0"/>
                  </a:cxn>
                  <a:cxn ang="0">
                    <a:pos x="253" y="5"/>
                  </a:cxn>
                </a:cxnLst>
                <a:rect l="0" t="0" r="r" b="b"/>
                <a:pathLst>
                  <a:path w="257" h="5">
                    <a:moveTo>
                      <a:pt x="253" y="5"/>
                    </a:moveTo>
                    <a:lnTo>
                      <a:pt x="0" y="5"/>
                    </a:lnTo>
                    <a:lnTo>
                      <a:pt x="7" y="0"/>
                    </a:lnTo>
                    <a:lnTo>
                      <a:pt x="257" y="0"/>
                    </a:lnTo>
                    <a:lnTo>
                      <a:pt x="253" y="5"/>
                    </a:lnTo>
                    <a:close/>
                  </a:path>
                </a:pathLst>
              </a:custGeom>
              <a:solidFill>
                <a:srgbClr val="EBE8BC"/>
              </a:solidFill>
              <a:ln w="9525">
                <a:noFill/>
                <a:round/>
                <a:headEnd/>
                <a:tailEnd/>
              </a:ln>
            </p:spPr>
            <p:txBody>
              <a:bodyPr/>
              <a:lstStyle/>
              <a:p>
                <a:endParaRPr lang="es-ES"/>
              </a:p>
            </p:txBody>
          </p:sp>
          <p:sp>
            <p:nvSpPr>
              <p:cNvPr id="147504" name="Freeform 48"/>
              <p:cNvSpPr>
                <a:spLocks/>
              </p:cNvSpPr>
              <p:nvPr/>
            </p:nvSpPr>
            <p:spPr bwMode="auto">
              <a:xfrm>
                <a:off x="751" y="1868"/>
                <a:ext cx="255" cy="5"/>
              </a:xfrm>
              <a:custGeom>
                <a:avLst/>
                <a:gdLst/>
                <a:ahLst/>
                <a:cxnLst>
                  <a:cxn ang="0">
                    <a:pos x="251" y="5"/>
                  </a:cxn>
                  <a:cxn ang="0">
                    <a:pos x="0" y="5"/>
                  </a:cxn>
                  <a:cxn ang="0">
                    <a:pos x="5" y="0"/>
                  </a:cxn>
                  <a:cxn ang="0">
                    <a:pos x="255" y="0"/>
                  </a:cxn>
                  <a:cxn ang="0">
                    <a:pos x="251" y="5"/>
                  </a:cxn>
                </a:cxnLst>
                <a:rect l="0" t="0" r="r" b="b"/>
                <a:pathLst>
                  <a:path w="255" h="5">
                    <a:moveTo>
                      <a:pt x="251" y="5"/>
                    </a:moveTo>
                    <a:lnTo>
                      <a:pt x="0" y="5"/>
                    </a:lnTo>
                    <a:lnTo>
                      <a:pt x="5" y="0"/>
                    </a:lnTo>
                    <a:lnTo>
                      <a:pt x="255" y="0"/>
                    </a:lnTo>
                    <a:lnTo>
                      <a:pt x="251" y="5"/>
                    </a:lnTo>
                    <a:close/>
                  </a:path>
                </a:pathLst>
              </a:custGeom>
              <a:solidFill>
                <a:srgbClr val="EBE8BC"/>
              </a:solidFill>
              <a:ln w="9525">
                <a:noFill/>
                <a:round/>
                <a:headEnd/>
                <a:tailEnd/>
              </a:ln>
            </p:spPr>
            <p:txBody>
              <a:bodyPr/>
              <a:lstStyle/>
              <a:p>
                <a:endParaRPr lang="es-ES"/>
              </a:p>
            </p:txBody>
          </p:sp>
          <p:sp>
            <p:nvSpPr>
              <p:cNvPr id="147505" name="Freeform 49"/>
              <p:cNvSpPr>
                <a:spLocks/>
              </p:cNvSpPr>
              <p:nvPr/>
            </p:nvSpPr>
            <p:spPr bwMode="auto">
              <a:xfrm>
                <a:off x="754" y="1866"/>
                <a:ext cx="255" cy="4"/>
              </a:xfrm>
              <a:custGeom>
                <a:avLst/>
                <a:gdLst/>
                <a:ahLst/>
                <a:cxnLst>
                  <a:cxn ang="0">
                    <a:pos x="250" y="4"/>
                  </a:cxn>
                  <a:cxn ang="0">
                    <a:pos x="0" y="4"/>
                  </a:cxn>
                  <a:cxn ang="0">
                    <a:pos x="6" y="0"/>
                  </a:cxn>
                  <a:cxn ang="0">
                    <a:pos x="255" y="0"/>
                  </a:cxn>
                  <a:cxn ang="0">
                    <a:pos x="250" y="4"/>
                  </a:cxn>
                </a:cxnLst>
                <a:rect l="0" t="0" r="r" b="b"/>
                <a:pathLst>
                  <a:path w="255" h="4">
                    <a:moveTo>
                      <a:pt x="250" y="4"/>
                    </a:moveTo>
                    <a:lnTo>
                      <a:pt x="0" y="4"/>
                    </a:lnTo>
                    <a:lnTo>
                      <a:pt x="6" y="0"/>
                    </a:lnTo>
                    <a:lnTo>
                      <a:pt x="255" y="0"/>
                    </a:lnTo>
                    <a:lnTo>
                      <a:pt x="250" y="4"/>
                    </a:lnTo>
                    <a:close/>
                  </a:path>
                </a:pathLst>
              </a:custGeom>
              <a:solidFill>
                <a:srgbClr val="EBE8BC"/>
              </a:solidFill>
              <a:ln w="9525">
                <a:noFill/>
                <a:round/>
                <a:headEnd/>
                <a:tailEnd/>
              </a:ln>
            </p:spPr>
            <p:txBody>
              <a:bodyPr/>
              <a:lstStyle/>
              <a:p>
                <a:endParaRPr lang="es-ES"/>
              </a:p>
            </p:txBody>
          </p:sp>
          <p:sp>
            <p:nvSpPr>
              <p:cNvPr id="147506" name="Freeform 50"/>
              <p:cNvSpPr>
                <a:spLocks/>
              </p:cNvSpPr>
              <p:nvPr/>
            </p:nvSpPr>
            <p:spPr bwMode="auto">
              <a:xfrm>
                <a:off x="756" y="1864"/>
                <a:ext cx="257" cy="4"/>
              </a:xfrm>
              <a:custGeom>
                <a:avLst/>
                <a:gdLst/>
                <a:ahLst/>
                <a:cxnLst>
                  <a:cxn ang="0">
                    <a:pos x="250" y="4"/>
                  </a:cxn>
                  <a:cxn ang="0">
                    <a:pos x="0" y="4"/>
                  </a:cxn>
                  <a:cxn ang="0">
                    <a:pos x="6" y="0"/>
                  </a:cxn>
                  <a:cxn ang="0">
                    <a:pos x="257" y="0"/>
                  </a:cxn>
                  <a:cxn ang="0">
                    <a:pos x="250" y="4"/>
                  </a:cxn>
                </a:cxnLst>
                <a:rect l="0" t="0" r="r" b="b"/>
                <a:pathLst>
                  <a:path w="257" h="4">
                    <a:moveTo>
                      <a:pt x="250" y="4"/>
                    </a:moveTo>
                    <a:lnTo>
                      <a:pt x="0" y="4"/>
                    </a:lnTo>
                    <a:lnTo>
                      <a:pt x="6" y="0"/>
                    </a:lnTo>
                    <a:lnTo>
                      <a:pt x="257" y="0"/>
                    </a:lnTo>
                    <a:lnTo>
                      <a:pt x="250" y="4"/>
                    </a:lnTo>
                    <a:close/>
                  </a:path>
                </a:pathLst>
              </a:custGeom>
              <a:solidFill>
                <a:srgbClr val="EBE8BA"/>
              </a:solidFill>
              <a:ln w="9525">
                <a:noFill/>
                <a:round/>
                <a:headEnd/>
                <a:tailEnd/>
              </a:ln>
            </p:spPr>
            <p:txBody>
              <a:bodyPr/>
              <a:lstStyle/>
              <a:p>
                <a:endParaRPr lang="es-ES"/>
              </a:p>
            </p:txBody>
          </p:sp>
          <p:sp>
            <p:nvSpPr>
              <p:cNvPr id="147507" name="Freeform 51"/>
              <p:cNvSpPr>
                <a:spLocks/>
              </p:cNvSpPr>
              <p:nvPr/>
            </p:nvSpPr>
            <p:spPr bwMode="auto">
              <a:xfrm>
                <a:off x="760" y="1862"/>
                <a:ext cx="255" cy="4"/>
              </a:xfrm>
              <a:custGeom>
                <a:avLst/>
                <a:gdLst/>
                <a:ahLst/>
                <a:cxnLst>
                  <a:cxn ang="0">
                    <a:pos x="249" y="4"/>
                  </a:cxn>
                  <a:cxn ang="0">
                    <a:pos x="0" y="4"/>
                  </a:cxn>
                  <a:cxn ang="0">
                    <a:pos x="5" y="0"/>
                  </a:cxn>
                  <a:cxn ang="0">
                    <a:pos x="255" y="0"/>
                  </a:cxn>
                  <a:cxn ang="0">
                    <a:pos x="249" y="4"/>
                  </a:cxn>
                </a:cxnLst>
                <a:rect l="0" t="0" r="r" b="b"/>
                <a:pathLst>
                  <a:path w="255" h="4">
                    <a:moveTo>
                      <a:pt x="249" y="4"/>
                    </a:moveTo>
                    <a:lnTo>
                      <a:pt x="0" y="4"/>
                    </a:lnTo>
                    <a:lnTo>
                      <a:pt x="5" y="0"/>
                    </a:lnTo>
                    <a:lnTo>
                      <a:pt x="255" y="0"/>
                    </a:lnTo>
                    <a:lnTo>
                      <a:pt x="249" y="4"/>
                    </a:lnTo>
                    <a:close/>
                  </a:path>
                </a:pathLst>
              </a:custGeom>
              <a:solidFill>
                <a:srgbClr val="E8E5B9"/>
              </a:solidFill>
              <a:ln w="9525">
                <a:noFill/>
                <a:round/>
                <a:headEnd/>
                <a:tailEnd/>
              </a:ln>
            </p:spPr>
            <p:txBody>
              <a:bodyPr/>
              <a:lstStyle/>
              <a:p>
                <a:endParaRPr lang="es-ES"/>
              </a:p>
            </p:txBody>
          </p:sp>
          <p:sp>
            <p:nvSpPr>
              <p:cNvPr id="147508" name="Freeform 52"/>
              <p:cNvSpPr>
                <a:spLocks/>
              </p:cNvSpPr>
              <p:nvPr/>
            </p:nvSpPr>
            <p:spPr bwMode="auto">
              <a:xfrm>
                <a:off x="762" y="1859"/>
                <a:ext cx="256" cy="5"/>
              </a:xfrm>
              <a:custGeom>
                <a:avLst/>
                <a:gdLst/>
                <a:ahLst/>
                <a:cxnLst>
                  <a:cxn ang="0">
                    <a:pos x="251" y="5"/>
                  </a:cxn>
                  <a:cxn ang="0">
                    <a:pos x="0" y="5"/>
                  </a:cxn>
                  <a:cxn ang="0">
                    <a:pos x="7" y="0"/>
                  </a:cxn>
                  <a:cxn ang="0">
                    <a:pos x="256" y="0"/>
                  </a:cxn>
                  <a:cxn ang="0">
                    <a:pos x="251" y="5"/>
                  </a:cxn>
                </a:cxnLst>
                <a:rect l="0" t="0" r="r" b="b"/>
                <a:pathLst>
                  <a:path w="256" h="5">
                    <a:moveTo>
                      <a:pt x="251" y="5"/>
                    </a:moveTo>
                    <a:lnTo>
                      <a:pt x="0" y="5"/>
                    </a:lnTo>
                    <a:lnTo>
                      <a:pt x="7" y="0"/>
                    </a:lnTo>
                    <a:lnTo>
                      <a:pt x="256" y="0"/>
                    </a:lnTo>
                    <a:lnTo>
                      <a:pt x="251" y="5"/>
                    </a:lnTo>
                    <a:close/>
                  </a:path>
                </a:pathLst>
              </a:custGeom>
              <a:solidFill>
                <a:srgbClr val="E8E5B9"/>
              </a:solidFill>
              <a:ln w="9525">
                <a:noFill/>
                <a:round/>
                <a:headEnd/>
                <a:tailEnd/>
              </a:ln>
            </p:spPr>
            <p:txBody>
              <a:bodyPr/>
              <a:lstStyle/>
              <a:p>
                <a:endParaRPr lang="es-ES"/>
              </a:p>
            </p:txBody>
          </p:sp>
          <p:sp>
            <p:nvSpPr>
              <p:cNvPr id="147509" name="Freeform 53"/>
              <p:cNvSpPr>
                <a:spLocks/>
              </p:cNvSpPr>
              <p:nvPr/>
            </p:nvSpPr>
            <p:spPr bwMode="auto">
              <a:xfrm>
                <a:off x="765" y="1857"/>
                <a:ext cx="255" cy="5"/>
              </a:xfrm>
              <a:custGeom>
                <a:avLst/>
                <a:gdLst/>
                <a:ahLst/>
                <a:cxnLst>
                  <a:cxn ang="0">
                    <a:pos x="250" y="5"/>
                  </a:cxn>
                  <a:cxn ang="0">
                    <a:pos x="0" y="5"/>
                  </a:cxn>
                  <a:cxn ang="0">
                    <a:pos x="6" y="0"/>
                  </a:cxn>
                  <a:cxn ang="0">
                    <a:pos x="255" y="0"/>
                  </a:cxn>
                  <a:cxn ang="0">
                    <a:pos x="250" y="5"/>
                  </a:cxn>
                </a:cxnLst>
                <a:rect l="0" t="0" r="r" b="b"/>
                <a:pathLst>
                  <a:path w="255" h="5">
                    <a:moveTo>
                      <a:pt x="250" y="5"/>
                    </a:moveTo>
                    <a:lnTo>
                      <a:pt x="0" y="5"/>
                    </a:lnTo>
                    <a:lnTo>
                      <a:pt x="6" y="0"/>
                    </a:lnTo>
                    <a:lnTo>
                      <a:pt x="255" y="0"/>
                    </a:lnTo>
                    <a:lnTo>
                      <a:pt x="250" y="5"/>
                    </a:lnTo>
                    <a:close/>
                  </a:path>
                </a:pathLst>
              </a:custGeom>
              <a:solidFill>
                <a:srgbClr val="E8E5B7"/>
              </a:solidFill>
              <a:ln w="9525">
                <a:noFill/>
                <a:round/>
                <a:headEnd/>
                <a:tailEnd/>
              </a:ln>
            </p:spPr>
            <p:txBody>
              <a:bodyPr/>
              <a:lstStyle/>
              <a:p>
                <a:endParaRPr lang="es-ES"/>
              </a:p>
            </p:txBody>
          </p:sp>
          <p:sp>
            <p:nvSpPr>
              <p:cNvPr id="147510" name="Freeform 54"/>
              <p:cNvSpPr>
                <a:spLocks/>
              </p:cNvSpPr>
              <p:nvPr/>
            </p:nvSpPr>
            <p:spPr bwMode="auto">
              <a:xfrm>
                <a:off x="769" y="1855"/>
                <a:ext cx="253" cy="4"/>
              </a:xfrm>
              <a:custGeom>
                <a:avLst/>
                <a:gdLst/>
                <a:ahLst/>
                <a:cxnLst>
                  <a:cxn ang="0">
                    <a:pos x="249" y="4"/>
                  </a:cxn>
                  <a:cxn ang="0">
                    <a:pos x="0" y="4"/>
                  </a:cxn>
                  <a:cxn ang="0">
                    <a:pos x="4" y="0"/>
                  </a:cxn>
                  <a:cxn ang="0">
                    <a:pos x="253" y="0"/>
                  </a:cxn>
                  <a:cxn ang="0">
                    <a:pos x="249" y="4"/>
                  </a:cxn>
                </a:cxnLst>
                <a:rect l="0" t="0" r="r" b="b"/>
                <a:pathLst>
                  <a:path w="253" h="4">
                    <a:moveTo>
                      <a:pt x="249" y="4"/>
                    </a:moveTo>
                    <a:lnTo>
                      <a:pt x="0" y="4"/>
                    </a:lnTo>
                    <a:lnTo>
                      <a:pt x="4" y="0"/>
                    </a:lnTo>
                    <a:lnTo>
                      <a:pt x="253" y="0"/>
                    </a:lnTo>
                    <a:lnTo>
                      <a:pt x="249" y="4"/>
                    </a:lnTo>
                    <a:close/>
                  </a:path>
                </a:pathLst>
              </a:custGeom>
              <a:solidFill>
                <a:srgbClr val="E8E5B7"/>
              </a:solidFill>
              <a:ln w="9525">
                <a:noFill/>
                <a:round/>
                <a:headEnd/>
                <a:tailEnd/>
              </a:ln>
            </p:spPr>
            <p:txBody>
              <a:bodyPr/>
              <a:lstStyle/>
              <a:p>
                <a:endParaRPr lang="es-ES"/>
              </a:p>
            </p:txBody>
          </p:sp>
          <p:sp>
            <p:nvSpPr>
              <p:cNvPr id="147511" name="Freeform 55"/>
              <p:cNvSpPr>
                <a:spLocks/>
              </p:cNvSpPr>
              <p:nvPr/>
            </p:nvSpPr>
            <p:spPr bwMode="auto">
              <a:xfrm>
                <a:off x="771" y="1853"/>
                <a:ext cx="253" cy="4"/>
              </a:xfrm>
              <a:custGeom>
                <a:avLst/>
                <a:gdLst/>
                <a:ahLst/>
                <a:cxnLst>
                  <a:cxn ang="0">
                    <a:pos x="249" y="4"/>
                  </a:cxn>
                  <a:cxn ang="0">
                    <a:pos x="0" y="4"/>
                  </a:cxn>
                  <a:cxn ang="0">
                    <a:pos x="7" y="0"/>
                  </a:cxn>
                  <a:cxn ang="0">
                    <a:pos x="253" y="0"/>
                  </a:cxn>
                  <a:cxn ang="0">
                    <a:pos x="249" y="4"/>
                  </a:cxn>
                </a:cxnLst>
                <a:rect l="0" t="0" r="r" b="b"/>
                <a:pathLst>
                  <a:path w="253" h="4">
                    <a:moveTo>
                      <a:pt x="249" y="4"/>
                    </a:moveTo>
                    <a:lnTo>
                      <a:pt x="0" y="4"/>
                    </a:lnTo>
                    <a:lnTo>
                      <a:pt x="7" y="0"/>
                    </a:lnTo>
                    <a:lnTo>
                      <a:pt x="253" y="0"/>
                    </a:lnTo>
                    <a:lnTo>
                      <a:pt x="249" y="4"/>
                    </a:lnTo>
                    <a:close/>
                  </a:path>
                </a:pathLst>
              </a:custGeom>
              <a:solidFill>
                <a:srgbClr val="E8E5B7"/>
              </a:solidFill>
              <a:ln w="9525">
                <a:noFill/>
                <a:round/>
                <a:headEnd/>
                <a:tailEnd/>
              </a:ln>
            </p:spPr>
            <p:txBody>
              <a:bodyPr/>
              <a:lstStyle/>
              <a:p>
                <a:endParaRPr lang="es-ES"/>
              </a:p>
            </p:txBody>
          </p:sp>
          <p:sp>
            <p:nvSpPr>
              <p:cNvPr id="147512" name="Freeform 56"/>
              <p:cNvSpPr>
                <a:spLocks/>
              </p:cNvSpPr>
              <p:nvPr/>
            </p:nvSpPr>
            <p:spPr bwMode="auto">
              <a:xfrm>
                <a:off x="773" y="1850"/>
                <a:ext cx="253" cy="5"/>
              </a:xfrm>
              <a:custGeom>
                <a:avLst/>
                <a:gdLst/>
                <a:ahLst/>
                <a:cxnLst>
                  <a:cxn ang="0">
                    <a:pos x="249" y="5"/>
                  </a:cxn>
                  <a:cxn ang="0">
                    <a:pos x="0" y="5"/>
                  </a:cxn>
                  <a:cxn ang="0">
                    <a:pos x="7" y="0"/>
                  </a:cxn>
                  <a:cxn ang="0">
                    <a:pos x="253" y="0"/>
                  </a:cxn>
                  <a:cxn ang="0">
                    <a:pos x="249" y="5"/>
                  </a:cxn>
                </a:cxnLst>
                <a:rect l="0" t="0" r="r" b="b"/>
                <a:pathLst>
                  <a:path w="253" h="5">
                    <a:moveTo>
                      <a:pt x="249" y="5"/>
                    </a:moveTo>
                    <a:lnTo>
                      <a:pt x="0" y="5"/>
                    </a:lnTo>
                    <a:lnTo>
                      <a:pt x="7" y="0"/>
                    </a:lnTo>
                    <a:lnTo>
                      <a:pt x="253" y="0"/>
                    </a:lnTo>
                    <a:lnTo>
                      <a:pt x="249" y="5"/>
                    </a:lnTo>
                    <a:close/>
                  </a:path>
                </a:pathLst>
              </a:custGeom>
              <a:solidFill>
                <a:srgbClr val="E8E5B5"/>
              </a:solidFill>
              <a:ln w="9525">
                <a:noFill/>
                <a:round/>
                <a:headEnd/>
                <a:tailEnd/>
              </a:ln>
            </p:spPr>
            <p:txBody>
              <a:bodyPr/>
              <a:lstStyle/>
              <a:p>
                <a:endParaRPr lang="es-ES"/>
              </a:p>
            </p:txBody>
          </p:sp>
          <p:sp>
            <p:nvSpPr>
              <p:cNvPr id="147513" name="Freeform 57"/>
              <p:cNvSpPr>
                <a:spLocks/>
              </p:cNvSpPr>
              <p:nvPr/>
            </p:nvSpPr>
            <p:spPr bwMode="auto">
              <a:xfrm>
                <a:off x="778" y="1848"/>
                <a:ext cx="253" cy="5"/>
              </a:xfrm>
              <a:custGeom>
                <a:avLst/>
                <a:gdLst/>
                <a:ahLst/>
                <a:cxnLst>
                  <a:cxn ang="0">
                    <a:pos x="246" y="5"/>
                  </a:cxn>
                  <a:cxn ang="0">
                    <a:pos x="0" y="5"/>
                  </a:cxn>
                  <a:cxn ang="0">
                    <a:pos x="4" y="0"/>
                  </a:cxn>
                  <a:cxn ang="0">
                    <a:pos x="253" y="0"/>
                  </a:cxn>
                  <a:cxn ang="0">
                    <a:pos x="246" y="5"/>
                  </a:cxn>
                </a:cxnLst>
                <a:rect l="0" t="0" r="r" b="b"/>
                <a:pathLst>
                  <a:path w="253" h="5">
                    <a:moveTo>
                      <a:pt x="246" y="5"/>
                    </a:moveTo>
                    <a:lnTo>
                      <a:pt x="0" y="5"/>
                    </a:lnTo>
                    <a:lnTo>
                      <a:pt x="4" y="0"/>
                    </a:lnTo>
                    <a:lnTo>
                      <a:pt x="253" y="0"/>
                    </a:lnTo>
                    <a:lnTo>
                      <a:pt x="246" y="5"/>
                    </a:lnTo>
                    <a:close/>
                  </a:path>
                </a:pathLst>
              </a:custGeom>
              <a:solidFill>
                <a:srgbClr val="E3E0B4"/>
              </a:solidFill>
              <a:ln w="9525">
                <a:noFill/>
                <a:round/>
                <a:headEnd/>
                <a:tailEnd/>
              </a:ln>
            </p:spPr>
            <p:txBody>
              <a:bodyPr/>
              <a:lstStyle/>
              <a:p>
                <a:endParaRPr lang="es-ES"/>
              </a:p>
            </p:txBody>
          </p:sp>
          <p:sp>
            <p:nvSpPr>
              <p:cNvPr id="147514" name="Freeform 58"/>
              <p:cNvSpPr>
                <a:spLocks/>
              </p:cNvSpPr>
              <p:nvPr/>
            </p:nvSpPr>
            <p:spPr bwMode="auto">
              <a:xfrm>
                <a:off x="780" y="1846"/>
                <a:ext cx="253" cy="4"/>
              </a:xfrm>
              <a:custGeom>
                <a:avLst/>
                <a:gdLst/>
                <a:ahLst/>
                <a:cxnLst>
                  <a:cxn ang="0">
                    <a:pos x="246" y="4"/>
                  </a:cxn>
                  <a:cxn ang="0">
                    <a:pos x="0" y="4"/>
                  </a:cxn>
                  <a:cxn ang="0">
                    <a:pos x="7" y="0"/>
                  </a:cxn>
                  <a:cxn ang="0">
                    <a:pos x="253" y="0"/>
                  </a:cxn>
                  <a:cxn ang="0">
                    <a:pos x="246" y="4"/>
                  </a:cxn>
                </a:cxnLst>
                <a:rect l="0" t="0" r="r" b="b"/>
                <a:pathLst>
                  <a:path w="253" h="4">
                    <a:moveTo>
                      <a:pt x="246" y="4"/>
                    </a:moveTo>
                    <a:lnTo>
                      <a:pt x="0" y="4"/>
                    </a:lnTo>
                    <a:lnTo>
                      <a:pt x="7" y="0"/>
                    </a:lnTo>
                    <a:lnTo>
                      <a:pt x="253" y="0"/>
                    </a:lnTo>
                    <a:lnTo>
                      <a:pt x="246" y="4"/>
                    </a:lnTo>
                    <a:close/>
                  </a:path>
                </a:pathLst>
              </a:custGeom>
              <a:solidFill>
                <a:srgbClr val="E3E0B4"/>
              </a:solidFill>
              <a:ln w="9525">
                <a:noFill/>
                <a:round/>
                <a:headEnd/>
                <a:tailEnd/>
              </a:ln>
            </p:spPr>
            <p:txBody>
              <a:bodyPr/>
              <a:lstStyle/>
              <a:p>
                <a:endParaRPr lang="es-ES"/>
              </a:p>
            </p:txBody>
          </p:sp>
          <p:sp>
            <p:nvSpPr>
              <p:cNvPr id="147515" name="Freeform 59"/>
              <p:cNvSpPr>
                <a:spLocks/>
              </p:cNvSpPr>
              <p:nvPr/>
            </p:nvSpPr>
            <p:spPr bwMode="auto">
              <a:xfrm>
                <a:off x="782" y="1844"/>
                <a:ext cx="253" cy="4"/>
              </a:xfrm>
              <a:custGeom>
                <a:avLst/>
                <a:gdLst/>
                <a:ahLst/>
                <a:cxnLst>
                  <a:cxn ang="0">
                    <a:pos x="249" y="4"/>
                  </a:cxn>
                  <a:cxn ang="0">
                    <a:pos x="0" y="4"/>
                  </a:cxn>
                  <a:cxn ang="0">
                    <a:pos x="7" y="0"/>
                  </a:cxn>
                  <a:cxn ang="0">
                    <a:pos x="253" y="0"/>
                  </a:cxn>
                  <a:cxn ang="0">
                    <a:pos x="249" y="4"/>
                  </a:cxn>
                </a:cxnLst>
                <a:rect l="0" t="0" r="r" b="b"/>
                <a:pathLst>
                  <a:path w="253" h="4">
                    <a:moveTo>
                      <a:pt x="249" y="4"/>
                    </a:moveTo>
                    <a:lnTo>
                      <a:pt x="0" y="4"/>
                    </a:lnTo>
                    <a:lnTo>
                      <a:pt x="7" y="0"/>
                    </a:lnTo>
                    <a:lnTo>
                      <a:pt x="253" y="0"/>
                    </a:lnTo>
                    <a:lnTo>
                      <a:pt x="249" y="4"/>
                    </a:lnTo>
                    <a:close/>
                  </a:path>
                </a:pathLst>
              </a:custGeom>
              <a:solidFill>
                <a:srgbClr val="E3E0B1"/>
              </a:solidFill>
              <a:ln w="9525">
                <a:noFill/>
                <a:round/>
                <a:headEnd/>
                <a:tailEnd/>
              </a:ln>
            </p:spPr>
            <p:txBody>
              <a:bodyPr/>
              <a:lstStyle/>
              <a:p>
                <a:endParaRPr lang="es-ES"/>
              </a:p>
            </p:txBody>
          </p:sp>
          <p:sp>
            <p:nvSpPr>
              <p:cNvPr id="147516" name="Freeform 60"/>
              <p:cNvSpPr>
                <a:spLocks/>
              </p:cNvSpPr>
              <p:nvPr/>
            </p:nvSpPr>
            <p:spPr bwMode="auto">
              <a:xfrm>
                <a:off x="787" y="1842"/>
                <a:ext cx="251" cy="4"/>
              </a:xfrm>
              <a:custGeom>
                <a:avLst/>
                <a:gdLst/>
                <a:ahLst/>
                <a:cxnLst>
                  <a:cxn ang="0">
                    <a:pos x="246" y="4"/>
                  </a:cxn>
                  <a:cxn ang="0">
                    <a:pos x="0" y="4"/>
                  </a:cxn>
                  <a:cxn ang="0">
                    <a:pos x="4" y="0"/>
                  </a:cxn>
                  <a:cxn ang="0">
                    <a:pos x="251" y="0"/>
                  </a:cxn>
                  <a:cxn ang="0">
                    <a:pos x="246" y="4"/>
                  </a:cxn>
                </a:cxnLst>
                <a:rect l="0" t="0" r="r" b="b"/>
                <a:pathLst>
                  <a:path w="251" h="4">
                    <a:moveTo>
                      <a:pt x="246" y="4"/>
                    </a:moveTo>
                    <a:lnTo>
                      <a:pt x="0" y="4"/>
                    </a:lnTo>
                    <a:lnTo>
                      <a:pt x="4" y="0"/>
                    </a:lnTo>
                    <a:lnTo>
                      <a:pt x="251" y="0"/>
                    </a:lnTo>
                    <a:lnTo>
                      <a:pt x="246" y="4"/>
                    </a:lnTo>
                    <a:close/>
                  </a:path>
                </a:pathLst>
              </a:custGeom>
              <a:solidFill>
                <a:srgbClr val="E3E0B1"/>
              </a:solidFill>
              <a:ln w="9525">
                <a:noFill/>
                <a:round/>
                <a:headEnd/>
                <a:tailEnd/>
              </a:ln>
            </p:spPr>
            <p:txBody>
              <a:bodyPr/>
              <a:lstStyle/>
              <a:p>
                <a:endParaRPr lang="es-ES"/>
              </a:p>
            </p:txBody>
          </p:sp>
          <p:sp>
            <p:nvSpPr>
              <p:cNvPr id="147517" name="Freeform 61"/>
              <p:cNvSpPr>
                <a:spLocks/>
              </p:cNvSpPr>
              <p:nvPr/>
            </p:nvSpPr>
            <p:spPr bwMode="auto">
              <a:xfrm>
                <a:off x="789" y="1839"/>
                <a:ext cx="251" cy="5"/>
              </a:xfrm>
              <a:custGeom>
                <a:avLst/>
                <a:gdLst/>
                <a:ahLst/>
                <a:cxnLst>
                  <a:cxn ang="0">
                    <a:pos x="246" y="5"/>
                  </a:cxn>
                  <a:cxn ang="0">
                    <a:pos x="0" y="5"/>
                  </a:cxn>
                  <a:cxn ang="0">
                    <a:pos x="7" y="0"/>
                  </a:cxn>
                  <a:cxn ang="0">
                    <a:pos x="251" y="0"/>
                  </a:cxn>
                  <a:cxn ang="0">
                    <a:pos x="246" y="5"/>
                  </a:cxn>
                </a:cxnLst>
                <a:rect l="0" t="0" r="r" b="b"/>
                <a:pathLst>
                  <a:path w="251" h="5">
                    <a:moveTo>
                      <a:pt x="246" y="5"/>
                    </a:moveTo>
                    <a:lnTo>
                      <a:pt x="0" y="5"/>
                    </a:lnTo>
                    <a:lnTo>
                      <a:pt x="7" y="0"/>
                    </a:lnTo>
                    <a:lnTo>
                      <a:pt x="251" y="0"/>
                    </a:lnTo>
                    <a:lnTo>
                      <a:pt x="246" y="5"/>
                    </a:lnTo>
                    <a:close/>
                  </a:path>
                </a:pathLst>
              </a:custGeom>
              <a:solidFill>
                <a:srgbClr val="E3E0B1"/>
              </a:solidFill>
              <a:ln w="9525">
                <a:noFill/>
                <a:round/>
                <a:headEnd/>
                <a:tailEnd/>
              </a:ln>
            </p:spPr>
            <p:txBody>
              <a:bodyPr/>
              <a:lstStyle/>
              <a:p>
                <a:endParaRPr lang="es-ES"/>
              </a:p>
            </p:txBody>
          </p:sp>
          <p:sp>
            <p:nvSpPr>
              <p:cNvPr id="147518" name="Freeform 62"/>
              <p:cNvSpPr>
                <a:spLocks/>
              </p:cNvSpPr>
              <p:nvPr/>
            </p:nvSpPr>
            <p:spPr bwMode="auto">
              <a:xfrm>
                <a:off x="791" y="1837"/>
                <a:ext cx="251" cy="5"/>
              </a:xfrm>
              <a:custGeom>
                <a:avLst/>
                <a:gdLst/>
                <a:ahLst/>
                <a:cxnLst>
                  <a:cxn ang="0">
                    <a:pos x="247" y="5"/>
                  </a:cxn>
                  <a:cxn ang="0">
                    <a:pos x="0" y="5"/>
                  </a:cxn>
                  <a:cxn ang="0">
                    <a:pos x="7" y="0"/>
                  </a:cxn>
                  <a:cxn ang="0">
                    <a:pos x="251" y="0"/>
                  </a:cxn>
                  <a:cxn ang="0">
                    <a:pos x="247" y="5"/>
                  </a:cxn>
                </a:cxnLst>
                <a:rect l="0" t="0" r="r" b="b"/>
                <a:pathLst>
                  <a:path w="251" h="5">
                    <a:moveTo>
                      <a:pt x="247" y="5"/>
                    </a:moveTo>
                    <a:lnTo>
                      <a:pt x="0" y="5"/>
                    </a:lnTo>
                    <a:lnTo>
                      <a:pt x="7" y="0"/>
                    </a:lnTo>
                    <a:lnTo>
                      <a:pt x="251" y="0"/>
                    </a:lnTo>
                    <a:lnTo>
                      <a:pt x="247" y="5"/>
                    </a:lnTo>
                    <a:close/>
                  </a:path>
                </a:pathLst>
              </a:custGeom>
              <a:solidFill>
                <a:srgbClr val="E3E0AF"/>
              </a:solidFill>
              <a:ln w="9525">
                <a:noFill/>
                <a:round/>
                <a:headEnd/>
                <a:tailEnd/>
              </a:ln>
            </p:spPr>
            <p:txBody>
              <a:bodyPr/>
              <a:lstStyle/>
              <a:p>
                <a:endParaRPr lang="es-ES"/>
              </a:p>
            </p:txBody>
          </p:sp>
          <p:sp>
            <p:nvSpPr>
              <p:cNvPr id="147519" name="Freeform 63"/>
              <p:cNvSpPr>
                <a:spLocks/>
              </p:cNvSpPr>
              <p:nvPr/>
            </p:nvSpPr>
            <p:spPr bwMode="auto">
              <a:xfrm>
                <a:off x="796" y="1835"/>
                <a:ext cx="248" cy="4"/>
              </a:xfrm>
              <a:custGeom>
                <a:avLst/>
                <a:gdLst/>
                <a:ahLst/>
                <a:cxnLst>
                  <a:cxn ang="0">
                    <a:pos x="244" y="4"/>
                  </a:cxn>
                  <a:cxn ang="0">
                    <a:pos x="0" y="4"/>
                  </a:cxn>
                  <a:cxn ang="0">
                    <a:pos x="4" y="0"/>
                  </a:cxn>
                  <a:cxn ang="0">
                    <a:pos x="248" y="0"/>
                  </a:cxn>
                  <a:cxn ang="0">
                    <a:pos x="244" y="4"/>
                  </a:cxn>
                </a:cxnLst>
                <a:rect l="0" t="0" r="r" b="b"/>
                <a:pathLst>
                  <a:path w="248" h="4">
                    <a:moveTo>
                      <a:pt x="244" y="4"/>
                    </a:moveTo>
                    <a:lnTo>
                      <a:pt x="0" y="4"/>
                    </a:lnTo>
                    <a:lnTo>
                      <a:pt x="4" y="0"/>
                    </a:lnTo>
                    <a:lnTo>
                      <a:pt x="248" y="0"/>
                    </a:lnTo>
                    <a:lnTo>
                      <a:pt x="244" y="4"/>
                    </a:lnTo>
                    <a:close/>
                  </a:path>
                </a:pathLst>
              </a:custGeom>
              <a:solidFill>
                <a:srgbClr val="E0DFAF"/>
              </a:solidFill>
              <a:ln w="9525">
                <a:noFill/>
                <a:round/>
                <a:headEnd/>
                <a:tailEnd/>
              </a:ln>
            </p:spPr>
            <p:txBody>
              <a:bodyPr/>
              <a:lstStyle/>
              <a:p>
                <a:endParaRPr lang="es-ES"/>
              </a:p>
            </p:txBody>
          </p:sp>
          <p:sp>
            <p:nvSpPr>
              <p:cNvPr id="147520" name="Freeform 64"/>
              <p:cNvSpPr>
                <a:spLocks/>
              </p:cNvSpPr>
              <p:nvPr/>
            </p:nvSpPr>
            <p:spPr bwMode="auto">
              <a:xfrm>
                <a:off x="798" y="1833"/>
                <a:ext cx="251" cy="4"/>
              </a:xfrm>
              <a:custGeom>
                <a:avLst/>
                <a:gdLst/>
                <a:ahLst/>
                <a:cxnLst>
                  <a:cxn ang="0">
                    <a:pos x="244" y="4"/>
                  </a:cxn>
                  <a:cxn ang="0">
                    <a:pos x="0" y="4"/>
                  </a:cxn>
                  <a:cxn ang="0">
                    <a:pos x="7" y="0"/>
                  </a:cxn>
                  <a:cxn ang="0">
                    <a:pos x="251" y="0"/>
                  </a:cxn>
                  <a:cxn ang="0">
                    <a:pos x="244" y="4"/>
                  </a:cxn>
                </a:cxnLst>
                <a:rect l="0" t="0" r="r" b="b"/>
                <a:pathLst>
                  <a:path w="251" h="4">
                    <a:moveTo>
                      <a:pt x="244" y="4"/>
                    </a:moveTo>
                    <a:lnTo>
                      <a:pt x="0" y="4"/>
                    </a:lnTo>
                    <a:lnTo>
                      <a:pt x="7" y="0"/>
                    </a:lnTo>
                    <a:lnTo>
                      <a:pt x="251" y="0"/>
                    </a:lnTo>
                    <a:lnTo>
                      <a:pt x="244" y="4"/>
                    </a:lnTo>
                    <a:close/>
                  </a:path>
                </a:pathLst>
              </a:custGeom>
              <a:solidFill>
                <a:srgbClr val="E0DDAE"/>
              </a:solidFill>
              <a:ln w="9525">
                <a:noFill/>
                <a:round/>
                <a:headEnd/>
                <a:tailEnd/>
              </a:ln>
            </p:spPr>
            <p:txBody>
              <a:bodyPr/>
              <a:lstStyle/>
              <a:p>
                <a:endParaRPr lang="es-ES"/>
              </a:p>
            </p:txBody>
          </p:sp>
          <p:sp>
            <p:nvSpPr>
              <p:cNvPr id="147521" name="Freeform 65"/>
              <p:cNvSpPr>
                <a:spLocks/>
              </p:cNvSpPr>
              <p:nvPr/>
            </p:nvSpPr>
            <p:spPr bwMode="auto">
              <a:xfrm>
                <a:off x="800" y="1830"/>
                <a:ext cx="251" cy="5"/>
              </a:xfrm>
              <a:custGeom>
                <a:avLst/>
                <a:gdLst/>
                <a:ahLst/>
                <a:cxnLst>
                  <a:cxn ang="0">
                    <a:pos x="244" y="5"/>
                  </a:cxn>
                  <a:cxn ang="0">
                    <a:pos x="0" y="5"/>
                  </a:cxn>
                  <a:cxn ang="0">
                    <a:pos x="7" y="0"/>
                  </a:cxn>
                  <a:cxn ang="0">
                    <a:pos x="251" y="0"/>
                  </a:cxn>
                  <a:cxn ang="0">
                    <a:pos x="244" y="5"/>
                  </a:cxn>
                </a:cxnLst>
                <a:rect l="0" t="0" r="r" b="b"/>
                <a:pathLst>
                  <a:path w="251" h="5">
                    <a:moveTo>
                      <a:pt x="244" y="5"/>
                    </a:moveTo>
                    <a:lnTo>
                      <a:pt x="0" y="5"/>
                    </a:lnTo>
                    <a:lnTo>
                      <a:pt x="7" y="0"/>
                    </a:lnTo>
                    <a:lnTo>
                      <a:pt x="251" y="0"/>
                    </a:lnTo>
                    <a:lnTo>
                      <a:pt x="244" y="5"/>
                    </a:lnTo>
                    <a:close/>
                  </a:path>
                </a:pathLst>
              </a:custGeom>
              <a:solidFill>
                <a:srgbClr val="E0DDAC"/>
              </a:solidFill>
              <a:ln w="9525">
                <a:noFill/>
                <a:round/>
                <a:headEnd/>
                <a:tailEnd/>
              </a:ln>
            </p:spPr>
            <p:txBody>
              <a:bodyPr/>
              <a:lstStyle/>
              <a:p>
                <a:endParaRPr lang="es-ES"/>
              </a:p>
            </p:txBody>
          </p:sp>
          <p:sp>
            <p:nvSpPr>
              <p:cNvPr id="147522" name="Freeform 66"/>
              <p:cNvSpPr>
                <a:spLocks/>
              </p:cNvSpPr>
              <p:nvPr/>
            </p:nvSpPr>
            <p:spPr bwMode="auto">
              <a:xfrm>
                <a:off x="805" y="1828"/>
                <a:ext cx="248" cy="5"/>
              </a:xfrm>
              <a:custGeom>
                <a:avLst/>
                <a:gdLst/>
                <a:ahLst/>
                <a:cxnLst>
                  <a:cxn ang="0">
                    <a:pos x="244" y="5"/>
                  </a:cxn>
                  <a:cxn ang="0">
                    <a:pos x="0" y="5"/>
                  </a:cxn>
                  <a:cxn ang="0">
                    <a:pos x="4" y="0"/>
                  </a:cxn>
                  <a:cxn ang="0">
                    <a:pos x="248" y="0"/>
                  </a:cxn>
                  <a:cxn ang="0">
                    <a:pos x="244" y="5"/>
                  </a:cxn>
                </a:cxnLst>
                <a:rect l="0" t="0" r="r" b="b"/>
                <a:pathLst>
                  <a:path w="248" h="5">
                    <a:moveTo>
                      <a:pt x="244" y="5"/>
                    </a:moveTo>
                    <a:lnTo>
                      <a:pt x="0" y="5"/>
                    </a:lnTo>
                    <a:lnTo>
                      <a:pt x="4" y="0"/>
                    </a:lnTo>
                    <a:lnTo>
                      <a:pt x="248" y="0"/>
                    </a:lnTo>
                    <a:lnTo>
                      <a:pt x="244" y="5"/>
                    </a:lnTo>
                    <a:close/>
                  </a:path>
                </a:pathLst>
              </a:custGeom>
              <a:solidFill>
                <a:srgbClr val="E0DDAC"/>
              </a:solidFill>
              <a:ln w="9525">
                <a:noFill/>
                <a:round/>
                <a:headEnd/>
                <a:tailEnd/>
              </a:ln>
            </p:spPr>
            <p:txBody>
              <a:bodyPr/>
              <a:lstStyle/>
              <a:p>
                <a:endParaRPr lang="es-ES"/>
              </a:p>
            </p:txBody>
          </p:sp>
          <p:sp>
            <p:nvSpPr>
              <p:cNvPr id="147523" name="Freeform 67"/>
              <p:cNvSpPr>
                <a:spLocks/>
              </p:cNvSpPr>
              <p:nvPr/>
            </p:nvSpPr>
            <p:spPr bwMode="auto">
              <a:xfrm>
                <a:off x="807" y="1826"/>
                <a:ext cx="248" cy="4"/>
              </a:xfrm>
              <a:custGeom>
                <a:avLst/>
                <a:gdLst/>
                <a:ahLst/>
                <a:cxnLst>
                  <a:cxn ang="0">
                    <a:pos x="244" y="4"/>
                  </a:cxn>
                  <a:cxn ang="0">
                    <a:pos x="0" y="4"/>
                  </a:cxn>
                  <a:cxn ang="0">
                    <a:pos x="6" y="0"/>
                  </a:cxn>
                  <a:cxn ang="0">
                    <a:pos x="248" y="0"/>
                  </a:cxn>
                  <a:cxn ang="0">
                    <a:pos x="244" y="4"/>
                  </a:cxn>
                </a:cxnLst>
                <a:rect l="0" t="0" r="r" b="b"/>
                <a:pathLst>
                  <a:path w="248" h="4">
                    <a:moveTo>
                      <a:pt x="244" y="4"/>
                    </a:moveTo>
                    <a:lnTo>
                      <a:pt x="0" y="4"/>
                    </a:lnTo>
                    <a:lnTo>
                      <a:pt x="6" y="0"/>
                    </a:lnTo>
                    <a:lnTo>
                      <a:pt x="248" y="0"/>
                    </a:lnTo>
                    <a:lnTo>
                      <a:pt x="244" y="4"/>
                    </a:lnTo>
                    <a:close/>
                  </a:path>
                </a:pathLst>
              </a:custGeom>
              <a:solidFill>
                <a:srgbClr val="E0DDAC"/>
              </a:solidFill>
              <a:ln w="9525">
                <a:noFill/>
                <a:round/>
                <a:headEnd/>
                <a:tailEnd/>
              </a:ln>
            </p:spPr>
            <p:txBody>
              <a:bodyPr/>
              <a:lstStyle/>
              <a:p>
                <a:endParaRPr lang="es-ES"/>
              </a:p>
            </p:txBody>
          </p:sp>
          <p:sp>
            <p:nvSpPr>
              <p:cNvPr id="147524" name="Freeform 68"/>
              <p:cNvSpPr>
                <a:spLocks/>
              </p:cNvSpPr>
              <p:nvPr/>
            </p:nvSpPr>
            <p:spPr bwMode="auto">
              <a:xfrm>
                <a:off x="809" y="1824"/>
                <a:ext cx="248" cy="4"/>
              </a:xfrm>
              <a:custGeom>
                <a:avLst/>
                <a:gdLst/>
                <a:ahLst/>
                <a:cxnLst>
                  <a:cxn ang="0">
                    <a:pos x="244" y="4"/>
                  </a:cxn>
                  <a:cxn ang="0">
                    <a:pos x="0" y="4"/>
                  </a:cxn>
                  <a:cxn ang="0">
                    <a:pos x="7" y="0"/>
                  </a:cxn>
                  <a:cxn ang="0">
                    <a:pos x="248" y="0"/>
                  </a:cxn>
                  <a:cxn ang="0">
                    <a:pos x="244" y="4"/>
                  </a:cxn>
                </a:cxnLst>
                <a:rect l="0" t="0" r="r" b="b"/>
                <a:pathLst>
                  <a:path w="248" h="4">
                    <a:moveTo>
                      <a:pt x="244" y="4"/>
                    </a:moveTo>
                    <a:lnTo>
                      <a:pt x="0" y="4"/>
                    </a:lnTo>
                    <a:lnTo>
                      <a:pt x="7" y="0"/>
                    </a:lnTo>
                    <a:lnTo>
                      <a:pt x="248" y="0"/>
                    </a:lnTo>
                    <a:lnTo>
                      <a:pt x="244" y="4"/>
                    </a:lnTo>
                    <a:close/>
                  </a:path>
                </a:pathLst>
              </a:custGeom>
              <a:solidFill>
                <a:srgbClr val="E0DDAA"/>
              </a:solidFill>
              <a:ln w="9525">
                <a:noFill/>
                <a:round/>
                <a:headEnd/>
                <a:tailEnd/>
              </a:ln>
            </p:spPr>
            <p:txBody>
              <a:bodyPr/>
              <a:lstStyle/>
              <a:p>
                <a:endParaRPr lang="es-ES"/>
              </a:p>
            </p:txBody>
          </p:sp>
          <p:sp>
            <p:nvSpPr>
              <p:cNvPr id="147525" name="Freeform 69"/>
              <p:cNvSpPr>
                <a:spLocks/>
              </p:cNvSpPr>
              <p:nvPr/>
            </p:nvSpPr>
            <p:spPr bwMode="auto">
              <a:xfrm>
                <a:off x="813" y="1822"/>
                <a:ext cx="247" cy="4"/>
              </a:xfrm>
              <a:custGeom>
                <a:avLst/>
                <a:gdLst/>
                <a:ahLst/>
                <a:cxnLst>
                  <a:cxn ang="0">
                    <a:pos x="242" y="4"/>
                  </a:cxn>
                  <a:cxn ang="0">
                    <a:pos x="0" y="4"/>
                  </a:cxn>
                  <a:cxn ang="0">
                    <a:pos x="5" y="0"/>
                  </a:cxn>
                  <a:cxn ang="0">
                    <a:pos x="247" y="0"/>
                  </a:cxn>
                  <a:cxn ang="0">
                    <a:pos x="242" y="4"/>
                  </a:cxn>
                </a:cxnLst>
                <a:rect l="0" t="0" r="r" b="b"/>
                <a:pathLst>
                  <a:path w="247" h="4">
                    <a:moveTo>
                      <a:pt x="242" y="4"/>
                    </a:moveTo>
                    <a:lnTo>
                      <a:pt x="0" y="4"/>
                    </a:lnTo>
                    <a:lnTo>
                      <a:pt x="5" y="0"/>
                    </a:lnTo>
                    <a:lnTo>
                      <a:pt x="247" y="0"/>
                    </a:lnTo>
                    <a:lnTo>
                      <a:pt x="242" y="4"/>
                    </a:lnTo>
                    <a:close/>
                  </a:path>
                </a:pathLst>
              </a:custGeom>
              <a:solidFill>
                <a:srgbClr val="DCDBAA"/>
              </a:solidFill>
              <a:ln w="9525">
                <a:noFill/>
                <a:round/>
                <a:headEnd/>
                <a:tailEnd/>
              </a:ln>
            </p:spPr>
            <p:txBody>
              <a:bodyPr/>
              <a:lstStyle/>
              <a:p>
                <a:endParaRPr lang="es-ES"/>
              </a:p>
            </p:txBody>
          </p:sp>
          <p:sp>
            <p:nvSpPr>
              <p:cNvPr id="147526" name="Freeform 70"/>
              <p:cNvSpPr>
                <a:spLocks/>
              </p:cNvSpPr>
              <p:nvPr/>
            </p:nvSpPr>
            <p:spPr bwMode="auto">
              <a:xfrm>
                <a:off x="816" y="1819"/>
                <a:ext cx="246" cy="5"/>
              </a:xfrm>
              <a:custGeom>
                <a:avLst/>
                <a:gdLst/>
                <a:ahLst/>
                <a:cxnLst>
                  <a:cxn ang="0">
                    <a:pos x="241" y="5"/>
                  </a:cxn>
                  <a:cxn ang="0">
                    <a:pos x="0" y="5"/>
                  </a:cxn>
                  <a:cxn ang="0">
                    <a:pos x="6" y="0"/>
                  </a:cxn>
                  <a:cxn ang="0">
                    <a:pos x="246" y="0"/>
                  </a:cxn>
                  <a:cxn ang="0">
                    <a:pos x="241" y="5"/>
                  </a:cxn>
                </a:cxnLst>
                <a:rect l="0" t="0" r="r" b="b"/>
                <a:pathLst>
                  <a:path w="246" h="5">
                    <a:moveTo>
                      <a:pt x="241" y="5"/>
                    </a:moveTo>
                    <a:lnTo>
                      <a:pt x="0" y="5"/>
                    </a:lnTo>
                    <a:lnTo>
                      <a:pt x="6" y="0"/>
                    </a:lnTo>
                    <a:lnTo>
                      <a:pt x="246" y="0"/>
                    </a:lnTo>
                    <a:lnTo>
                      <a:pt x="241" y="5"/>
                    </a:lnTo>
                    <a:close/>
                  </a:path>
                </a:pathLst>
              </a:custGeom>
              <a:solidFill>
                <a:srgbClr val="DCD8A9"/>
              </a:solidFill>
              <a:ln w="9525">
                <a:noFill/>
                <a:round/>
                <a:headEnd/>
                <a:tailEnd/>
              </a:ln>
            </p:spPr>
            <p:txBody>
              <a:bodyPr/>
              <a:lstStyle/>
              <a:p>
                <a:endParaRPr lang="es-ES"/>
              </a:p>
            </p:txBody>
          </p:sp>
          <p:sp>
            <p:nvSpPr>
              <p:cNvPr id="147527" name="Freeform 71"/>
              <p:cNvSpPr>
                <a:spLocks/>
              </p:cNvSpPr>
              <p:nvPr/>
            </p:nvSpPr>
            <p:spPr bwMode="auto">
              <a:xfrm>
                <a:off x="818" y="1817"/>
                <a:ext cx="248" cy="5"/>
              </a:xfrm>
              <a:custGeom>
                <a:avLst/>
                <a:gdLst/>
                <a:ahLst/>
                <a:cxnLst>
                  <a:cxn ang="0">
                    <a:pos x="242" y="5"/>
                  </a:cxn>
                  <a:cxn ang="0">
                    <a:pos x="0" y="5"/>
                  </a:cxn>
                  <a:cxn ang="0">
                    <a:pos x="7" y="0"/>
                  </a:cxn>
                  <a:cxn ang="0">
                    <a:pos x="248" y="0"/>
                  </a:cxn>
                  <a:cxn ang="0">
                    <a:pos x="242" y="5"/>
                  </a:cxn>
                </a:cxnLst>
                <a:rect l="0" t="0" r="r" b="b"/>
                <a:pathLst>
                  <a:path w="248" h="5">
                    <a:moveTo>
                      <a:pt x="242" y="5"/>
                    </a:moveTo>
                    <a:lnTo>
                      <a:pt x="0" y="5"/>
                    </a:lnTo>
                    <a:lnTo>
                      <a:pt x="7" y="0"/>
                    </a:lnTo>
                    <a:lnTo>
                      <a:pt x="248" y="0"/>
                    </a:lnTo>
                    <a:lnTo>
                      <a:pt x="242" y="5"/>
                    </a:lnTo>
                    <a:close/>
                  </a:path>
                </a:pathLst>
              </a:custGeom>
              <a:solidFill>
                <a:srgbClr val="DCD8A8"/>
              </a:solidFill>
              <a:ln w="9525">
                <a:noFill/>
                <a:round/>
                <a:headEnd/>
                <a:tailEnd/>
              </a:ln>
            </p:spPr>
            <p:txBody>
              <a:bodyPr/>
              <a:lstStyle/>
              <a:p>
                <a:endParaRPr lang="es-ES"/>
              </a:p>
            </p:txBody>
          </p:sp>
          <p:sp>
            <p:nvSpPr>
              <p:cNvPr id="147528" name="Freeform 72"/>
              <p:cNvSpPr>
                <a:spLocks/>
              </p:cNvSpPr>
              <p:nvPr/>
            </p:nvSpPr>
            <p:spPr bwMode="auto">
              <a:xfrm>
                <a:off x="822" y="1815"/>
                <a:ext cx="247" cy="4"/>
              </a:xfrm>
              <a:custGeom>
                <a:avLst/>
                <a:gdLst/>
                <a:ahLst/>
                <a:cxnLst>
                  <a:cxn ang="0">
                    <a:pos x="240" y="4"/>
                  </a:cxn>
                  <a:cxn ang="0">
                    <a:pos x="0" y="4"/>
                  </a:cxn>
                  <a:cxn ang="0">
                    <a:pos x="7" y="0"/>
                  </a:cxn>
                  <a:cxn ang="0">
                    <a:pos x="247" y="0"/>
                  </a:cxn>
                  <a:cxn ang="0">
                    <a:pos x="240" y="4"/>
                  </a:cxn>
                </a:cxnLst>
                <a:rect l="0" t="0" r="r" b="b"/>
                <a:pathLst>
                  <a:path w="247" h="4">
                    <a:moveTo>
                      <a:pt x="240" y="4"/>
                    </a:moveTo>
                    <a:lnTo>
                      <a:pt x="0" y="4"/>
                    </a:lnTo>
                    <a:lnTo>
                      <a:pt x="7" y="0"/>
                    </a:lnTo>
                    <a:lnTo>
                      <a:pt x="247" y="0"/>
                    </a:lnTo>
                    <a:lnTo>
                      <a:pt x="240" y="4"/>
                    </a:lnTo>
                    <a:close/>
                  </a:path>
                </a:pathLst>
              </a:custGeom>
              <a:solidFill>
                <a:srgbClr val="DCD8A8"/>
              </a:solidFill>
              <a:ln w="9525">
                <a:noFill/>
                <a:round/>
                <a:headEnd/>
                <a:tailEnd/>
              </a:ln>
            </p:spPr>
            <p:txBody>
              <a:bodyPr/>
              <a:lstStyle/>
              <a:p>
                <a:endParaRPr lang="es-ES"/>
              </a:p>
            </p:txBody>
          </p:sp>
          <p:sp>
            <p:nvSpPr>
              <p:cNvPr id="147529" name="Freeform 73"/>
              <p:cNvSpPr>
                <a:spLocks/>
              </p:cNvSpPr>
              <p:nvPr/>
            </p:nvSpPr>
            <p:spPr bwMode="auto">
              <a:xfrm>
                <a:off x="825" y="1813"/>
                <a:ext cx="246" cy="4"/>
              </a:xfrm>
              <a:custGeom>
                <a:avLst/>
                <a:gdLst/>
                <a:ahLst/>
                <a:cxnLst>
                  <a:cxn ang="0">
                    <a:pos x="241" y="4"/>
                  </a:cxn>
                  <a:cxn ang="0">
                    <a:pos x="0" y="4"/>
                  </a:cxn>
                  <a:cxn ang="0">
                    <a:pos x="6" y="0"/>
                  </a:cxn>
                  <a:cxn ang="0">
                    <a:pos x="246" y="0"/>
                  </a:cxn>
                  <a:cxn ang="0">
                    <a:pos x="241" y="4"/>
                  </a:cxn>
                </a:cxnLst>
                <a:rect l="0" t="0" r="r" b="b"/>
                <a:pathLst>
                  <a:path w="246" h="4">
                    <a:moveTo>
                      <a:pt x="241" y="4"/>
                    </a:moveTo>
                    <a:lnTo>
                      <a:pt x="0" y="4"/>
                    </a:lnTo>
                    <a:lnTo>
                      <a:pt x="6" y="0"/>
                    </a:lnTo>
                    <a:lnTo>
                      <a:pt x="246" y="0"/>
                    </a:lnTo>
                    <a:lnTo>
                      <a:pt x="241" y="4"/>
                    </a:lnTo>
                    <a:close/>
                  </a:path>
                </a:pathLst>
              </a:custGeom>
              <a:solidFill>
                <a:srgbClr val="DCD8A8"/>
              </a:solidFill>
              <a:ln w="9525">
                <a:noFill/>
                <a:round/>
                <a:headEnd/>
                <a:tailEnd/>
              </a:ln>
            </p:spPr>
            <p:txBody>
              <a:bodyPr/>
              <a:lstStyle/>
              <a:p>
                <a:endParaRPr lang="es-ES"/>
              </a:p>
            </p:txBody>
          </p:sp>
          <p:sp>
            <p:nvSpPr>
              <p:cNvPr id="147530" name="Freeform 74"/>
              <p:cNvSpPr>
                <a:spLocks/>
              </p:cNvSpPr>
              <p:nvPr/>
            </p:nvSpPr>
            <p:spPr bwMode="auto">
              <a:xfrm>
                <a:off x="829" y="1810"/>
                <a:ext cx="244" cy="5"/>
              </a:xfrm>
              <a:custGeom>
                <a:avLst/>
                <a:gdLst/>
                <a:ahLst/>
                <a:cxnLst>
                  <a:cxn ang="0">
                    <a:pos x="240" y="5"/>
                  </a:cxn>
                  <a:cxn ang="0">
                    <a:pos x="0" y="5"/>
                  </a:cxn>
                  <a:cxn ang="0">
                    <a:pos x="4" y="0"/>
                  </a:cxn>
                  <a:cxn ang="0">
                    <a:pos x="244" y="0"/>
                  </a:cxn>
                  <a:cxn ang="0">
                    <a:pos x="240" y="5"/>
                  </a:cxn>
                </a:cxnLst>
                <a:rect l="0" t="0" r="r" b="b"/>
                <a:pathLst>
                  <a:path w="244" h="5">
                    <a:moveTo>
                      <a:pt x="240" y="5"/>
                    </a:moveTo>
                    <a:lnTo>
                      <a:pt x="0" y="5"/>
                    </a:lnTo>
                    <a:lnTo>
                      <a:pt x="4" y="0"/>
                    </a:lnTo>
                    <a:lnTo>
                      <a:pt x="244" y="0"/>
                    </a:lnTo>
                    <a:lnTo>
                      <a:pt x="240" y="5"/>
                    </a:lnTo>
                    <a:close/>
                  </a:path>
                </a:pathLst>
              </a:custGeom>
              <a:solidFill>
                <a:srgbClr val="DCD8A6"/>
              </a:solidFill>
              <a:ln w="9525">
                <a:noFill/>
                <a:round/>
                <a:headEnd/>
                <a:tailEnd/>
              </a:ln>
            </p:spPr>
            <p:txBody>
              <a:bodyPr/>
              <a:lstStyle/>
              <a:p>
                <a:endParaRPr lang="es-ES"/>
              </a:p>
            </p:txBody>
          </p:sp>
          <p:sp>
            <p:nvSpPr>
              <p:cNvPr id="147531" name="Freeform 75"/>
              <p:cNvSpPr>
                <a:spLocks/>
              </p:cNvSpPr>
              <p:nvPr/>
            </p:nvSpPr>
            <p:spPr bwMode="auto">
              <a:xfrm>
                <a:off x="831" y="1808"/>
                <a:ext cx="244" cy="5"/>
              </a:xfrm>
              <a:custGeom>
                <a:avLst/>
                <a:gdLst/>
                <a:ahLst/>
                <a:cxnLst>
                  <a:cxn ang="0">
                    <a:pos x="240" y="5"/>
                  </a:cxn>
                  <a:cxn ang="0">
                    <a:pos x="0" y="5"/>
                  </a:cxn>
                  <a:cxn ang="0">
                    <a:pos x="7" y="0"/>
                  </a:cxn>
                  <a:cxn ang="0">
                    <a:pos x="244" y="0"/>
                  </a:cxn>
                  <a:cxn ang="0">
                    <a:pos x="240" y="5"/>
                  </a:cxn>
                </a:cxnLst>
                <a:rect l="0" t="0" r="r" b="b"/>
                <a:pathLst>
                  <a:path w="244" h="5">
                    <a:moveTo>
                      <a:pt x="240" y="5"/>
                    </a:moveTo>
                    <a:lnTo>
                      <a:pt x="0" y="5"/>
                    </a:lnTo>
                    <a:lnTo>
                      <a:pt x="7" y="0"/>
                    </a:lnTo>
                    <a:lnTo>
                      <a:pt x="244" y="0"/>
                    </a:lnTo>
                    <a:lnTo>
                      <a:pt x="240" y="5"/>
                    </a:lnTo>
                    <a:close/>
                  </a:path>
                </a:pathLst>
              </a:custGeom>
              <a:solidFill>
                <a:srgbClr val="D7D6A6"/>
              </a:solidFill>
              <a:ln w="9525">
                <a:noFill/>
                <a:round/>
                <a:headEnd/>
                <a:tailEnd/>
              </a:ln>
            </p:spPr>
            <p:txBody>
              <a:bodyPr/>
              <a:lstStyle/>
              <a:p>
                <a:endParaRPr lang="es-ES"/>
              </a:p>
            </p:txBody>
          </p:sp>
          <p:sp>
            <p:nvSpPr>
              <p:cNvPr id="147532" name="Freeform 76"/>
              <p:cNvSpPr>
                <a:spLocks/>
              </p:cNvSpPr>
              <p:nvPr/>
            </p:nvSpPr>
            <p:spPr bwMode="auto">
              <a:xfrm>
                <a:off x="833" y="1806"/>
                <a:ext cx="244" cy="4"/>
              </a:xfrm>
              <a:custGeom>
                <a:avLst/>
                <a:gdLst/>
                <a:ahLst/>
                <a:cxnLst>
                  <a:cxn ang="0">
                    <a:pos x="240" y="4"/>
                  </a:cxn>
                  <a:cxn ang="0">
                    <a:pos x="0" y="4"/>
                  </a:cxn>
                  <a:cxn ang="0">
                    <a:pos x="7" y="0"/>
                  </a:cxn>
                  <a:cxn ang="0">
                    <a:pos x="244" y="0"/>
                  </a:cxn>
                  <a:cxn ang="0">
                    <a:pos x="240" y="4"/>
                  </a:cxn>
                </a:cxnLst>
                <a:rect l="0" t="0" r="r" b="b"/>
                <a:pathLst>
                  <a:path w="244" h="4">
                    <a:moveTo>
                      <a:pt x="240" y="4"/>
                    </a:moveTo>
                    <a:lnTo>
                      <a:pt x="0" y="4"/>
                    </a:lnTo>
                    <a:lnTo>
                      <a:pt x="7" y="0"/>
                    </a:lnTo>
                    <a:lnTo>
                      <a:pt x="244" y="0"/>
                    </a:lnTo>
                    <a:lnTo>
                      <a:pt x="240" y="4"/>
                    </a:lnTo>
                    <a:close/>
                  </a:path>
                </a:pathLst>
              </a:custGeom>
              <a:solidFill>
                <a:srgbClr val="D7D3A5"/>
              </a:solidFill>
              <a:ln w="9525">
                <a:noFill/>
                <a:round/>
                <a:headEnd/>
                <a:tailEnd/>
              </a:ln>
            </p:spPr>
            <p:txBody>
              <a:bodyPr/>
              <a:lstStyle/>
              <a:p>
                <a:endParaRPr lang="es-ES"/>
              </a:p>
            </p:txBody>
          </p:sp>
          <p:sp>
            <p:nvSpPr>
              <p:cNvPr id="147533" name="Freeform 77"/>
              <p:cNvSpPr>
                <a:spLocks/>
              </p:cNvSpPr>
              <p:nvPr/>
            </p:nvSpPr>
            <p:spPr bwMode="auto">
              <a:xfrm>
                <a:off x="838" y="1804"/>
                <a:ext cx="242" cy="4"/>
              </a:xfrm>
              <a:custGeom>
                <a:avLst/>
                <a:gdLst/>
                <a:ahLst/>
                <a:cxnLst>
                  <a:cxn ang="0">
                    <a:pos x="237" y="4"/>
                  </a:cxn>
                  <a:cxn ang="0">
                    <a:pos x="0" y="4"/>
                  </a:cxn>
                  <a:cxn ang="0">
                    <a:pos x="4" y="0"/>
                  </a:cxn>
                  <a:cxn ang="0">
                    <a:pos x="242" y="0"/>
                  </a:cxn>
                  <a:cxn ang="0">
                    <a:pos x="237" y="4"/>
                  </a:cxn>
                </a:cxnLst>
                <a:rect l="0" t="0" r="r" b="b"/>
                <a:pathLst>
                  <a:path w="242" h="4">
                    <a:moveTo>
                      <a:pt x="237" y="4"/>
                    </a:moveTo>
                    <a:lnTo>
                      <a:pt x="0" y="4"/>
                    </a:lnTo>
                    <a:lnTo>
                      <a:pt x="4" y="0"/>
                    </a:lnTo>
                    <a:lnTo>
                      <a:pt x="242" y="0"/>
                    </a:lnTo>
                    <a:lnTo>
                      <a:pt x="237" y="4"/>
                    </a:lnTo>
                    <a:close/>
                  </a:path>
                </a:pathLst>
              </a:custGeom>
              <a:solidFill>
                <a:srgbClr val="D7D3A3"/>
              </a:solidFill>
              <a:ln w="9525">
                <a:noFill/>
                <a:round/>
                <a:headEnd/>
                <a:tailEnd/>
              </a:ln>
            </p:spPr>
            <p:txBody>
              <a:bodyPr/>
              <a:lstStyle/>
              <a:p>
                <a:endParaRPr lang="es-ES"/>
              </a:p>
            </p:txBody>
          </p:sp>
          <p:sp>
            <p:nvSpPr>
              <p:cNvPr id="147534" name="Freeform 78"/>
              <p:cNvSpPr>
                <a:spLocks/>
              </p:cNvSpPr>
              <p:nvPr/>
            </p:nvSpPr>
            <p:spPr bwMode="auto">
              <a:xfrm>
                <a:off x="840" y="1802"/>
                <a:ext cx="242" cy="4"/>
              </a:xfrm>
              <a:custGeom>
                <a:avLst/>
                <a:gdLst/>
                <a:ahLst/>
                <a:cxnLst>
                  <a:cxn ang="0">
                    <a:pos x="237" y="4"/>
                  </a:cxn>
                  <a:cxn ang="0">
                    <a:pos x="0" y="4"/>
                  </a:cxn>
                  <a:cxn ang="0">
                    <a:pos x="7" y="0"/>
                  </a:cxn>
                  <a:cxn ang="0">
                    <a:pos x="242" y="0"/>
                  </a:cxn>
                  <a:cxn ang="0">
                    <a:pos x="237" y="4"/>
                  </a:cxn>
                </a:cxnLst>
                <a:rect l="0" t="0" r="r" b="b"/>
                <a:pathLst>
                  <a:path w="242" h="4">
                    <a:moveTo>
                      <a:pt x="237" y="4"/>
                    </a:moveTo>
                    <a:lnTo>
                      <a:pt x="0" y="4"/>
                    </a:lnTo>
                    <a:lnTo>
                      <a:pt x="7" y="0"/>
                    </a:lnTo>
                    <a:lnTo>
                      <a:pt x="242" y="0"/>
                    </a:lnTo>
                    <a:lnTo>
                      <a:pt x="237" y="4"/>
                    </a:lnTo>
                    <a:close/>
                  </a:path>
                </a:pathLst>
              </a:custGeom>
              <a:solidFill>
                <a:srgbClr val="D7D3A3"/>
              </a:solidFill>
              <a:ln w="9525">
                <a:noFill/>
                <a:round/>
                <a:headEnd/>
                <a:tailEnd/>
              </a:ln>
            </p:spPr>
            <p:txBody>
              <a:bodyPr/>
              <a:lstStyle/>
              <a:p>
                <a:endParaRPr lang="es-ES"/>
              </a:p>
            </p:txBody>
          </p:sp>
          <p:sp>
            <p:nvSpPr>
              <p:cNvPr id="147535" name="Freeform 79"/>
              <p:cNvSpPr>
                <a:spLocks/>
              </p:cNvSpPr>
              <p:nvPr/>
            </p:nvSpPr>
            <p:spPr bwMode="auto">
              <a:xfrm>
                <a:off x="842" y="1799"/>
                <a:ext cx="244" cy="5"/>
              </a:xfrm>
              <a:custGeom>
                <a:avLst/>
                <a:gdLst/>
                <a:ahLst/>
                <a:cxnLst>
                  <a:cxn ang="0">
                    <a:pos x="238" y="5"/>
                  </a:cxn>
                  <a:cxn ang="0">
                    <a:pos x="0" y="5"/>
                  </a:cxn>
                  <a:cxn ang="0">
                    <a:pos x="7" y="0"/>
                  </a:cxn>
                  <a:cxn ang="0">
                    <a:pos x="244" y="0"/>
                  </a:cxn>
                  <a:cxn ang="0">
                    <a:pos x="238" y="5"/>
                  </a:cxn>
                </a:cxnLst>
                <a:rect l="0" t="0" r="r" b="b"/>
                <a:pathLst>
                  <a:path w="244" h="5">
                    <a:moveTo>
                      <a:pt x="238" y="5"/>
                    </a:moveTo>
                    <a:lnTo>
                      <a:pt x="0" y="5"/>
                    </a:lnTo>
                    <a:lnTo>
                      <a:pt x="7" y="0"/>
                    </a:lnTo>
                    <a:lnTo>
                      <a:pt x="244" y="0"/>
                    </a:lnTo>
                    <a:lnTo>
                      <a:pt x="238" y="5"/>
                    </a:lnTo>
                    <a:close/>
                  </a:path>
                </a:pathLst>
              </a:custGeom>
              <a:solidFill>
                <a:srgbClr val="D7D3A3"/>
              </a:solidFill>
              <a:ln w="9525">
                <a:noFill/>
                <a:round/>
                <a:headEnd/>
                <a:tailEnd/>
              </a:ln>
            </p:spPr>
            <p:txBody>
              <a:bodyPr/>
              <a:lstStyle/>
              <a:p>
                <a:endParaRPr lang="es-ES"/>
              </a:p>
            </p:txBody>
          </p:sp>
          <p:sp>
            <p:nvSpPr>
              <p:cNvPr id="147536" name="Freeform 80"/>
              <p:cNvSpPr>
                <a:spLocks/>
              </p:cNvSpPr>
              <p:nvPr/>
            </p:nvSpPr>
            <p:spPr bwMode="auto">
              <a:xfrm>
                <a:off x="847" y="1797"/>
                <a:ext cx="242" cy="5"/>
              </a:xfrm>
              <a:custGeom>
                <a:avLst/>
                <a:gdLst/>
                <a:ahLst/>
                <a:cxnLst>
                  <a:cxn ang="0">
                    <a:pos x="235" y="5"/>
                  </a:cxn>
                  <a:cxn ang="0">
                    <a:pos x="0" y="5"/>
                  </a:cxn>
                  <a:cxn ang="0">
                    <a:pos x="4" y="0"/>
                  </a:cxn>
                  <a:cxn ang="0">
                    <a:pos x="242" y="0"/>
                  </a:cxn>
                  <a:cxn ang="0">
                    <a:pos x="235" y="5"/>
                  </a:cxn>
                </a:cxnLst>
                <a:rect l="0" t="0" r="r" b="b"/>
                <a:pathLst>
                  <a:path w="242" h="5">
                    <a:moveTo>
                      <a:pt x="235" y="5"/>
                    </a:moveTo>
                    <a:lnTo>
                      <a:pt x="0" y="5"/>
                    </a:lnTo>
                    <a:lnTo>
                      <a:pt x="4" y="0"/>
                    </a:lnTo>
                    <a:lnTo>
                      <a:pt x="242" y="0"/>
                    </a:lnTo>
                    <a:lnTo>
                      <a:pt x="235" y="5"/>
                    </a:lnTo>
                    <a:close/>
                  </a:path>
                </a:pathLst>
              </a:custGeom>
              <a:solidFill>
                <a:srgbClr val="D7D3A2"/>
              </a:solidFill>
              <a:ln w="9525">
                <a:noFill/>
                <a:round/>
                <a:headEnd/>
                <a:tailEnd/>
              </a:ln>
            </p:spPr>
            <p:txBody>
              <a:bodyPr/>
              <a:lstStyle/>
              <a:p>
                <a:endParaRPr lang="es-ES"/>
              </a:p>
            </p:txBody>
          </p:sp>
          <p:sp>
            <p:nvSpPr>
              <p:cNvPr id="147537" name="Freeform 81"/>
              <p:cNvSpPr>
                <a:spLocks/>
              </p:cNvSpPr>
              <p:nvPr/>
            </p:nvSpPr>
            <p:spPr bwMode="auto">
              <a:xfrm>
                <a:off x="849" y="1795"/>
                <a:ext cx="242" cy="4"/>
              </a:xfrm>
              <a:custGeom>
                <a:avLst/>
                <a:gdLst/>
                <a:ahLst/>
                <a:cxnLst>
                  <a:cxn ang="0">
                    <a:pos x="237" y="4"/>
                  </a:cxn>
                  <a:cxn ang="0">
                    <a:pos x="0" y="4"/>
                  </a:cxn>
                  <a:cxn ang="0">
                    <a:pos x="7" y="0"/>
                  </a:cxn>
                  <a:cxn ang="0">
                    <a:pos x="242" y="0"/>
                  </a:cxn>
                  <a:cxn ang="0">
                    <a:pos x="237" y="4"/>
                  </a:cxn>
                </a:cxnLst>
                <a:rect l="0" t="0" r="r" b="b"/>
                <a:pathLst>
                  <a:path w="242" h="4">
                    <a:moveTo>
                      <a:pt x="237" y="4"/>
                    </a:moveTo>
                    <a:lnTo>
                      <a:pt x="0" y="4"/>
                    </a:lnTo>
                    <a:lnTo>
                      <a:pt x="7" y="0"/>
                    </a:lnTo>
                    <a:lnTo>
                      <a:pt x="242" y="0"/>
                    </a:lnTo>
                    <a:lnTo>
                      <a:pt x="237" y="4"/>
                    </a:lnTo>
                    <a:close/>
                  </a:path>
                </a:pathLst>
              </a:custGeom>
              <a:solidFill>
                <a:srgbClr val="D4D2A2"/>
              </a:solidFill>
              <a:ln w="9525">
                <a:noFill/>
                <a:round/>
                <a:headEnd/>
                <a:tailEnd/>
              </a:ln>
            </p:spPr>
            <p:txBody>
              <a:bodyPr/>
              <a:lstStyle/>
              <a:p>
                <a:endParaRPr lang="es-ES"/>
              </a:p>
            </p:txBody>
          </p:sp>
          <p:sp>
            <p:nvSpPr>
              <p:cNvPr id="147538" name="Freeform 82"/>
              <p:cNvSpPr>
                <a:spLocks/>
              </p:cNvSpPr>
              <p:nvPr/>
            </p:nvSpPr>
            <p:spPr bwMode="auto">
              <a:xfrm>
                <a:off x="851" y="1793"/>
                <a:ext cx="242" cy="4"/>
              </a:xfrm>
              <a:custGeom>
                <a:avLst/>
                <a:gdLst/>
                <a:ahLst/>
                <a:cxnLst>
                  <a:cxn ang="0">
                    <a:pos x="238" y="4"/>
                  </a:cxn>
                  <a:cxn ang="0">
                    <a:pos x="0" y="4"/>
                  </a:cxn>
                  <a:cxn ang="0">
                    <a:pos x="7" y="0"/>
                  </a:cxn>
                  <a:cxn ang="0">
                    <a:pos x="242" y="0"/>
                  </a:cxn>
                  <a:cxn ang="0">
                    <a:pos x="238" y="4"/>
                  </a:cxn>
                </a:cxnLst>
                <a:rect l="0" t="0" r="r" b="b"/>
                <a:pathLst>
                  <a:path w="242" h="4">
                    <a:moveTo>
                      <a:pt x="238" y="4"/>
                    </a:moveTo>
                    <a:lnTo>
                      <a:pt x="0" y="4"/>
                    </a:lnTo>
                    <a:lnTo>
                      <a:pt x="7" y="0"/>
                    </a:lnTo>
                    <a:lnTo>
                      <a:pt x="242" y="0"/>
                    </a:lnTo>
                    <a:lnTo>
                      <a:pt x="238" y="4"/>
                    </a:lnTo>
                    <a:close/>
                  </a:path>
                </a:pathLst>
              </a:custGeom>
              <a:solidFill>
                <a:srgbClr val="D4D2A2"/>
              </a:solidFill>
              <a:ln w="9525">
                <a:noFill/>
                <a:round/>
                <a:headEnd/>
                <a:tailEnd/>
              </a:ln>
            </p:spPr>
            <p:txBody>
              <a:bodyPr/>
              <a:lstStyle/>
              <a:p>
                <a:endParaRPr lang="es-ES"/>
              </a:p>
            </p:txBody>
          </p:sp>
          <p:sp>
            <p:nvSpPr>
              <p:cNvPr id="147539" name="Freeform 83"/>
              <p:cNvSpPr>
                <a:spLocks/>
              </p:cNvSpPr>
              <p:nvPr/>
            </p:nvSpPr>
            <p:spPr bwMode="auto">
              <a:xfrm>
                <a:off x="856" y="1790"/>
                <a:ext cx="239" cy="5"/>
              </a:xfrm>
              <a:custGeom>
                <a:avLst/>
                <a:gdLst/>
                <a:ahLst/>
                <a:cxnLst>
                  <a:cxn ang="0">
                    <a:pos x="235" y="5"/>
                  </a:cxn>
                  <a:cxn ang="0">
                    <a:pos x="0" y="5"/>
                  </a:cxn>
                  <a:cxn ang="0">
                    <a:pos x="4" y="0"/>
                  </a:cxn>
                  <a:cxn ang="0">
                    <a:pos x="239" y="0"/>
                  </a:cxn>
                  <a:cxn ang="0">
                    <a:pos x="235" y="5"/>
                  </a:cxn>
                </a:cxnLst>
                <a:rect l="0" t="0" r="r" b="b"/>
                <a:pathLst>
                  <a:path w="239" h="5">
                    <a:moveTo>
                      <a:pt x="235" y="5"/>
                    </a:moveTo>
                    <a:lnTo>
                      <a:pt x="0" y="5"/>
                    </a:lnTo>
                    <a:lnTo>
                      <a:pt x="4" y="0"/>
                    </a:lnTo>
                    <a:lnTo>
                      <a:pt x="239" y="0"/>
                    </a:lnTo>
                    <a:lnTo>
                      <a:pt x="235" y="5"/>
                    </a:lnTo>
                    <a:close/>
                  </a:path>
                </a:pathLst>
              </a:custGeom>
              <a:solidFill>
                <a:srgbClr val="D4D0A0"/>
              </a:solidFill>
              <a:ln w="9525">
                <a:noFill/>
                <a:round/>
                <a:headEnd/>
                <a:tailEnd/>
              </a:ln>
            </p:spPr>
            <p:txBody>
              <a:bodyPr/>
              <a:lstStyle/>
              <a:p>
                <a:endParaRPr lang="es-ES"/>
              </a:p>
            </p:txBody>
          </p:sp>
          <p:sp>
            <p:nvSpPr>
              <p:cNvPr id="147540" name="Freeform 84"/>
              <p:cNvSpPr>
                <a:spLocks/>
              </p:cNvSpPr>
              <p:nvPr/>
            </p:nvSpPr>
            <p:spPr bwMode="auto">
              <a:xfrm>
                <a:off x="858" y="1788"/>
                <a:ext cx="239" cy="5"/>
              </a:xfrm>
              <a:custGeom>
                <a:avLst/>
                <a:gdLst/>
                <a:ahLst/>
                <a:cxnLst>
                  <a:cxn ang="0">
                    <a:pos x="235" y="5"/>
                  </a:cxn>
                  <a:cxn ang="0">
                    <a:pos x="0" y="5"/>
                  </a:cxn>
                  <a:cxn ang="0">
                    <a:pos x="6" y="0"/>
                  </a:cxn>
                  <a:cxn ang="0">
                    <a:pos x="239" y="0"/>
                  </a:cxn>
                  <a:cxn ang="0">
                    <a:pos x="235" y="5"/>
                  </a:cxn>
                </a:cxnLst>
                <a:rect l="0" t="0" r="r" b="b"/>
                <a:pathLst>
                  <a:path w="239" h="5">
                    <a:moveTo>
                      <a:pt x="235" y="5"/>
                    </a:moveTo>
                    <a:lnTo>
                      <a:pt x="0" y="5"/>
                    </a:lnTo>
                    <a:lnTo>
                      <a:pt x="6" y="0"/>
                    </a:lnTo>
                    <a:lnTo>
                      <a:pt x="239" y="0"/>
                    </a:lnTo>
                    <a:lnTo>
                      <a:pt x="235" y="5"/>
                    </a:lnTo>
                    <a:close/>
                  </a:path>
                </a:pathLst>
              </a:custGeom>
              <a:solidFill>
                <a:srgbClr val="D4D0A0"/>
              </a:solidFill>
              <a:ln w="9525">
                <a:noFill/>
                <a:round/>
                <a:headEnd/>
                <a:tailEnd/>
              </a:ln>
            </p:spPr>
            <p:txBody>
              <a:bodyPr/>
              <a:lstStyle/>
              <a:p>
                <a:endParaRPr lang="es-ES"/>
              </a:p>
            </p:txBody>
          </p:sp>
          <p:sp>
            <p:nvSpPr>
              <p:cNvPr id="147541" name="Freeform 85"/>
              <p:cNvSpPr>
                <a:spLocks/>
              </p:cNvSpPr>
              <p:nvPr/>
            </p:nvSpPr>
            <p:spPr bwMode="auto">
              <a:xfrm>
                <a:off x="860" y="1786"/>
                <a:ext cx="240" cy="4"/>
              </a:xfrm>
              <a:custGeom>
                <a:avLst/>
                <a:gdLst/>
                <a:ahLst/>
                <a:cxnLst>
                  <a:cxn ang="0">
                    <a:pos x="235" y="4"/>
                  </a:cxn>
                  <a:cxn ang="0">
                    <a:pos x="0" y="4"/>
                  </a:cxn>
                  <a:cxn ang="0">
                    <a:pos x="7" y="0"/>
                  </a:cxn>
                  <a:cxn ang="0">
                    <a:pos x="240" y="0"/>
                  </a:cxn>
                  <a:cxn ang="0">
                    <a:pos x="235" y="4"/>
                  </a:cxn>
                </a:cxnLst>
                <a:rect l="0" t="0" r="r" b="b"/>
                <a:pathLst>
                  <a:path w="240" h="4">
                    <a:moveTo>
                      <a:pt x="235" y="4"/>
                    </a:moveTo>
                    <a:lnTo>
                      <a:pt x="0" y="4"/>
                    </a:lnTo>
                    <a:lnTo>
                      <a:pt x="7" y="0"/>
                    </a:lnTo>
                    <a:lnTo>
                      <a:pt x="240" y="0"/>
                    </a:lnTo>
                    <a:lnTo>
                      <a:pt x="235" y="4"/>
                    </a:lnTo>
                    <a:close/>
                  </a:path>
                </a:pathLst>
              </a:custGeom>
              <a:solidFill>
                <a:srgbClr val="D4D0A0"/>
              </a:solidFill>
              <a:ln w="9525">
                <a:noFill/>
                <a:round/>
                <a:headEnd/>
                <a:tailEnd/>
              </a:ln>
            </p:spPr>
            <p:txBody>
              <a:bodyPr/>
              <a:lstStyle/>
              <a:p>
                <a:endParaRPr lang="es-ES"/>
              </a:p>
            </p:txBody>
          </p:sp>
          <p:sp>
            <p:nvSpPr>
              <p:cNvPr id="147542" name="Freeform 86"/>
              <p:cNvSpPr>
                <a:spLocks/>
              </p:cNvSpPr>
              <p:nvPr/>
            </p:nvSpPr>
            <p:spPr bwMode="auto">
              <a:xfrm>
                <a:off x="864" y="1784"/>
                <a:ext cx="240" cy="4"/>
              </a:xfrm>
              <a:custGeom>
                <a:avLst/>
                <a:gdLst/>
                <a:ahLst/>
                <a:cxnLst>
                  <a:cxn ang="0">
                    <a:pos x="233" y="4"/>
                  </a:cxn>
                  <a:cxn ang="0">
                    <a:pos x="0" y="4"/>
                  </a:cxn>
                  <a:cxn ang="0">
                    <a:pos x="5" y="0"/>
                  </a:cxn>
                  <a:cxn ang="0">
                    <a:pos x="240" y="0"/>
                  </a:cxn>
                  <a:cxn ang="0">
                    <a:pos x="233" y="4"/>
                  </a:cxn>
                </a:cxnLst>
                <a:rect l="0" t="0" r="r" b="b"/>
                <a:pathLst>
                  <a:path w="240" h="4">
                    <a:moveTo>
                      <a:pt x="233" y="4"/>
                    </a:moveTo>
                    <a:lnTo>
                      <a:pt x="0" y="4"/>
                    </a:lnTo>
                    <a:lnTo>
                      <a:pt x="5" y="0"/>
                    </a:lnTo>
                    <a:lnTo>
                      <a:pt x="240" y="0"/>
                    </a:lnTo>
                    <a:lnTo>
                      <a:pt x="233" y="4"/>
                    </a:lnTo>
                    <a:close/>
                  </a:path>
                </a:pathLst>
              </a:custGeom>
              <a:solidFill>
                <a:srgbClr val="D4D09E"/>
              </a:solidFill>
              <a:ln w="9525">
                <a:noFill/>
                <a:round/>
                <a:headEnd/>
                <a:tailEnd/>
              </a:ln>
            </p:spPr>
            <p:txBody>
              <a:bodyPr/>
              <a:lstStyle/>
              <a:p>
                <a:endParaRPr lang="es-ES"/>
              </a:p>
            </p:txBody>
          </p:sp>
          <p:sp>
            <p:nvSpPr>
              <p:cNvPr id="147543" name="Freeform 87"/>
              <p:cNvSpPr>
                <a:spLocks/>
              </p:cNvSpPr>
              <p:nvPr/>
            </p:nvSpPr>
            <p:spPr bwMode="auto">
              <a:xfrm>
                <a:off x="867" y="1782"/>
                <a:ext cx="239" cy="4"/>
              </a:xfrm>
              <a:custGeom>
                <a:avLst/>
                <a:gdLst/>
                <a:ahLst/>
                <a:cxnLst>
                  <a:cxn ang="0">
                    <a:pos x="233" y="4"/>
                  </a:cxn>
                  <a:cxn ang="0">
                    <a:pos x="0" y="4"/>
                  </a:cxn>
                  <a:cxn ang="0">
                    <a:pos x="6" y="0"/>
                  </a:cxn>
                  <a:cxn ang="0">
                    <a:pos x="239" y="0"/>
                  </a:cxn>
                  <a:cxn ang="0">
                    <a:pos x="233" y="4"/>
                  </a:cxn>
                </a:cxnLst>
                <a:rect l="0" t="0" r="r" b="b"/>
                <a:pathLst>
                  <a:path w="239" h="4">
                    <a:moveTo>
                      <a:pt x="233" y="4"/>
                    </a:moveTo>
                    <a:lnTo>
                      <a:pt x="0" y="4"/>
                    </a:lnTo>
                    <a:lnTo>
                      <a:pt x="6" y="0"/>
                    </a:lnTo>
                    <a:lnTo>
                      <a:pt x="239" y="0"/>
                    </a:lnTo>
                    <a:lnTo>
                      <a:pt x="233" y="4"/>
                    </a:lnTo>
                    <a:close/>
                  </a:path>
                </a:pathLst>
              </a:custGeom>
              <a:solidFill>
                <a:srgbClr val="D0CE9E"/>
              </a:solidFill>
              <a:ln w="9525">
                <a:noFill/>
                <a:round/>
                <a:headEnd/>
                <a:tailEnd/>
              </a:ln>
            </p:spPr>
            <p:txBody>
              <a:bodyPr/>
              <a:lstStyle/>
              <a:p>
                <a:endParaRPr lang="es-ES"/>
              </a:p>
            </p:txBody>
          </p:sp>
          <p:sp>
            <p:nvSpPr>
              <p:cNvPr id="147544" name="Freeform 88"/>
              <p:cNvSpPr>
                <a:spLocks/>
              </p:cNvSpPr>
              <p:nvPr/>
            </p:nvSpPr>
            <p:spPr bwMode="auto">
              <a:xfrm>
                <a:off x="869" y="1779"/>
                <a:ext cx="240" cy="5"/>
              </a:xfrm>
              <a:custGeom>
                <a:avLst/>
                <a:gdLst/>
                <a:ahLst/>
                <a:cxnLst>
                  <a:cxn ang="0">
                    <a:pos x="235" y="5"/>
                  </a:cxn>
                  <a:cxn ang="0">
                    <a:pos x="0" y="5"/>
                  </a:cxn>
                  <a:cxn ang="0">
                    <a:pos x="7" y="0"/>
                  </a:cxn>
                  <a:cxn ang="0">
                    <a:pos x="240" y="0"/>
                  </a:cxn>
                  <a:cxn ang="0">
                    <a:pos x="235" y="5"/>
                  </a:cxn>
                </a:cxnLst>
                <a:rect l="0" t="0" r="r" b="b"/>
                <a:pathLst>
                  <a:path w="240" h="5">
                    <a:moveTo>
                      <a:pt x="235" y="5"/>
                    </a:moveTo>
                    <a:lnTo>
                      <a:pt x="0" y="5"/>
                    </a:lnTo>
                    <a:lnTo>
                      <a:pt x="7" y="0"/>
                    </a:lnTo>
                    <a:lnTo>
                      <a:pt x="240" y="0"/>
                    </a:lnTo>
                    <a:lnTo>
                      <a:pt x="235" y="5"/>
                    </a:lnTo>
                    <a:close/>
                  </a:path>
                </a:pathLst>
              </a:custGeom>
              <a:solidFill>
                <a:srgbClr val="D0CE9E"/>
              </a:solidFill>
              <a:ln w="9525">
                <a:noFill/>
                <a:round/>
                <a:headEnd/>
                <a:tailEnd/>
              </a:ln>
            </p:spPr>
            <p:txBody>
              <a:bodyPr/>
              <a:lstStyle/>
              <a:p>
                <a:endParaRPr lang="es-ES"/>
              </a:p>
            </p:txBody>
          </p:sp>
          <p:sp>
            <p:nvSpPr>
              <p:cNvPr id="147545" name="Freeform 89"/>
              <p:cNvSpPr>
                <a:spLocks/>
              </p:cNvSpPr>
              <p:nvPr/>
            </p:nvSpPr>
            <p:spPr bwMode="auto">
              <a:xfrm>
                <a:off x="873" y="1777"/>
                <a:ext cx="238" cy="5"/>
              </a:xfrm>
              <a:custGeom>
                <a:avLst/>
                <a:gdLst/>
                <a:ahLst/>
                <a:cxnLst>
                  <a:cxn ang="0">
                    <a:pos x="233" y="5"/>
                  </a:cxn>
                  <a:cxn ang="0">
                    <a:pos x="0" y="5"/>
                  </a:cxn>
                  <a:cxn ang="0">
                    <a:pos x="5" y="0"/>
                  </a:cxn>
                  <a:cxn ang="0">
                    <a:pos x="238" y="0"/>
                  </a:cxn>
                  <a:cxn ang="0">
                    <a:pos x="233" y="5"/>
                  </a:cxn>
                </a:cxnLst>
                <a:rect l="0" t="0" r="r" b="b"/>
                <a:pathLst>
                  <a:path w="238" h="5">
                    <a:moveTo>
                      <a:pt x="233" y="5"/>
                    </a:moveTo>
                    <a:lnTo>
                      <a:pt x="0" y="5"/>
                    </a:lnTo>
                    <a:lnTo>
                      <a:pt x="5" y="0"/>
                    </a:lnTo>
                    <a:lnTo>
                      <a:pt x="238" y="0"/>
                    </a:lnTo>
                    <a:lnTo>
                      <a:pt x="233" y="5"/>
                    </a:lnTo>
                    <a:close/>
                  </a:path>
                </a:pathLst>
              </a:custGeom>
              <a:solidFill>
                <a:srgbClr val="D0CB9B"/>
              </a:solidFill>
              <a:ln w="9525">
                <a:noFill/>
                <a:round/>
                <a:headEnd/>
                <a:tailEnd/>
              </a:ln>
            </p:spPr>
            <p:txBody>
              <a:bodyPr/>
              <a:lstStyle/>
              <a:p>
                <a:endParaRPr lang="es-ES"/>
              </a:p>
            </p:txBody>
          </p:sp>
          <p:sp>
            <p:nvSpPr>
              <p:cNvPr id="147546" name="Freeform 90"/>
              <p:cNvSpPr>
                <a:spLocks/>
              </p:cNvSpPr>
              <p:nvPr/>
            </p:nvSpPr>
            <p:spPr bwMode="auto">
              <a:xfrm>
                <a:off x="876" y="1775"/>
                <a:ext cx="237" cy="4"/>
              </a:xfrm>
              <a:custGeom>
                <a:avLst/>
                <a:gdLst/>
                <a:ahLst/>
                <a:cxnLst>
                  <a:cxn ang="0">
                    <a:pos x="233" y="4"/>
                  </a:cxn>
                  <a:cxn ang="0">
                    <a:pos x="0" y="4"/>
                  </a:cxn>
                  <a:cxn ang="0">
                    <a:pos x="6" y="0"/>
                  </a:cxn>
                  <a:cxn ang="0">
                    <a:pos x="237" y="0"/>
                  </a:cxn>
                  <a:cxn ang="0">
                    <a:pos x="233" y="4"/>
                  </a:cxn>
                </a:cxnLst>
                <a:rect l="0" t="0" r="r" b="b"/>
                <a:pathLst>
                  <a:path w="237" h="4">
                    <a:moveTo>
                      <a:pt x="233" y="4"/>
                    </a:moveTo>
                    <a:lnTo>
                      <a:pt x="0" y="4"/>
                    </a:lnTo>
                    <a:lnTo>
                      <a:pt x="6" y="0"/>
                    </a:lnTo>
                    <a:lnTo>
                      <a:pt x="237" y="0"/>
                    </a:lnTo>
                    <a:lnTo>
                      <a:pt x="233" y="4"/>
                    </a:lnTo>
                    <a:close/>
                  </a:path>
                </a:pathLst>
              </a:custGeom>
              <a:solidFill>
                <a:srgbClr val="D0CB9B"/>
              </a:solidFill>
              <a:ln w="9525">
                <a:noFill/>
                <a:round/>
                <a:headEnd/>
                <a:tailEnd/>
              </a:ln>
            </p:spPr>
            <p:txBody>
              <a:bodyPr/>
              <a:lstStyle/>
              <a:p>
                <a:endParaRPr lang="es-ES"/>
              </a:p>
            </p:txBody>
          </p:sp>
          <p:sp>
            <p:nvSpPr>
              <p:cNvPr id="147547" name="Freeform 91"/>
              <p:cNvSpPr>
                <a:spLocks/>
              </p:cNvSpPr>
              <p:nvPr/>
            </p:nvSpPr>
            <p:spPr bwMode="auto">
              <a:xfrm>
                <a:off x="878" y="1773"/>
                <a:ext cx="237" cy="4"/>
              </a:xfrm>
              <a:custGeom>
                <a:avLst/>
                <a:gdLst/>
                <a:ahLst/>
                <a:cxnLst>
                  <a:cxn ang="0">
                    <a:pos x="233" y="4"/>
                  </a:cxn>
                  <a:cxn ang="0">
                    <a:pos x="0" y="4"/>
                  </a:cxn>
                  <a:cxn ang="0">
                    <a:pos x="6" y="0"/>
                  </a:cxn>
                  <a:cxn ang="0">
                    <a:pos x="237" y="0"/>
                  </a:cxn>
                  <a:cxn ang="0">
                    <a:pos x="233" y="4"/>
                  </a:cxn>
                </a:cxnLst>
                <a:rect l="0" t="0" r="r" b="b"/>
                <a:pathLst>
                  <a:path w="237" h="4">
                    <a:moveTo>
                      <a:pt x="233" y="4"/>
                    </a:moveTo>
                    <a:lnTo>
                      <a:pt x="0" y="4"/>
                    </a:lnTo>
                    <a:lnTo>
                      <a:pt x="6" y="0"/>
                    </a:lnTo>
                    <a:lnTo>
                      <a:pt x="237" y="0"/>
                    </a:lnTo>
                    <a:lnTo>
                      <a:pt x="233" y="4"/>
                    </a:lnTo>
                    <a:close/>
                  </a:path>
                </a:pathLst>
              </a:custGeom>
              <a:solidFill>
                <a:srgbClr val="D0CB9B"/>
              </a:solidFill>
              <a:ln w="9525">
                <a:noFill/>
                <a:round/>
                <a:headEnd/>
                <a:tailEnd/>
              </a:ln>
            </p:spPr>
            <p:txBody>
              <a:bodyPr/>
              <a:lstStyle/>
              <a:p>
                <a:endParaRPr lang="es-ES"/>
              </a:p>
            </p:txBody>
          </p:sp>
          <p:sp>
            <p:nvSpPr>
              <p:cNvPr id="147548" name="Freeform 92"/>
              <p:cNvSpPr>
                <a:spLocks/>
              </p:cNvSpPr>
              <p:nvPr/>
            </p:nvSpPr>
            <p:spPr bwMode="auto">
              <a:xfrm>
                <a:off x="882" y="1770"/>
                <a:ext cx="235" cy="5"/>
              </a:xfrm>
              <a:custGeom>
                <a:avLst/>
                <a:gdLst/>
                <a:ahLst/>
                <a:cxnLst>
                  <a:cxn ang="0">
                    <a:pos x="231" y="5"/>
                  </a:cxn>
                  <a:cxn ang="0">
                    <a:pos x="0" y="5"/>
                  </a:cxn>
                  <a:cxn ang="0">
                    <a:pos x="5" y="0"/>
                  </a:cxn>
                  <a:cxn ang="0">
                    <a:pos x="235" y="0"/>
                  </a:cxn>
                  <a:cxn ang="0">
                    <a:pos x="231" y="5"/>
                  </a:cxn>
                </a:cxnLst>
                <a:rect l="0" t="0" r="r" b="b"/>
                <a:pathLst>
                  <a:path w="235" h="5">
                    <a:moveTo>
                      <a:pt x="231" y="5"/>
                    </a:moveTo>
                    <a:lnTo>
                      <a:pt x="0" y="5"/>
                    </a:lnTo>
                    <a:lnTo>
                      <a:pt x="5" y="0"/>
                    </a:lnTo>
                    <a:lnTo>
                      <a:pt x="235" y="0"/>
                    </a:lnTo>
                    <a:lnTo>
                      <a:pt x="231" y="5"/>
                    </a:lnTo>
                    <a:close/>
                  </a:path>
                </a:pathLst>
              </a:custGeom>
              <a:solidFill>
                <a:srgbClr val="D0CB9A"/>
              </a:solidFill>
              <a:ln w="9525">
                <a:noFill/>
                <a:round/>
                <a:headEnd/>
                <a:tailEnd/>
              </a:ln>
            </p:spPr>
            <p:txBody>
              <a:bodyPr/>
              <a:lstStyle/>
              <a:p>
                <a:endParaRPr lang="es-ES"/>
              </a:p>
            </p:txBody>
          </p:sp>
          <p:sp>
            <p:nvSpPr>
              <p:cNvPr id="147549" name="Freeform 93"/>
              <p:cNvSpPr>
                <a:spLocks/>
              </p:cNvSpPr>
              <p:nvPr/>
            </p:nvSpPr>
            <p:spPr bwMode="auto">
              <a:xfrm>
                <a:off x="884" y="1768"/>
                <a:ext cx="238" cy="5"/>
              </a:xfrm>
              <a:custGeom>
                <a:avLst/>
                <a:gdLst/>
                <a:ahLst/>
                <a:cxnLst>
                  <a:cxn ang="0">
                    <a:pos x="231" y="5"/>
                  </a:cxn>
                  <a:cxn ang="0">
                    <a:pos x="0" y="5"/>
                  </a:cxn>
                  <a:cxn ang="0">
                    <a:pos x="7" y="0"/>
                  </a:cxn>
                  <a:cxn ang="0">
                    <a:pos x="238" y="0"/>
                  </a:cxn>
                  <a:cxn ang="0">
                    <a:pos x="231" y="5"/>
                  </a:cxn>
                </a:cxnLst>
                <a:rect l="0" t="0" r="r" b="b"/>
                <a:pathLst>
                  <a:path w="238" h="5">
                    <a:moveTo>
                      <a:pt x="231" y="5"/>
                    </a:moveTo>
                    <a:lnTo>
                      <a:pt x="0" y="5"/>
                    </a:lnTo>
                    <a:lnTo>
                      <a:pt x="7" y="0"/>
                    </a:lnTo>
                    <a:lnTo>
                      <a:pt x="238" y="0"/>
                    </a:lnTo>
                    <a:lnTo>
                      <a:pt x="231" y="5"/>
                    </a:lnTo>
                    <a:close/>
                  </a:path>
                </a:pathLst>
              </a:custGeom>
              <a:solidFill>
                <a:srgbClr val="CDC99A"/>
              </a:solidFill>
              <a:ln w="9525">
                <a:noFill/>
                <a:round/>
                <a:headEnd/>
                <a:tailEnd/>
              </a:ln>
            </p:spPr>
            <p:txBody>
              <a:bodyPr/>
              <a:lstStyle/>
              <a:p>
                <a:endParaRPr lang="es-ES"/>
              </a:p>
            </p:txBody>
          </p:sp>
          <p:sp>
            <p:nvSpPr>
              <p:cNvPr id="147550" name="Freeform 94"/>
              <p:cNvSpPr>
                <a:spLocks/>
              </p:cNvSpPr>
              <p:nvPr/>
            </p:nvSpPr>
            <p:spPr bwMode="auto">
              <a:xfrm>
                <a:off x="887" y="1766"/>
                <a:ext cx="237" cy="4"/>
              </a:xfrm>
              <a:custGeom>
                <a:avLst/>
                <a:gdLst/>
                <a:ahLst/>
                <a:cxnLst>
                  <a:cxn ang="0">
                    <a:pos x="230" y="4"/>
                  </a:cxn>
                  <a:cxn ang="0">
                    <a:pos x="0" y="4"/>
                  </a:cxn>
                  <a:cxn ang="0">
                    <a:pos x="6" y="0"/>
                  </a:cxn>
                  <a:cxn ang="0">
                    <a:pos x="237" y="0"/>
                  </a:cxn>
                  <a:cxn ang="0">
                    <a:pos x="230" y="4"/>
                  </a:cxn>
                </a:cxnLst>
                <a:rect l="0" t="0" r="r" b="b"/>
                <a:pathLst>
                  <a:path w="237" h="4">
                    <a:moveTo>
                      <a:pt x="230" y="4"/>
                    </a:moveTo>
                    <a:lnTo>
                      <a:pt x="0" y="4"/>
                    </a:lnTo>
                    <a:lnTo>
                      <a:pt x="6" y="0"/>
                    </a:lnTo>
                    <a:lnTo>
                      <a:pt x="237" y="0"/>
                    </a:lnTo>
                    <a:lnTo>
                      <a:pt x="230" y="4"/>
                    </a:lnTo>
                    <a:close/>
                  </a:path>
                </a:pathLst>
              </a:custGeom>
              <a:solidFill>
                <a:srgbClr val="CDC99A"/>
              </a:solidFill>
              <a:ln w="9525">
                <a:noFill/>
                <a:round/>
                <a:headEnd/>
                <a:tailEnd/>
              </a:ln>
            </p:spPr>
            <p:txBody>
              <a:bodyPr/>
              <a:lstStyle/>
              <a:p>
                <a:endParaRPr lang="es-ES"/>
              </a:p>
            </p:txBody>
          </p:sp>
          <p:sp>
            <p:nvSpPr>
              <p:cNvPr id="147551" name="Freeform 95"/>
              <p:cNvSpPr>
                <a:spLocks/>
              </p:cNvSpPr>
              <p:nvPr/>
            </p:nvSpPr>
            <p:spPr bwMode="auto">
              <a:xfrm>
                <a:off x="891" y="1764"/>
                <a:ext cx="235" cy="4"/>
              </a:xfrm>
              <a:custGeom>
                <a:avLst/>
                <a:gdLst/>
                <a:ahLst/>
                <a:cxnLst>
                  <a:cxn ang="0">
                    <a:pos x="231" y="4"/>
                  </a:cxn>
                  <a:cxn ang="0">
                    <a:pos x="0" y="4"/>
                  </a:cxn>
                  <a:cxn ang="0">
                    <a:pos x="5" y="0"/>
                  </a:cxn>
                  <a:cxn ang="0">
                    <a:pos x="235" y="0"/>
                  </a:cxn>
                  <a:cxn ang="0">
                    <a:pos x="231" y="4"/>
                  </a:cxn>
                </a:cxnLst>
                <a:rect l="0" t="0" r="r" b="b"/>
                <a:pathLst>
                  <a:path w="235" h="4">
                    <a:moveTo>
                      <a:pt x="231" y="4"/>
                    </a:moveTo>
                    <a:lnTo>
                      <a:pt x="0" y="4"/>
                    </a:lnTo>
                    <a:lnTo>
                      <a:pt x="5" y="0"/>
                    </a:lnTo>
                    <a:lnTo>
                      <a:pt x="235" y="0"/>
                    </a:lnTo>
                    <a:lnTo>
                      <a:pt x="231" y="4"/>
                    </a:lnTo>
                    <a:close/>
                  </a:path>
                </a:pathLst>
              </a:custGeom>
              <a:solidFill>
                <a:srgbClr val="CDC998"/>
              </a:solidFill>
              <a:ln w="9525">
                <a:noFill/>
                <a:round/>
                <a:headEnd/>
                <a:tailEnd/>
              </a:ln>
            </p:spPr>
            <p:txBody>
              <a:bodyPr/>
              <a:lstStyle/>
              <a:p>
                <a:endParaRPr lang="es-ES"/>
              </a:p>
            </p:txBody>
          </p:sp>
          <p:sp>
            <p:nvSpPr>
              <p:cNvPr id="147552" name="Freeform 96"/>
              <p:cNvSpPr>
                <a:spLocks/>
              </p:cNvSpPr>
              <p:nvPr/>
            </p:nvSpPr>
            <p:spPr bwMode="auto">
              <a:xfrm>
                <a:off x="893" y="1762"/>
                <a:ext cx="235" cy="4"/>
              </a:xfrm>
              <a:custGeom>
                <a:avLst/>
                <a:gdLst/>
                <a:ahLst/>
                <a:cxnLst>
                  <a:cxn ang="0">
                    <a:pos x="231" y="4"/>
                  </a:cxn>
                  <a:cxn ang="0">
                    <a:pos x="0" y="4"/>
                  </a:cxn>
                  <a:cxn ang="0">
                    <a:pos x="7" y="0"/>
                  </a:cxn>
                  <a:cxn ang="0">
                    <a:pos x="235" y="0"/>
                  </a:cxn>
                  <a:cxn ang="0">
                    <a:pos x="231" y="4"/>
                  </a:cxn>
                </a:cxnLst>
                <a:rect l="0" t="0" r="r" b="b"/>
                <a:pathLst>
                  <a:path w="235" h="4">
                    <a:moveTo>
                      <a:pt x="231" y="4"/>
                    </a:moveTo>
                    <a:lnTo>
                      <a:pt x="0" y="4"/>
                    </a:lnTo>
                    <a:lnTo>
                      <a:pt x="7" y="0"/>
                    </a:lnTo>
                    <a:lnTo>
                      <a:pt x="235" y="0"/>
                    </a:lnTo>
                    <a:lnTo>
                      <a:pt x="231" y="4"/>
                    </a:lnTo>
                    <a:close/>
                  </a:path>
                </a:pathLst>
              </a:custGeom>
              <a:solidFill>
                <a:srgbClr val="CDC898"/>
              </a:solidFill>
              <a:ln w="9525">
                <a:noFill/>
                <a:round/>
                <a:headEnd/>
                <a:tailEnd/>
              </a:ln>
            </p:spPr>
            <p:txBody>
              <a:bodyPr/>
              <a:lstStyle/>
              <a:p>
                <a:endParaRPr lang="es-ES"/>
              </a:p>
            </p:txBody>
          </p:sp>
          <p:sp>
            <p:nvSpPr>
              <p:cNvPr id="147553" name="Freeform 97"/>
              <p:cNvSpPr>
                <a:spLocks/>
              </p:cNvSpPr>
              <p:nvPr/>
            </p:nvSpPr>
            <p:spPr bwMode="auto">
              <a:xfrm>
                <a:off x="896" y="1759"/>
                <a:ext cx="235" cy="5"/>
              </a:xfrm>
              <a:custGeom>
                <a:avLst/>
                <a:gdLst/>
                <a:ahLst/>
                <a:cxnLst>
                  <a:cxn ang="0">
                    <a:pos x="230" y="5"/>
                  </a:cxn>
                  <a:cxn ang="0">
                    <a:pos x="0" y="5"/>
                  </a:cxn>
                  <a:cxn ang="0">
                    <a:pos x="6" y="0"/>
                  </a:cxn>
                  <a:cxn ang="0">
                    <a:pos x="235" y="0"/>
                  </a:cxn>
                  <a:cxn ang="0">
                    <a:pos x="230" y="5"/>
                  </a:cxn>
                </a:cxnLst>
                <a:rect l="0" t="0" r="r" b="b"/>
                <a:pathLst>
                  <a:path w="235" h="5">
                    <a:moveTo>
                      <a:pt x="230" y="5"/>
                    </a:moveTo>
                    <a:lnTo>
                      <a:pt x="0" y="5"/>
                    </a:lnTo>
                    <a:lnTo>
                      <a:pt x="6" y="0"/>
                    </a:lnTo>
                    <a:lnTo>
                      <a:pt x="235" y="0"/>
                    </a:lnTo>
                    <a:lnTo>
                      <a:pt x="230" y="5"/>
                    </a:lnTo>
                    <a:close/>
                  </a:path>
                </a:pathLst>
              </a:custGeom>
              <a:solidFill>
                <a:srgbClr val="CDC898"/>
              </a:solidFill>
              <a:ln w="9525">
                <a:noFill/>
                <a:round/>
                <a:headEnd/>
                <a:tailEnd/>
              </a:ln>
            </p:spPr>
            <p:txBody>
              <a:bodyPr/>
              <a:lstStyle/>
              <a:p>
                <a:endParaRPr lang="es-ES"/>
              </a:p>
            </p:txBody>
          </p:sp>
          <p:sp>
            <p:nvSpPr>
              <p:cNvPr id="147554" name="Freeform 98"/>
              <p:cNvSpPr>
                <a:spLocks/>
              </p:cNvSpPr>
              <p:nvPr/>
            </p:nvSpPr>
            <p:spPr bwMode="auto">
              <a:xfrm>
                <a:off x="900" y="1757"/>
                <a:ext cx="233" cy="5"/>
              </a:xfrm>
              <a:custGeom>
                <a:avLst/>
                <a:gdLst/>
                <a:ahLst/>
                <a:cxnLst>
                  <a:cxn ang="0">
                    <a:pos x="228" y="5"/>
                  </a:cxn>
                  <a:cxn ang="0">
                    <a:pos x="0" y="5"/>
                  </a:cxn>
                  <a:cxn ang="0">
                    <a:pos x="4" y="0"/>
                  </a:cxn>
                  <a:cxn ang="0">
                    <a:pos x="233" y="0"/>
                  </a:cxn>
                  <a:cxn ang="0">
                    <a:pos x="228" y="5"/>
                  </a:cxn>
                </a:cxnLst>
                <a:rect l="0" t="0" r="r" b="b"/>
                <a:pathLst>
                  <a:path w="233" h="5">
                    <a:moveTo>
                      <a:pt x="228" y="5"/>
                    </a:moveTo>
                    <a:lnTo>
                      <a:pt x="0" y="5"/>
                    </a:lnTo>
                    <a:lnTo>
                      <a:pt x="4" y="0"/>
                    </a:lnTo>
                    <a:lnTo>
                      <a:pt x="233" y="0"/>
                    </a:lnTo>
                    <a:lnTo>
                      <a:pt x="228" y="5"/>
                    </a:lnTo>
                    <a:close/>
                  </a:path>
                </a:pathLst>
              </a:custGeom>
              <a:solidFill>
                <a:srgbClr val="CDC896"/>
              </a:solidFill>
              <a:ln w="9525">
                <a:noFill/>
                <a:round/>
                <a:headEnd/>
                <a:tailEnd/>
              </a:ln>
            </p:spPr>
            <p:txBody>
              <a:bodyPr/>
              <a:lstStyle/>
              <a:p>
                <a:endParaRPr lang="es-ES"/>
              </a:p>
            </p:txBody>
          </p:sp>
          <p:sp>
            <p:nvSpPr>
              <p:cNvPr id="147555" name="Freeform 99"/>
              <p:cNvSpPr>
                <a:spLocks/>
              </p:cNvSpPr>
              <p:nvPr/>
            </p:nvSpPr>
            <p:spPr bwMode="auto">
              <a:xfrm>
                <a:off x="902" y="1755"/>
                <a:ext cx="233" cy="4"/>
              </a:xfrm>
              <a:custGeom>
                <a:avLst/>
                <a:gdLst/>
                <a:ahLst/>
                <a:cxnLst>
                  <a:cxn ang="0">
                    <a:pos x="229" y="4"/>
                  </a:cxn>
                  <a:cxn ang="0">
                    <a:pos x="0" y="4"/>
                  </a:cxn>
                  <a:cxn ang="0">
                    <a:pos x="7" y="0"/>
                  </a:cxn>
                  <a:cxn ang="0">
                    <a:pos x="233" y="0"/>
                  </a:cxn>
                  <a:cxn ang="0">
                    <a:pos x="229" y="4"/>
                  </a:cxn>
                </a:cxnLst>
                <a:rect l="0" t="0" r="r" b="b"/>
                <a:pathLst>
                  <a:path w="233" h="4">
                    <a:moveTo>
                      <a:pt x="229" y="4"/>
                    </a:moveTo>
                    <a:lnTo>
                      <a:pt x="0" y="4"/>
                    </a:lnTo>
                    <a:lnTo>
                      <a:pt x="7" y="0"/>
                    </a:lnTo>
                    <a:lnTo>
                      <a:pt x="233" y="0"/>
                    </a:lnTo>
                    <a:lnTo>
                      <a:pt x="229" y="4"/>
                    </a:lnTo>
                    <a:close/>
                  </a:path>
                </a:pathLst>
              </a:custGeom>
              <a:solidFill>
                <a:srgbClr val="C9C696"/>
              </a:solidFill>
              <a:ln w="9525">
                <a:noFill/>
                <a:round/>
                <a:headEnd/>
                <a:tailEnd/>
              </a:ln>
            </p:spPr>
            <p:txBody>
              <a:bodyPr/>
              <a:lstStyle/>
              <a:p>
                <a:endParaRPr lang="es-ES"/>
              </a:p>
            </p:txBody>
          </p:sp>
          <p:sp>
            <p:nvSpPr>
              <p:cNvPr id="147556" name="Freeform 100"/>
              <p:cNvSpPr>
                <a:spLocks/>
              </p:cNvSpPr>
              <p:nvPr/>
            </p:nvSpPr>
            <p:spPr bwMode="auto">
              <a:xfrm>
                <a:off x="904" y="1753"/>
                <a:ext cx="236" cy="4"/>
              </a:xfrm>
              <a:custGeom>
                <a:avLst/>
                <a:gdLst/>
                <a:ahLst/>
                <a:cxnLst>
                  <a:cxn ang="0">
                    <a:pos x="229" y="4"/>
                  </a:cxn>
                  <a:cxn ang="0">
                    <a:pos x="0" y="4"/>
                  </a:cxn>
                  <a:cxn ang="0">
                    <a:pos x="7" y="0"/>
                  </a:cxn>
                  <a:cxn ang="0">
                    <a:pos x="236" y="0"/>
                  </a:cxn>
                  <a:cxn ang="0">
                    <a:pos x="229" y="4"/>
                  </a:cxn>
                </a:cxnLst>
                <a:rect l="0" t="0" r="r" b="b"/>
                <a:pathLst>
                  <a:path w="236" h="4">
                    <a:moveTo>
                      <a:pt x="229" y="4"/>
                    </a:moveTo>
                    <a:lnTo>
                      <a:pt x="0" y="4"/>
                    </a:lnTo>
                    <a:lnTo>
                      <a:pt x="7" y="0"/>
                    </a:lnTo>
                    <a:lnTo>
                      <a:pt x="236" y="0"/>
                    </a:lnTo>
                    <a:lnTo>
                      <a:pt x="229" y="4"/>
                    </a:lnTo>
                    <a:close/>
                  </a:path>
                </a:pathLst>
              </a:custGeom>
              <a:solidFill>
                <a:srgbClr val="C9C696"/>
              </a:solidFill>
              <a:ln w="9525">
                <a:noFill/>
                <a:round/>
                <a:headEnd/>
                <a:tailEnd/>
              </a:ln>
            </p:spPr>
            <p:txBody>
              <a:bodyPr/>
              <a:lstStyle/>
              <a:p>
                <a:endParaRPr lang="es-ES"/>
              </a:p>
            </p:txBody>
          </p:sp>
          <p:sp>
            <p:nvSpPr>
              <p:cNvPr id="147557" name="Freeform 101"/>
              <p:cNvSpPr>
                <a:spLocks/>
              </p:cNvSpPr>
              <p:nvPr/>
            </p:nvSpPr>
            <p:spPr bwMode="auto">
              <a:xfrm>
                <a:off x="909" y="1751"/>
                <a:ext cx="233" cy="4"/>
              </a:xfrm>
              <a:custGeom>
                <a:avLst/>
                <a:gdLst/>
                <a:ahLst/>
                <a:cxnLst>
                  <a:cxn ang="0">
                    <a:pos x="226" y="4"/>
                  </a:cxn>
                  <a:cxn ang="0">
                    <a:pos x="0" y="4"/>
                  </a:cxn>
                  <a:cxn ang="0">
                    <a:pos x="4" y="0"/>
                  </a:cxn>
                  <a:cxn ang="0">
                    <a:pos x="233" y="0"/>
                  </a:cxn>
                  <a:cxn ang="0">
                    <a:pos x="226" y="4"/>
                  </a:cxn>
                </a:cxnLst>
                <a:rect l="0" t="0" r="r" b="b"/>
                <a:pathLst>
                  <a:path w="233" h="4">
                    <a:moveTo>
                      <a:pt x="226" y="4"/>
                    </a:moveTo>
                    <a:lnTo>
                      <a:pt x="0" y="4"/>
                    </a:lnTo>
                    <a:lnTo>
                      <a:pt x="4" y="0"/>
                    </a:lnTo>
                    <a:lnTo>
                      <a:pt x="233" y="0"/>
                    </a:lnTo>
                    <a:lnTo>
                      <a:pt x="226" y="4"/>
                    </a:lnTo>
                    <a:close/>
                  </a:path>
                </a:pathLst>
              </a:custGeom>
              <a:solidFill>
                <a:srgbClr val="C9C694"/>
              </a:solidFill>
              <a:ln w="9525">
                <a:noFill/>
                <a:round/>
                <a:headEnd/>
                <a:tailEnd/>
              </a:ln>
            </p:spPr>
            <p:txBody>
              <a:bodyPr/>
              <a:lstStyle/>
              <a:p>
                <a:endParaRPr lang="es-ES"/>
              </a:p>
            </p:txBody>
          </p:sp>
          <p:sp>
            <p:nvSpPr>
              <p:cNvPr id="147558" name="Freeform 102"/>
              <p:cNvSpPr>
                <a:spLocks/>
              </p:cNvSpPr>
              <p:nvPr/>
            </p:nvSpPr>
            <p:spPr bwMode="auto">
              <a:xfrm>
                <a:off x="911" y="1748"/>
                <a:ext cx="233" cy="5"/>
              </a:xfrm>
              <a:custGeom>
                <a:avLst/>
                <a:gdLst/>
                <a:ahLst/>
                <a:cxnLst>
                  <a:cxn ang="0">
                    <a:pos x="229" y="5"/>
                  </a:cxn>
                  <a:cxn ang="0">
                    <a:pos x="0" y="5"/>
                  </a:cxn>
                  <a:cxn ang="0">
                    <a:pos x="7" y="0"/>
                  </a:cxn>
                  <a:cxn ang="0">
                    <a:pos x="233" y="0"/>
                  </a:cxn>
                  <a:cxn ang="0">
                    <a:pos x="229" y="5"/>
                  </a:cxn>
                </a:cxnLst>
                <a:rect l="0" t="0" r="r" b="b"/>
                <a:pathLst>
                  <a:path w="233" h="5">
                    <a:moveTo>
                      <a:pt x="229" y="5"/>
                    </a:moveTo>
                    <a:lnTo>
                      <a:pt x="0" y="5"/>
                    </a:lnTo>
                    <a:lnTo>
                      <a:pt x="7" y="0"/>
                    </a:lnTo>
                    <a:lnTo>
                      <a:pt x="233" y="0"/>
                    </a:lnTo>
                    <a:lnTo>
                      <a:pt x="229" y="5"/>
                    </a:lnTo>
                    <a:close/>
                  </a:path>
                </a:pathLst>
              </a:custGeom>
              <a:solidFill>
                <a:srgbClr val="C9C393"/>
              </a:solidFill>
              <a:ln w="9525">
                <a:noFill/>
                <a:round/>
                <a:headEnd/>
                <a:tailEnd/>
              </a:ln>
            </p:spPr>
            <p:txBody>
              <a:bodyPr/>
              <a:lstStyle/>
              <a:p>
                <a:endParaRPr lang="es-ES"/>
              </a:p>
            </p:txBody>
          </p:sp>
          <p:sp>
            <p:nvSpPr>
              <p:cNvPr id="147559" name="Freeform 103"/>
              <p:cNvSpPr>
                <a:spLocks/>
              </p:cNvSpPr>
              <p:nvPr/>
            </p:nvSpPr>
            <p:spPr bwMode="auto">
              <a:xfrm>
                <a:off x="913" y="1746"/>
                <a:ext cx="233" cy="5"/>
              </a:xfrm>
              <a:custGeom>
                <a:avLst/>
                <a:gdLst/>
                <a:ahLst/>
                <a:cxnLst>
                  <a:cxn ang="0">
                    <a:pos x="229" y="5"/>
                  </a:cxn>
                  <a:cxn ang="0">
                    <a:pos x="0" y="5"/>
                  </a:cxn>
                  <a:cxn ang="0">
                    <a:pos x="7" y="0"/>
                  </a:cxn>
                  <a:cxn ang="0">
                    <a:pos x="233" y="0"/>
                  </a:cxn>
                  <a:cxn ang="0">
                    <a:pos x="229" y="5"/>
                  </a:cxn>
                </a:cxnLst>
                <a:rect l="0" t="0" r="r" b="b"/>
                <a:pathLst>
                  <a:path w="233" h="5">
                    <a:moveTo>
                      <a:pt x="229" y="5"/>
                    </a:moveTo>
                    <a:lnTo>
                      <a:pt x="0" y="5"/>
                    </a:lnTo>
                    <a:lnTo>
                      <a:pt x="7" y="0"/>
                    </a:lnTo>
                    <a:lnTo>
                      <a:pt x="233" y="0"/>
                    </a:lnTo>
                    <a:lnTo>
                      <a:pt x="229" y="5"/>
                    </a:lnTo>
                    <a:close/>
                  </a:path>
                </a:pathLst>
              </a:custGeom>
              <a:solidFill>
                <a:srgbClr val="C9C392"/>
              </a:solidFill>
              <a:ln w="9525">
                <a:noFill/>
                <a:round/>
                <a:headEnd/>
                <a:tailEnd/>
              </a:ln>
            </p:spPr>
            <p:txBody>
              <a:bodyPr/>
              <a:lstStyle/>
              <a:p>
                <a:endParaRPr lang="es-ES"/>
              </a:p>
            </p:txBody>
          </p:sp>
          <p:sp>
            <p:nvSpPr>
              <p:cNvPr id="147560" name="Freeform 104"/>
              <p:cNvSpPr>
                <a:spLocks/>
              </p:cNvSpPr>
              <p:nvPr/>
            </p:nvSpPr>
            <p:spPr bwMode="auto">
              <a:xfrm>
                <a:off x="918" y="1744"/>
                <a:ext cx="230" cy="4"/>
              </a:xfrm>
              <a:custGeom>
                <a:avLst/>
                <a:gdLst/>
                <a:ahLst/>
                <a:cxnLst>
                  <a:cxn ang="0">
                    <a:pos x="226" y="4"/>
                  </a:cxn>
                  <a:cxn ang="0">
                    <a:pos x="0" y="4"/>
                  </a:cxn>
                  <a:cxn ang="0">
                    <a:pos x="4" y="0"/>
                  </a:cxn>
                  <a:cxn ang="0">
                    <a:pos x="230" y="0"/>
                  </a:cxn>
                  <a:cxn ang="0">
                    <a:pos x="226" y="4"/>
                  </a:cxn>
                </a:cxnLst>
                <a:rect l="0" t="0" r="r" b="b"/>
                <a:pathLst>
                  <a:path w="230" h="4">
                    <a:moveTo>
                      <a:pt x="226" y="4"/>
                    </a:moveTo>
                    <a:lnTo>
                      <a:pt x="0" y="4"/>
                    </a:lnTo>
                    <a:lnTo>
                      <a:pt x="4" y="0"/>
                    </a:lnTo>
                    <a:lnTo>
                      <a:pt x="230" y="0"/>
                    </a:lnTo>
                    <a:lnTo>
                      <a:pt x="226" y="4"/>
                    </a:lnTo>
                    <a:close/>
                  </a:path>
                </a:pathLst>
              </a:custGeom>
              <a:solidFill>
                <a:srgbClr val="C9C392"/>
              </a:solidFill>
              <a:ln w="9525">
                <a:noFill/>
                <a:round/>
                <a:headEnd/>
                <a:tailEnd/>
              </a:ln>
            </p:spPr>
            <p:txBody>
              <a:bodyPr/>
              <a:lstStyle/>
              <a:p>
                <a:endParaRPr lang="es-ES"/>
              </a:p>
            </p:txBody>
          </p:sp>
          <p:sp>
            <p:nvSpPr>
              <p:cNvPr id="147561" name="Freeform 105"/>
              <p:cNvSpPr>
                <a:spLocks/>
              </p:cNvSpPr>
              <p:nvPr/>
            </p:nvSpPr>
            <p:spPr bwMode="auto">
              <a:xfrm>
                <a:off x="920" y="1742"/>
                <a:ext cx="231" cy="4"/>
              </a:xfrm>
              <a:custGeom>
                <a:avLst/>
                <a:gdLst/>
                <a:ahLst/>
                <a:cxnLst>
                  <a:cxn ang="0">
                    <a:pos x="226" y="4"/>
                  </a:cxn>
                  <a:cxn ang="0">
                    <a:pos x="0" y="4"/>
                  </a:cxn>
                  <a:cxn ang="0">
                    <a:pos x="7" y="0"/>
                  </a:cxn>
                  <a:cxn ang="0">
                    <a:pos x="231" y="0"/>
                  </a:cxn>
                  <a:cxn ang="0">
                    <a:pos x="226" y="4"/>
                  </a:cxn>
                </a:cxnLst>
                <a:rect l="0" t="0" r="r" b="b"/>
                <a:pathLst>
                  <a:path w="231" h="4">
                    <a:moveTo>
                      <a:pt x="226" y="4"/>
                    </a:moveTo>
                    <a:lnTo>
                      <a:pt x="0" y="4"/>
                    </a:lnTo>
                    <a:lnTo>
                      <a:pt x="7" y="0"/>
                    </a:lnTo>
                    <a:lnTo>
                      <a:pt x="231" y="0"/>
                    </a:lnTo>
                    <a:lnTo>
                      <a:pt x="226" y="4"/>
                    </a:lnTo>
                    <a:close/>
                  </a:path>
                </a:pathLst>
              </a:custGeom>
              <a:solidFill>
                <a:srgbClr val="C6C292"/>
              </a:solidFill>
              <a:ln w="9525">
                <a:noFill/>
                <a:round/>
                <a:headEnd/>
                <a:tailEnd/>
              </a:ln>
            </p:spPr>
            <p:txBody>
              <a:bodyPr/>
              <a:lstStyle/>
              <a:p>
                <a:endParaRPr lang="es-ES"/>
              </a:p>
            </p:txBody>
          </p:sp>
          <p:sp>
            <p:nvSpPr>
              <p:cNvPr id="147562" name="Freeform 106"/>
              <p:cNvSpPr>
                <a:spLocks/>
              </p:cNvSpPr>
              <p:nvPr/>
            </p:nvSpPr>
            <p:spPr bwMode="auto">
              <a:xfrm>
                <a:off x="922" y="1739"/>
                <a:ext cx="231" cy="5"/>
              </a:xfrm>
              <a:custGeom>
                <a:avLst/>
                <a:gdLst/>
                <a:ahLst/>
                <a:cxnLst>
                  <a:cxn ang="0">
                    <a:pos x="226" y="5"/>
                  </a:cxn>
                  <a:cxn ang="0">
                    <a:pos x="0" y="5"/>
                  </a:cxn>
                  <a:cxn ang="0">
                    <a:pos x="7" y="0"/>
                  </a:cxn>
                  <a:cxn ang="0">
                    <a:pos x="231" y="0"/>
                  </a:cxn>
                  <a:cxn ang="0">
                    <a:pos x="226" y="5"/>
                  </a:cxn>
                </a:cxnLst>
                <a:rect l="0" t="0" r="r" b="b"/>
                <a:pathLst>
                  <a:path w="231" h="5">
                    <a:moveTo>
                      <a:pt x="226" y="5"/>
                    </a:moveTo>
                    <a:lnTo>
                      <a:pt x="0" y="5"/>
                    </a:lnTo>
                    <a:lnTo>
                      <a:pt x="7" y="0"/>
                    </a:lnTo>
                    <a:lnTo>
                      <a:pt x="231" y="0"/>
                    </a:lnTo>
                    <a:lnTo>
                      <a:pt x="226" y="5"/>
                    </a:lnTo>
                    <a:close/>
                  </a:path>
                </a:pathLst>
              </a:custGeom>
              <a:solidFill>
                <a:srgbClr val="C6C290"/>
              </a:solidFill>
              <a:ln w="9525">
                <a:noFill/>
                <a:round/>
                <a:headEnd/>
                <a:tailEnd/>
              </a:ln>
            </p:spPr>
            <p:txBody>
              <a:bodyPr/>
              <a:lstStyle/>
              <a:p>
                <a:endParaRPr lang="es-ES"/>
              </a:p>
            </p:txBody>
          </p:sp>
          <p:sp>
            <p:nvSpPr>
              <p:cNvPr id="147563" name="Freeform 107"/>
              <p:cNvSpPr>
                <a:spLocks/>
              </p:cNvSpPr>
              <p:nvPr/>
            </p:nvSpPr>
            <p:spPr bwMode="auto">
              <a:xfrm>
                <a:off x="927" y="1737"/>
                <a:ext cx="230" cy="5"/>
              </a:xfrm>
              <a:custGeom>
                <a:avLst/>
                <a:gdLst/>
                <a:ahLst/>
                <a:cxnLst>
                  <a:cxn ang="0">
                    <a:pos x="224" y="5"/>
                  </a:cxn>
                  <a:cxn ang="0">
                    <a:pos x="0" y="5"/>
                  </a:cxn>
                  <a:cxn ang="0">
                    <a:pos x="4" y="0"/>
                  </a:cxn>
                  <a:cxn ang="0">
                    <a:pos x="230" y="0"/>
                  </a:cxn>
                  <a:cxn ang="0">
                    <a:pos x="224" y="5"/>
                  </a:cxn>
                </a:cxnLst>
                <a:rect l="0" t="0" r="r" b="b"/>
                <a:pathLst>
                  <a:path w="230" h="5">
                    <a:moveTo>
                      <a:pt x="224" y="5"/>
                    </a:moveTo>
                    <a:lnTo>
                      <a:pt x="0" y="5"/>
                    </a:lnTo>
                    <a:lnTo>
                      <a:pt x="4" y="0"/>
                    </a:lnTo>
                    <a:lnTo>
                      <a:pt x="230" y="0"/>
                    </a:lnTo>
                    <a:lnTo>
                      <a:pt x="224" y="5"/>
                    </a:lnTo>
                    <a:close/>
                  </a:path>
                </a:pathLst>
              </a:custGeom>
              <a:solidFill>
                <a:srgbClr val="C6C290"/>
              </a:solidFill>
              <a:ln w="9525">
                <a:noFill/>
                <a:round/>
                <a:headEnd/>
                <a:tailEnd/>
              </a:ln>
            </p:spPr>
            <p:txBody>
              <a:bodyPr/>
              <a:lstStyle/>
              <a:p>
                <a:endParaRPr lang="es-ES"/>
              </a:p>
            </p:txBody>
          </p:sp>
          <p:sp>
            <p:nvSpPr>
              <p:cNvPr id="147564" name="Freeform 108"/>
              <p:cNvSpPr>
                <a:spLocks/>
              </p:cNvSpPr>
              <p:nvPr/>
            </p:nvSpPr>
            <p:spPr bwMode="auto">
              <a:xfrm>
                <a:off x="929" y="1735"/>
                <a:ext cx="231" cy="4"/>
              </a:xfrm>
              <a:custGeom>
                <a:avLst/>
                <a:gdLst/>
                <a:ahLst/>
                <a:cxnLst>
                  <a:cxn ang="0">
                    <a:pos x="224" y="4"/>
                  </a:cxn>
                  <a:cxn ang="0">
                    <a:pos x="0" y="4"/>
                  </a:cxn>
                  <a:cxn ang="0">
                    <a:pos x="6" y="0"/>
                  </a:cxn>
                  <a:cxn ang="0">
                    <a:pos x="231" y="0"/>
                  </a:cxn>
                  <a:cxn ang="0">
                    <a:pos x="224" y="4"/>
                  </a:cxn>
                </a:cxnLst>
                <a:rect l="0" t="0" r="r" b="b"/>
                <a:pathLst>
                  <a:path w="231" h="4">
                    <a:moveTo>
                      <a:pt x="224" y="4"/>
                    </a:moveTo>
                    <a:lnTo>
                      <a:pt x="0" y="4"/>
                    </a:lnTo>
                    <a:lnTo>
                      <a:pt x="6" y="0"/>
                    </a:lnTo>
                    <a:lnTo>
                      <a:pt x="231" y="0"/>
                    </a:lnTo>
                    <a:lnTo>
                      <a:pt x="224" y="4"/>
                    </a:lnTo>
                    <a:close/>
                  </a:path>
                </a:pathLst>
              </a:custGeom>
              <a:solidFill>
                <a:srgbClr val="C6C08F"/>
              </a:solidFill>
              <a:ln w="9525">
                <a:noFill/>
                <a:round/>
                <a:headEnd/>
                <a:tailEnd/>
              </a:ln>
            </p:spPr>
            <p:txBody>
              <a:bodyPr/>
              <a:lstStyle/>
              <a:p>
                <a:endParaRPr lang="es-ES"/>
              </a:p>
            </p:txBody>
          </p:sp>
          <p:sp>
            <p:nvSpPr>
              <p:cNvPr id="147565" name="Freeform 109"/>
              <p:cNvSpPr>
                <a:spLocks/>
              </p:cNvSpPr>
              <p:nvPr/>
            </p:nvSpPr>
            <p:spPr bwMode="auto">
              <a:xfrm>
                <a:off x="931" y="1733"/>
                <a:ext cx="231" cy="4"/>
              </a:xfrm>
              <a:custGeom>
                <a:avLst/>
                <a:gdLst/>
                <a:ahLst/>
                <a:cxnLst>
                  <a:cxn ang="0">
                    <a:pos x="226" y="4"/>
                  </a:cxn>
                  <a:cxn ang="0">
                    <a:pos x="0" y="4"/>
                  </a:cxn>
                  <a:cxn ang="0">
                    <a:pos x="7" y="0"/>
                  </a:cxn>
                  <a:cxn ang="0">
                    <a:pos x="231" y="0"/>
                  </a:cxn>
                  <a:cxn ang="0">
                    <a:pos x="226" y="4"/>
                  </a:cxn>
                </a:cxnLst>
                <a:rect l="0" t="0" r="r" b="b"/>
                <a:pathLst>
                  <a:path w="231" h="4">
                    <a:moveTo>
                      <a:pt x="226" y="4"/>
                    </a:moveTo>
                    <a:lnTo>
                      <a:pt x="0" y="4"/>
                    </a:lnTo>
                    <a:lnTo>
                      <a:pt x="7" y="0"/>
                    </a:lnTo>
                    <a:lnTo>
                      <a:pt x="231" y="0"/>
                    </a:lnTo>
                    <a:lnTo>
                      <a:pt x="226" y="4"/>
                    </a:lnTo>
                    <a:close/>
                  </a:path>
                </a:pathLst>
              </a:custGeom>
              <a:solidFill>
                <a:srgbClr val="C6C08E"/>
              </a:solidFill>
              <a:ln w="9525">
                <a:noFill/>
                <a:round/>
                <a:headEnd/>
                <a:tailEnd/>
              </a:ln>
            </p:spPr>
            <p:txBody>
              <a:bodyPr/>
              <a:lstStyle/>
              <a:p>
                <a:endParaRPr lang="es-ES"/>
              </a:p>
            </p:txBody>
          </p:sp>
          <p:sp>
            <p:nvSpPr>
              <p:cNvPr id="147566" name="Freeform 110"/>
              <p:cNvSpPr>
                <a:spLocks/>
              </p:cNvSpPr>
              <p:nvPr/>
            </p:nvSpPr>
            <p:spPr bwMode="auto">
              <a:xfrm>
                <a:off x="935" y="1731"/>
                <a:ext cx="229" cy="4"/>
              </a:xfrm>
              <a:custGeom>
                <a:avLst/>
                <a:gdLst/>
                <a:ahLst/>
                <a:cxnLst>
                  <a:cxn ang="0">
                    <a:pos x="225" y="4"/>
                  </a:cxn>
                  <a:cxn ang="0">
                    <a:pos x="0" y="4"/>
                  </a:cxn>
                  <a:cxn ang="0">
                    <a:pos x="5" y="0"/>
                  </a:cxn>
                  <a:cxn ang="0">
                    <a:pos x="229" y="0"/>
                  </a:cxn>
                  <a:cxn ang="0">
                    <a:pos x="225" y="4"/>
                  </a:cxn>
                </a:cxnLst>
                <a:rect l="0" t="0" r="r" b="b"/>
                <a:pathLst>
                  <a:path w="229" h="4">
                    <a:moveTo>
                      <a:pt x="225" y="4"/>
                    </a:moveTo>
                    <a:lnTo>
                      <a:pt x="0" y="4"/>
                    </a:lnTo>
                    <a:lnTo>
                      <a:pt x="5" y="0"/>
                    </a:lnTo>
                    <a:lnTo>
                      <a:pt x="229" y="0"/>
                    </a:lnTo>
                    <a:lnTo>
                      <a:pt x="225" y="4"/>
                    </a:lnTo>
                    <a:close/>
                  </a:path>
                </a:pathLst>
              </a:custGeom>
              <a:solidFill>
                <a:srgbClr val="C6C08E"/>
              </a:solidFill>
              <a:ln w="9525">
                <a:noFill/>
                <a:round/>
                <a:headEnd/>
                <a:tailEnd/>
              </a:ln>
            </p:spPr>
            <p:txBody>
              <a:bodyPr/>
              <a:lstStyle/>
              <a:p>
                <a:endParaRPr lang="es-ES"/>
              </a:p>
            </p:txBody>
          </p:sp>
          <p:sp>
            <p:nvSpPr>
              <p:cNvPr id="147567" name="Freeform 111"/>
              <p:cNvSpPr>
                <a:spLocks/>
              </p:cNvSpPr>
              <p:nvPr/>
            </p:nvSpPr>
            <p:spPr bwMode="auto">
              <a:xfrm>
                <a:off x="938" y="1728"/>
                <a:ext cx="228" cy="5"/>
              </a:xfrm>
              <a:custGeom>
                <a:avLst/>
                <a:gdLst/>
                <a:ahLst/>
                <a:cxnLst>
                  <a:cxn ang="0">
                    <a:pos x="224" y="5"/>
                  </a:cxn>
                  <a:cxn ang="0">
                    <a:pos x="0" y="5"/>
                  </a:cxn>
                  <a:cxn ang="0">
                    <a:pos x="6" y="0"/>
                  </a:cxn>
                  <a:cxn ang="0">
                    <a:pos x="228" y="0"/>
                  </a:cxn>
                  <a:cxn ang="0">
                    <a:pos x="224" y="5"/>
                  </a:cxn>
                </a:cxnLst>
                <a:rect l="0" t="0" r="r" b="b"/>
                <a:pathLst>
                  <a:path w="228" h="5">
                    <a:moveTo>
                      <a:pt x="224" y="5"/>
                    </a:moveTo>
                    <a:lnTo>
                      <a:pt x="0" y="5"/>
                    </a:lnTo>
                    <a:lnTo>
                      <a:pt x="6" y="0"/>
                    </a:lnTo>
                    <a:lnTo>
                      <a:pt x="228" y="0"/>
                    </a:lnTo>
                    <a:lnTo>
                      <a:pt x="224" y="5"/>
                    </a:lnTo>
                    <a:close/>
                  </a:path>
                </a:pathLst>
              </a:custGeom>
              <a:solidFill>
                <a:srgbClr val="C3BF8E"/>
              </a:solidFill>
              <a:ln w="9525">
                <a:noFill/>
                <a:round/>
                <a:headEnd/>
                <a:tailEnd/>
              </a:ln>
            </p:spPr>
            <p:txBody>
              <a:bodyPr/>
              <a:lstStyle/>
              <a:p>
                <a:endParaRPr lang="es-ES"/>
              </a:p>
            </p:txBody>
          </p:sp>
          <p:sp>
            <p:nvSpPr>
              <p:cNvPr id="147568" name="Freeform 112"/>
              <p:cNvSpPr>
                <a:spLocks/>
              </p:cNvSpPr>
              <p:nvPr/>
            </p:nvSpPr>
            <p:spPr bwMode="auto">
              <a:xfrm>
                <a:off x="940" y="1726"/>
                <a:ext cx="228" cy="5"/>
              </a:xfrm>
              <a:custGeom>
                <a:avLst/>
                <a:gdLst/>
                <a:ahLst/>
                <a:cxnLst>
                  <a:cxn ang="0">
                    <a:pos x="224" y="5"/>
                  </a:cxn>
                  <a:cxn ang="0">
                    <a:pos x="0" y="5"/>
                  </a:cxn>
                  <a:cxn ang="0">
                    <a:pos x="7" y="0"/>
                  </a:cxn>
                  <a:cxn ang="0">
                    <a:pos x="228" y="0"/>
                  </a:cxn>
                  <a:cxn ang="0">
                    <a:pos x="224" y="5"/>
                  </a:cxn>
                </a:cxnLst>
                <a:rect l="0" t="0" r="r" b="b"/>
                <a:pathLst>
                  <a:path w="228" h="5">
                    <a:moveTo>
                      <a:pt x="224" y="5"/>
                    </a:moveTo>
                    <a:lnTo>
                      <a:pt x="0" y="5"/>
                    </a:lnTo>
                    <a:lnTo>
                      <a:pt x="7" y="0"/>
                    </a:lnTo>
                    <a:lnTo>
                      <a:pt x="228" y="0"/>
                    </a:lnTo>
                    <a:lnTo>
                      <a:pt x="224" y="5"/>
                    </a:lnTo>
                    <a:close/>
                  </a:path>
                </a:pathLst>
              </a:custGeom>
              <a:solidFill>
                <a:srgbClr val="C3BF8D"/>
              </a:solidFill>
              <a:ln w="9525">
                <a:noFill/>
                <a:round/>
                <a:headEnd/>
                <a:tailEnd/>
              </a:ln>
            </p:spPr>
            <p:txBody>
              <a:bodyPr/>
              <a:lstStyle/>
              <a:p>
                <a:endParaRPr lang="es-ES"/>
              </a:p>
            </p:txBody>
          </p:sp>
          <p:sp>
            <p:nvSpPr>
              <p:cNvPr id="147569" name="Freeform 113"/>
              <p:cNvSpPr>
                <a:spLocks/>
              </p:cNvSpPr>
              <p:nvPr/>
            </p:nvSpPr>
            <p:spPr bwMode="auto">
              <a:xfrm>
                <a:off x="944" y="1724"/>
                <a:ext cx="227" cy="4"/>
              </a:xfrm>
              <a:custGeom>
                <a:avLst/>
                <a:gdLst/>
                <a:ahLst/>
                <a:cxnLst>
                  <a:cxn ang="0">
                    <a:pos x="222" y="4"/>
                  </a:cxn>
                  <a:cxn ang="0">
                    <a:pos x="0" y="4"/>
                  </a:cxn>
                  <a:cxn ang="0">
                    <a:pos x="5" y="0"/>
                  </a:cxn>
                  <a:cxn ang="0">
                    <a:pos x="227" y="0"/>
                  </a:cxn>
                  <a:cxn ang="0">
                    <a:pos x="222" y="4"/>
                  </a:cxn>
                </a:cxnLst>
                <a:rect l="0" t="0" r="r" b="b"/>
                <a:pathLst>
                  <a:path w="227" h="4">
                    <a:moveTo>
                      <a:pt x="222" y="4"/>
                    </a:moveTo>
                    <a:lnTo>
                      <a:pt x="0" y="4"/>
                    </a:lnTo>
                    <a:lnTo>
                      <a:pt x="5" y="0"/>
                    </a:lnTo>
                    <a:lnTo>
                      <a:pt x="227" y="0"/>
                    </a:lnTo>
                    <a:lnTo>
                      <a:pt x="222" y="4"/>
                    </a:lnTo>
                    <a:close/>
                  </a:path>
                </a:pathLst>
              </a:custGeom>
              <a:solidFill>
                <a:srgbClr val="C3BF8D"/>
              </a:solidFill>
              <a:ln w="9525">
                <a:noFill/>
                <a:round/>
                <a:headEnd/>
                <a:tailEnd/>
              </a:ln>
            </p:spPr>
            <p:txBody>
              <a:bodyPr/>
              <a:lstStyle/>
              <a:p>
                <a:endParaRPr lang="es-ES"/>
              </a:p>
            </p:txBody>
          </p:sp>
          <p:sp>
            <p:nvSpPr>
              <p:cNvPr id="147570" name="Freeform 114"/>
              <p:cNvSpPr>
                <a:spLocks/>
              </p:cNvSpPr>
              <p:nvPr/>
            </p:nvSpPr>
            <p:spPr bwMode="auto">
              <a:xfrm>
                <a:off x="947" y="1722"/>
                <a:ext cx="228" cy="4"/>
              </a:xfrm>
              <a:custGeom>
                <a:avLst/>
                <a:gdLst/>
                <a:ahLst/>
                <a:cxnLst>
                  <a:cxn ang="0">
                    <a:pos x="221" y="4"/>
                  </a:cxn>
                  <a:cxn ang="0">
                    <a:pos x="0" y="4"/>
                  </a:cxn>
                  <a:cxn ang="0">
                    <a:pos x="6" y="0"/>
                  </a:cxn>
                  <a:cxn ang="0">
                    <a:pos x="228" y="0"/>
                  </a:cxn>
                  <a:cxn ang="0">
                    <a:pos x="221" y="4"/>
                  </a:cxn>
                </a:cxnLst>
                <a:rect l="0" t="0" r="r" b="b"/>
                <a:pathLst>
                  <a:path w="228" h="4">
                    <a:moveTo>
                      <a:pt x="221" y="4"/>
                    </a:moveTo>
                    <a:lnTo>
                      <a:pt x="0" y="4"/>
                    </a:lnTo>
                    <a:lnTo>
                      <a:pt x="6" y="0"/>
                    </a:lnTo>
                    <a:lnTo>
                      <a:pt x="228" y="0"/>
                    </a:lnTo>
                    <a:lnTo>
                      <a:pt x="221" y="4"/>
                    </a:lnTo>
                    <a:close/>
                  </a:path>
                </a:pathLst>
              </a:custGeom>
              <a:solidFill>
                <a:srgbClr val="C3BF8D"/>
              </a:solidFill>
              <a:ln w="9525">
                <a:noFill/>
                <a:round/>
                <a:headEnd/>
                <a:tailEnd/>
              </a:ln>
            </p:spPr>
            <p:txBody>
              <a:bodyPr/>
              <a:lstStyle/>
              <a:p>
                <a:endParaRPr lang="es-ES"/>
              </a:p>
            </p:txBody>
          </p:sp>
          <p:sp>
            <p:nvSpPr>
              <p:cNvPr id="147571" name="Freeform 115"/>
              <p:cNvSpPr>
                <a:spLocks/>
              </p:cNvSpPr>
              <p:nvPr/>
            </p:nvSpPr>
            <p:spPr bwMode="auto">
              <a:xfrm>
                <a:off x="949" y="1719"/>
                <a:ext cx="228" cy="5"/>
              </a:xfrm>
              <a:custGeom>
                <a:avLst/>
                <a:gdLst/>
                <a:ahLst/>
                <a:cxnLst>
                  <a:cxn ang="0">
                    <a:pos x="222" y="5"/>
                  </a:cxn>
                  <a:cxn ang="0">
                    <a:pos x="0" y="5"/>
                  </a:cxn>
                  <a:cxn ang="0">
                    <a:pos x="6" y="0"/>
                  </a:cxn>
                  <a:cxn ang="0">
                    <a:pos x="228" y="0"/>
                  </a:cxn>
                  <a:cxn ang="0">
                    <a:pos x="222" y="5"/>
                  </a:cxn>
                </a:cxnLst>
                <a:rect l="0" t="0" r="r" b="b"/>
                <a:pathLst>
                  <a:path w="228" h="5">
                    <a:moveTo>
                      <a:pt x="222" y="5"/>
                    </a:moveTo>
                    <a:lnTo>
                      <a:pt x="0" y="5"/>
                    </a:lnTo>
                    <a:lnTo>
                      <a:pt x="6" y="0"/>
                    </a:lnTo>
                    <a:lnTo>
                      <a:pt x="228" y="0"/>
                    </a:lnTo>
                    <a:lnTo>
                      <a:pt x="222" y="5"/>
                    </a:lnTo>
                    <a:close/>
                  </a:path>
                </a:pathLst>
              </a:custGeom>
              <a:solidFill>
                <a:srgbClr val="C3BD8B"/>
              </a:solidFill>
              <a:ln w="9525">
                <a:noFill/>
                <a:round/>
                <a:headEnd/>
                <a:tailEnd/>
              </a:ln>
            </p:spPr>
            <p:txBody>
              <a:bodyPr/>
              <a:lstStyle/>
              <a:p>
                <a:endParaRPr lang="es-ES"/>
              </a:p>
            </p:txBody>
          </p:sp>
          <p:sp>
            <p:nvSpPr>
              <p:cNvPr id="147572" name="Freeform 116"/>
              <p:cNvSpPr>
                <a:spLocks/>
              </p:cNvSpPr>
              <p:nvPr/>
            </p:nvSpPr>
            <p:spPr bwMode="auto">
              <a:xfrm>
                <a:off x="953" y="1717"/>
                <a:ext cx="227" cy="5"/>
              </a:xfrm>
              <a:custGeom>
                <a:avLst/>
                <a:gdLst/>
                <a:ahLst/>
                <a:cxnLst>
                  <a:cxn ang="0">
                    <a:pos x="222" y="5"/>
                  </a:cxn>
                  <a:cxn ang="0">
                    <a:pos x="0" y="5"/>
                  </a:cxn>
                  <a:cxn ang="0">
                    <a:pos x="5" y="0"/>
                  </a:cxn>
                  <a:cxn ang="0">
                    <a:pos x="227" y="0"/>
                  </a:cxn>
                  <a:cxn ang="0">
                    <a:pos x="222" y="5"/>
                  </a:cxn>
                </a:cxnLst>
                <a:rect l="0" t="0" r="r" b="b"/>
                <a:pathLst>
                  <a:path w="227" h="5">
                    <a:moveTo>
                      <a:pt x="222" y="5"/>
                    </a:moveTo>
                    <a:lnTo>
                      <a:pt x="0" y="5"/>
                    </a:lnTo>
                    <a:lnTo>
                      <a:pt x="5" y="0"/>
                    </a:lnTo>
                    <a:lnTo>
                      <a:pt x="227" y="0"/>
                    </a:lnTo>
                    <a:lnTo>
                      <a:pt x="222" y="5"/>
                    </a:lnTo>
                    <a:close/>
                  </a:path>
                </a:pathLst>
              </a:custGeom>
              <a:solidFill>
                <a:srgbClr val="C3BD8B"/>
              </a:solidFill>
              <a:ln w="9525">
                <a:noFill/>
                <a:round/>
                <a:headEnd/>
                <a:tailEnd/>
              </a:ln>
            </p:spPr>
            <p:txBody>
              <a:bodyPr/>
              <a:lstStyle/>
              <a:p>
                <a:endParaRPr lang="es-ES"/>
              </a:p>
            </p:txBody>
          </p:sp>
          <p:sp>
            <p:nvSpPr>
              <p:cNvPr id="147573" name="Freeform 117"/>
              <p:cNvSpPr>
                <a:spLocks/>
              </p:cNvSpPr>
              <p:nvPr/>
            </p:nvSpPr>
            <p:spPr bwMode="auto">
              <a:xfrm>
                <a:off x="955" y="1715"/>
                <a:ext cx="227" cy="4"/>
              </a:xfrm>
              <a:custGeom>
                <a:avLst/>
                <a:gdLst/>
                <a:ahLst/>
                <a:cxnLst>
                  <a:cxn ang="0">
                    <a:pos x="222" y="4"/>
                  </a:cxn>
                  <a:cxn ang="0">
                    <a:pos x="0" y="4"/>
                  </a:cxn>
                  <a:cxn ang="0">
                    <a:pos x="7" y="0"/>
                  </a:cxn>
                  <a:cxn ang="0">
                    <a:pos x="227" y="0"/>
                  </a:cxn>
                  <a:cxn ang="0">
                    <a:pos x="222" y="4"/>
                  </a:cxn>
                </a:cxnLst>
                <a:rect l="0" t="0" r="r" b="b"/>
                <a:pathLst>
                  <a:path w="227" h="4">
                    <a:moveTo>
                      <a:pt x="222" y="4"/>
                    </a:moveTo>
                    <a:lnTo>
                      <a:pt x="0" y="4"/>
                    </a:lnTo>
                    <a:lnTo>
                      <a:pt x="7" y="0"/>
                    </a:lnTo>
                    <a:lnTo>
                      <a:pt x="227" y="0"/>
                    </a:lnTo>
                    <a:lnTo>
                      <a:pt x="222" y="4"/>
                    </a:lnTo>
                    <a:close/>
                  </a:path>
                </a:pathLst>
              </a:custGeom>
              <a:solidFill>
                <a:srgbClr val="C1BD8B"/>
              </a:solidFill>
              <a:ln w="9525">
                <a:noFill/>
                <a:round/>
                <a:headEnd/>
                <a:tailEnd/>
              </a:ln>
            </p:spPr>
            <p:txBody>
              <a:bodyPr/>
              <a:lstStyle/>
              <a:p>
                <a:endParaRPr lang="es-ES"/>
              </a:p>
            </p:txBody>
          </p:sp>
          <p:sp>
            <p:nvSpPr>
              <p:cNvPr id="147574" name="Freeform 118"/>
              <p:cNvSpPr>
                <a:spLocks/>
              </p:cNvSpPr>
              <p:nvPr/>
            </p:nvSpPr>
            <p:spPr bwMode="auto">
              <a:xfrm>
                <a:off x="958" y="1713"/>
                <a:ext cx="226" cy="4"/>
              </a:xfrm>
              <a:custGeom>
                <a:avLst/>
                <a:gdLst/>
                <a:ahLst/>
                <a:cxnLst>
                  <a:cxn ang="0">
                    <a:pos x="222" y="4"/>
                  </a:cxn>
                  <a:cxn ang="0">
                    <a:pos x="0" y="4"/>
                  </a:cxn>
                  <a:cxn ang="0">
                    <a:pos x="6" y="0"/>
                  </a:cxn>
                  <a:cxn ang="0">
                    <a:pos x="226" y="0"/>
                  </a:cxn>
                  <a:cxn ang="0">
                    <a:pos x="222" y="4"/>
                  </a:cxn>
                </a:cxnLst>
                <a:rect l="0" t="0" r="r" b="b"/>
                <a:pathLst>
                  <a:path w="226" h="4">
                    <a:moveTo>
                      <a:pt x="222" y="4"/>
                    </a:moveTo>
                    <a:lnTo>
                      <a:pt x="0" y="4"/>
                    </a:lnTo>
                    <a:lnTo>
                      <a:pt x="6" y="0"/>
                    </a:lnTo>
                    <a:lnTo>
                      <a:pt x="226" y="0"/>
                    </a:lnTo>
                    <a:lnTo>
                      <a:pt x="222" y="4"/>
                    </a:lnTo>
                    <a:close/>
                  </a:path>
                </a:pathLst>
              </a:custGeom>
              <a:solidFill>
                <a:srgbClr val="C1BD89"/>
              </a:solidFill>
              <a:ln w="9525">
                <a:noFill/>
                <a:round/>
                <a:headEnd/>
                <a:tailEnd/>
              </a:ln>
            </p:spPr>
            <p:txBody>
              <a:bodyPr/>
              <a:lstStyle/>
              <a:p>
                <a:endParaRPr lang="es-ES"/>
              </a:p>
            </p:txBody>
          </p:sp>
          <p:sp>
            <p:nvSpPr>
              <p:cNvPr id="147575" name="Freeform 119"/>
              <p:cNvSpPr>
                <a:spLocks/>
              </p:cNvSpPr>
              <p:nvPr/>
            </p:nvSpPr>
            <p:spPr bwMode="auto">
              <a:xfrm>
                <a:off x="962" y="1711"/>
                <a:ext cx="224" cy="4"/>
              </a:xfrm>
              <a:custGeom>
                <a:avLst/>
                <a:gdLst/>
                <a:ahLst/>
                <a:cxnLst>
                  <a:cxn ang="0">
                    <a:pos x="220" y="4"/>
                  </a:cxn>
                  <a:cxn ang="0">
                    <a:pos x="0" y="4"/>
                  </a:cxn>
                  <a:cxn ang="0">
                    <a:pos x="5" y="0"/>
                  </a:cxn>
                  <a:cxn ang="0">
                    <a:pos x="224" y="0"/>
                  </a:cxn>
                  <a:cxn ang="0">
                    <a:pos x="220" y="4"/>
                  </a:cxn>
                </a:cxnLst>
                <a:rect l="0" t="0" r="r" b="b"/>
                <a:pathLst>
                  <a:path w="224" h="4">
                    <a:moveTo>
                      <a:pt x="220" y="4"/>
                    </a:moveTo>
                    <a:lnTo>
                      <a:pt x="0" y="4"/>
                    </a:lnTo>
                    <a:lnTo>
                      <a:pt x="5" y="0"/>
                    </a:lnTo>
                    <a:lnTo>
                      <a:pt x="224" y="0"/>
                    </a:lnTo>
                    <a:lnTo>
                      <a:pt x="220" y="4"/>
                    </a:lnTo>
                    <a:close/>
                  </a:path>
                </a:pathLst>
              </a:custGeom>
              <a:solidFill>
                <a:srgbClr val="C1BD89"/>
              </a:solidFill>
              <a:ln w="9525">
                <a:noFill/>
                <a:round/>
                <a:headEnd/>
                <a:tailEnd/>
              </a:ln>
            </p:spPr>
            <p:txBody>
              <a:bodyPr/>
              <a:lstStyle/>
              <a:p>
                <a:endParaRPr lang="es-ES"/>
              </a:p>
            </p:txBody>
          </p:sp>
          <p:sp>
            <p:nvSpPr>
              <p:cNvPr id="147576" name="Freeform 120"/>
              <p:cNvSpPr>
                <a:spLocks/>
              </p:cNvSpPr>
              <p:nvPr/>
            </p:nvSpPr>
            <p:spPr bwMode="auto">
              <a:xfrm>
                <a:off x="964" y="1708"/>
                <a:ext cx="224" cy="5"/>
              </a:xfrm>
              <a:custGeom>
                <a:avLst/>
                <a:gdLst/>
                <a:ahLst/>
                <a:cxnLst>
                  <a:cxn ang="0">
                    <a:pos x="220" y="5"/>
                  </a:cxn>
                  <a:cxn ang="0">
                    <a:pos x="0" y="5"/>
                  </a:cxn>
                  <a:cxn ang="0">
                    <a:pos x="7" y="0"/>
                  </a:cxn>
                  <a:cxn ang="0">
                    <a:pos x="224" y="0"/>
                  </a:cxn>
                  <a:cxn ang="0">
                    <a:pos x="220" y="5"/>
                  </a:cxn>
                </a:cxnLst>
                <a:rect l="0" t="0" r="r" b="b"/>
                <a:pathLst>
                  <a:path w="224" h="5">
                    <a:moveTo>
                      <a:pt x="220" y="5"/>
                    </a:moveTo>
                    <a:lnTo>
                      <a:pt x="0" y="5"/>
                    </a:lnTo>
                    <a:lnTo>
                      <a:pt x="7" y="0"/>
                    </a:lnTo>
                    <a:lnTo>
                      <a:pt x="224" y="0"/>
                    </a:lnTo>
                    <a:lnTo>
                      <a:pt x="220" y="5"/>
                    </a:lnTo>
                    <a:close/>
                  </a:path>
                </a:pathLst>
              </a:custGeom>
              <a:solidFill>
                <a:srgbClr val="C1BD89"/>
              </a:solidFill>
              <a:ln w="9525">
                <a:noFill/>
                <a:round/>
                <a:headEnd/>
                <a:tailEnd/>
              </a:ln>
            </p:spPr>
            <p:txBody>
              <a:bodyPr/>
              <a:lstStyle/>
              <a:p>
                <a:endParaRPr lang="es-ES"/>
              </a:p>
            </p:txBody>
          </p:sp>
          <p:sp>
            <p:nvSpPr>
              <p:cNvPr id="147577" name="Freeform 121"/>
              <p:cNvSpPr>
                <a:spLocks/>
              </p:cNvSpPr>
              <p:nvPr/>
            </p:nvSpPr>
            <p:spPr bwMode="auto">
              <a:xfrm>
                <a:off x="967" y="1706"/>
                <a:ext cx="226" cy="5"/>
              </a:xfrm>
              <a:custGeom>
                <a:avLst/>
                <a:gdLst/>
                <a:ahLst/>
                <a:cxnLst>
                  <a:cxn ang="0">
                    <a:pos x="219" y="5"/>
                  </a:cxn>
                  <a:cxn ang="0">
                    <a:pos x="0" y="5"/>
                  </a:cxn>
                  <a:cxn ang="0">
                    <a:pos x="6" y="0"/>
                  </a:cxn>
                  <a:cxn ang="0">
                    <a:pos x="226" y="0"/>
                  </a:cxn>
                  <a:cxn ang="0">
                    <a:pos x="219" y="5"/>
                  </a:cxn>
                </a:cxnLst>
                <a:rect l="0" t="0" r="r" b="b"/>
                <a:pathLst>
                  <a:path w="226" h="5">
                    <a:moveTo>
                      <a:pt x="219" y="5"/>
                    </a:moveTo>
                    <a:lnTo>
                      <a:pt x="0" y="5"/>
                    </a:lnTo>
                    <a:lnTo>
                      <a:pt x="6" y="0"/>
                    </a:lnTo>
                    <a:lnTo>
                      <a:pt x="226" y="0"/>
                    </a:lnTo>
                    <a:lnTo>
                      <a:pt x="219" y="5"/>
                    </a:lnTo>
                    <a:close/>
                  </a:path>
                </a:pathLst>
              </a:custGeom>
              <a:solidFill>
                <a:srgbClr val="C1BB87"/>
              </a:solidFill>
              <a:ln w="9525">
                <a:noFill/>
                <a:round/>
                <a:headEnd/>
                <a:tailEnd/>
              </a:ln>
            </p:spPr>
            <p:txBody>
              <a:bodyPr/>
              <a:lstStyle/>
              <a:p>
                <a:endParaRPr lang="es-ES"/>
              </a:p>
            </p:txBody>
          </p:sp>
          <p:sp>
            <p:nvSpPr>
              <p:cNvPr id="147578" name="Freeform 122"/>
              <p:cNvSpPr>
                <a:spLocks/>
              </p:cNvSpPr>
              <p:nvPr/>
            </p:nvSpPr>
            <p:spPr bwMode="auto">
              <a:xfrm>
                <a:off x="971" y="1704"/>
                <a:ext cx="224" cy="4"/>
              </a:xfrm>
              <a:custGeom>
                <a:avLst/>
                <a:gdLst/>
                <a:ahLst/>
                <a:cxnLst>
                  <a:cxn ang="0">
                    <a:pos x="217" y="4"/>
                  </a:cxn>
                  <a:cxn ang="0">
                    <a:pos x="0" y="4"/>
                  </a:cxn>
                  <a:cxn ang="0">
                    <a:pos x="4" y="0"/>
                  </a:cxn>
                  <a:cxn ang="0">
                    <a:pos x="224" y="0"/>
                  </a:cxn>
                  <a:cxn ang="0">
                    <a:pos x="217" y="4"/>
                  </a:cxn>
                </a:cxnLst>
                <a:rect l="0" t="0" r="r" b="b"/>
                <a:pathLst>
                  <a:path w="224" h="4">
                    <a:moveTo>
                      <a:pt x="217" y="4"/>
                    </a:moveTo>
                    <a:lnTo>
                      <a:pt x="0" y="4"/>
                    </a:lnTo>
                    <a:lnTo>
                      <a:pt x="4" y="0"/>
                    </a:lnTo>
                    <a:lnTo>
                      <a:pt x="224" y="0"/>
                    </a:lnTo>
                    <a:lnTo>
                      <a:pt x="217" y="4"/>
                    </a:lnTo>
                    <a:close/>
                  </a:path>
                </a:pathLst>
              </a:custGeom>
              <a:solidFill>
                <a:srgbClr val="C1BB87"/>
              </a:solidFill>
              <a:ln w="9525">
                <a:noFill/>
                <a:round/>
                <a:headEnd/>
                <a:tailEnd/>
              </a:ln>
            </p:spPr>
            <p:txBody>
              <a:bodyPr/>
              <a:lstStyle/>
              <a:p>
                <a:endParaRPr lang="es-ES"/>
              </a:p>
            </p:txBody>
          </p:sp>
          <p:sp>
            <p:nvSpPr>
              <p:cNvPr id="147579" name="Freeform 123"/>
              <p:cNvSpPr>
                <a:spLocks/>
              </p:cNvSpPr>
              <p:nvPr/>
            </p:nvSpPr>
            <p:spPr bwMode="auto">
              <a:xfrm>
                <a:off x="973" y="1702"/>
                <a:ext cx="224" cy="4"/>
              </a:xfrm>
              <a:custGeom>
                <a:avLst/>
                <a:gdLst/>
                <a:ahLst/>
                <a:cxnLst>
                  <a:cxn ang="0">
                    <a:pos x="220" y="4"/>
                  </a:cxn>
                  <a:cxn ang="0">
                    <a:pos x="0" y="4"/>
                  </a:cxn>
                  <a:cxn ang="0">
                    <a:pos x="7" y="0"/>
                  </a:cxn>
                  <a:cxn ang="0">
                    <a:pos x="224" y="0"/>
                  </a:cxn>
                  <a:cxn ang="0">
                    <a:pos x="220" y="4"/>
                  </a:cxn>
                </a:cxnLst>
                <a:rect l="0" t="0" r="r" b="b"/>
                <a:pathLst>
                  <a:path w="224" h="4">
                    <a:moveTo>
                      <a:pt x="220" y="4"/>
                    </a:moveTo>
                    <a:lnTo>
                      <a:pt x="0" y="4"/>
                    </a:lnTo>
                    <a:lnTo>
                      <a:pt x="7" y="0"/>
                    </a:lnTo>
                    <a:lnTo>
                      <a:pt x="224" y="0"/>
                    </a:lnTo>
                    <a:lnTo>
                      <a:pt x="220" y="4"/>
                    </a:lnTo>
                    <a:close/>
                  </a:path>
                </a:pathLst>
              </a:custGeom>
              <a:solidFill>
                <a:srgbClr val="BEBA87"/>
              </a:solidFill>
              <a:ln w="9525">
                <a:noFill/>
                <a:round/>
                <a:headEnd/>
                <a:tailEnd/>
              </a:ln>
            </p:spPr>
            <p:txBody>
              <a:bodyPr/>
              <a:lstStyle/>
              <a:p>
                <a:endParaRPr lang="es-ES"/>
              </a:p>
            </p:txBody>
          </p:sp>
          <p:sp>
            <p:nvSpPr>
              <p:cNvPr id="147580" name="Freeform 124"/>
              <p:cNvSpPr>
                <a:spLocks/>
              </p:cNvSpPr>
              <p:nvPr/>
            </p:nvSpPr>
            <p:spPr bwMode="auto">
              <a:xfrm>
                <a:off x="975" y="1699"/>
                <a:ext cx="224" cy="5"/>
              </a:xfrm>
              <a:custGeom>
                <a:avLst/>
                <a:gdLst/>
                <a:ahLst/>
                <a:cxnLst>
                  <a:cxn ang="0">
                    <a:pos x="220" y="5"/>
                  </a:cxn>
                  <a:cxn ang="0">
                    <a:pos x="0" y="5"/>
                  </a:cxn>
                  <a:cxn ang="0">
                    <a:pos x="7" y="0"/>
                  </a:cxn>
                  <a:cxn ang="0">
                    <a:pos x="224" y="0"/>
                  </a:cxn>
                  <a:cxn ang="0">
                    <a:pos x="220" y="5"/>
                  </a:cxn>
                </a:cxnLst>
                <a:rect l="0" t="0" r="r" b="b"/>
                <a:pathLst>
                  <a:path w="224" h="5">
                    <a:moveTo>
                      <a:pt x="220" y="5"/>
                    </a:moveTo>
                    <a:lnTo>
                      <a:pt x="0" y="5"/>
                    </a:lnTo>
                    <a:lnTo>
                      <a:pt x="7" y="0"/>
                    </a:lnTo>
                    <a:lnTo>
                      <a:pt x="224" y="0"/>
                    </a:lnTo>
                    <a:lnTo>
                      <a:pt x="220" y="5"/>
                    </a:lnTo>
                    <a:close/>
                  </a:path>
                </a:pathLst>
              </a:custGeom>
              <a:solidFill>
                <a:srgbClr val="BEBA86"/>
              </a:solidFill>
              <a:ln w="9525">
                <a:noFill/>
                <a:round/>
                <a:headEnd/>
                <a:tailEnd/>
              </a:ln>
            </p:spPr>
            <p:txBody>
              <a:bodyPr/>
              <a:lstStyle/>
              <a:p>
                <a:endParaRPr lang="es-ES"/>
              </a:p>
            </p:txBody>
          </p:sp>
          <p:sp>
            <p:nvSpPr>
              <p:cNvPr id="147581" name="Freeform 125"/>
              <p:cNvSpPr>
                <a:spLocks/>
              </p:cNvSpPr>
              <p:nvPr/>
            </p:nvSpPr>
            <p:spPr bwMode="auto">
              <a:xfrm>
                <a:off x="980" y="1697"/>
                <a:ext cx="222" cy="5"/>
              </a:xfrm>
              <a:custGeom>
                <a:avLst/>
                <a:gdLst/>
                <a:ahLst/>
                <a:cxnLst>
                  <a:cxn ang="0">
                    <a:pos x="217" y="5"/>
                  </a:cxn>
                  <a:cxn ang="0">
                    <a:pos x="0" y="5"/>
                  </a:cxn>
                  <a:cxn ang="0">
                    <a:pos x="4" y="0"/>
                  </a:cxn>
                  <a:cxn ang="0">
                    <a:pos x="222" y="0"/>
                  </a:cxn>
                  <a:cxn ang="0">
                    <a:pos x="217" y="5"/>
                  </a:cxn>
                </a:cxnLst>
                <a:rect l="0" t="0" r="r" b="b"/>
                <a:pathLst>
                  <a:path w="222" h="5">
                    <a:moveTo>
                      <a:pt x="217" y="5"/>
                    </a:moveTo>
                    <a:lnTo>
                      <a:pt x="0" y="5"/>
                    </a:lnTo>
                    <a:lnTo>
                      <a:pt x="4" y="0"/>
                    </a:lnTo>
                    <a:lnTo>
                      <a:pt x="222" y="0"/>
                    </a:lnTo>
                    <a:lnTo>
                      <a:pt x="217" y="5"/>
                    </a:lnTo>
                    <a:close/>
                  </a:path>
                </a:pathLst>
              </a:custGeom>
              <a:solidFill>
                <a:srgbClr val="BEBA86"/>
              </a:solidFill>
              <a:ln w="9525">
                <a:noFill/>
                <a:round/>
                <a:headEnd/>
                <a:tailEnd/>
              </a:ln>
            </p:spPr>
            <p:txBody>
              <a:bodyPr/>
              <a:lstStyle/>
              <a:p>
                <a:endParaRPr lang="es-ES"/>
              </a:p>
            </p:txBody>
          </p:sp>
          <p:sp>
            <p:nvSpPr>
              <p:cNvPr id="147582" name="Freeform 126"/>
              <p:cNvSpPr>
                <a:spLocks/>
              </p:cNvSpPr>
              <p:nvPr/>
            </p:nvSpPr>
            <p:spPr bwMode="auto">
              <a:xfrm>
                <a:off x="982" y="1695"/>
                <a:ext cx="222" cy="4"/>
              </a:xfrm>
              <a:custGeom>
                <a:avLst/>
                <a:gdLst/>
                <a:ahLst/>
                <a:cxnLst>
                  <a:cxn ang="0">
                    <a:pos x="217" y="4"/>
                  </a:cxn>
                  <a:cxn ang="0">
                    <a:pos x="0" y="4"/>
                  </a:cxn>
                  <a:cxn ang="0">
                    <a:pos x="7" y="0"/>
                  </a:cxn>
                  <a:cxn ang="0">
                    <a:pos x="222" y="0"/>
                  </a:cxn>
                  <a:cxn ang="0">
                    <a:pos x="217" y="4"/>
                  </a:cxn>
                </a:cxnLst>
                <a:rect l="0" t="0" r="r" b="b"/>
                <a:pathLst>
                  <a:path w="222" h="4">
                    <a:moveTo>
                      <a:pt x="217" y="4"/>
                    </a:moveTo>
                    <a:lnTo>
                      <a:pt x="0" y="4"/>
                    </a:lnTo>
                    <a:lnTo>
                      <a:pt x="7" y="0"/>
                    </a:lnTo>
                    <a:lnTo>
                      <a:pt x="222" y="0"/>
                    </a:lnTo>
                    <a:lnTo>
                      <a:pt x="217" y="4"/>
                    </a:lnTo>
                    <a:close/>
                  </a:path>
                </a:pathLst>
              </a:custGeom>
              <a:solidFill>
                <a:srgbClr val="BEBA86"/>
              </a:solidFill>
              <a:ln w="9525">
                <a:noFill/>
                <a:round/>
                <a:headEnd/>
                <a:tailEnd/>
              </a:ln>
            </p:spPr>
            <p:txBody>
              <a:bodyPr/>
              <a:lstStyle/>
              <a:p>
                <a:endParaRPr lang="es-ES"/>
              </a:p>
            </p:txBody>
          </p:sp>
          <p:sp>
            <p:nvSpPr>
              <p:cNvPr id="147583" name="Freeform 127"/>
              <p:cNvSpPr>
                <a:spLocks/>
              </p:cNvSpPr>
              <p:nvPr/>
            </p:nvSpPr>
            <p:spPr bwMode="auto">
              <a:xfrm>
                <a:off x="984" y="1695"/>
                <a:ext cx="222" cy="2"/>
              </a:xfrm>
              <a:custGeom>
                <a:avLst/>
                <a:gdLst/>
                <a:ahLst/>
                <a:cxnLst>
                  <a:cxn ang="0">
                    <a:pos x="218" y="2"/>
                  </a:cxn>
                  <a:cxn ang="0">
                    <a:pos x="0" y="2"/>
                  </a:cxn>
                  <a:cxn ang="0">
                    <a:pos x="7" y="0"/>
                  </a:cxn>
                  <a:cxn ang="0">
                    <a:pos x="222" y="0"/>
                  </a:cxn>
                  <a:cxn ang="0">
                    <a:pos x="218" y="2"/>
                  </a:cxn>
                </a:cxnLst>
                <a:rect l="0" t="0" r="r" b="b"/>
                <a:pathLst>
                  <a:path w="222" h="2">
                    <a:moveTo>
                      <a:pt x="218" y="2"/>
                    </a:moveTo>
                    <a:lnTo>
                      <a:pt x="0" y="2"/>
                    </a:lnTo>
                    <a:lnTo>
                      <a:pt x="7" y="0"/>
                    </a:lnTo>
                    <a:lnTo>
                      <a:pt x="222" y="0"/>
                    </a:lnTo>
                    <a:lnTo>
                      <a:pt x="218" y="2"/>
                    </a:lnTo>
                    <a:close/>
                  </a:path>
                </a:pathLst>
              </a:custGeom>
              <a:solidFill>
                <a:srgbClr val="BEBA84"/>
              </a:solidFill>
              <a:ln w="9525">
                <a:noFill/>
                <a:round/>
                <a:headEnd/>
                <a:tailEnd/>
              </a:ln>
            </p:spPr>
            <p:txBody>
              <a:bodyPr/>
              <a:lstStyle/>
              <a:p>
                <a:endParaRPr lang="es-ES"/>
              </a:p>
            </p:txBody>
          </p:sp>
          <p:sp>
            <p:nvSpPr>
              <p:cNvPr id="147584" name="Freeform 128"/>
              <p:cNvSpPr>
                <a:spLocks/>
              </p:cNvSpPr>
              <p:nvPr/>
            </p:nvSpPr>
            <p:spPr bwMode="auto">
              <a:xfrm>
                <a:off x="989" y="1693"/>
                <a:ext cx="219" cy="2"/>
              </a:xfrm>
              <a:custGeom>
                <a:avLst/>
                <a:gdLst/>
                <a:ahLst/>
                <a:cxnLst>
                  <a:cxn ang="0">
                    <a:pos x="215" y="2"/>
                  </a:cxn>
                  <a:cxn ang="0">
                    <a:pos x="0" y="2"/>
                  </a:cxn>
                  <a:cxn ang="0">
                    <a:pos x="4" y="0"/>
                  </a:cxn>
                  <a:cxn ang="0">
                    <a:pos x="219" y="0"/>
                  </a:cxn>
                  <a:cxn ang="0">
                    <a:pos x="215" y="2"/>
                  </a:cxn>
                </a:cxnLst>
                <a:rect l="0" t="0" r="r" b="b"/>
                <a:pathLst>
                  <a:path w="219" h="2">
                    <a:moveTo>
                      <a:pt x="215" y="2"/>
                    </a:moveTo>
                    <a:lnTo>
                      <a:pt x="0" y="2"/>
                    </a:lnTo>
                    <a:lnTo>
                      <a:pt x="4" y="0"/>
                    </a:lnTo>
                    <a:lnTo>
                      <a:pt x="219" y="0"/>
                    </a:lnTo>
                    <a:lnTo>
                      <a:pt x="215" y="2"/>
                    </a:lnTo>
                    <a:close/>
                  </a:path>
                </a:pathLst>
              </a:custGeom>
              <a:solidFill>
                <a:srgbClr val="BEB883"/>
              </a:solidFill>
              <a:ln w="9525">
                <a:noFill/>
                <a:round/>
                <a:headEnd/>
                <a:tailEnd/>
              </a:ln>
            </p:spPr>
            <p:txBody>
              <a:bodyPr/>
              <a:lstStyle/>
              <a:p>
                <a:endParaRPr lang="es-ES"/>
              </a:p>
            </p:txBody>
          </p:sp>
          <p:sp>
            <p:nvSpPr>
              <p:cNvPr id="147585" name="Freeform 129"/>
              <p:cNvSpPr>
                <a:spLocks/>
              </p:cNvSpPr>
              <p:nvPr/>
            </p:nvSpPr>
            <p:spPr bwMode="auto">
              <a:xfrm>
                <a:off x="991" y="1691"/>
                <a:ext cx="222" cy="4"/>
              </a:xfrm>
              <a:custGeom>
                <a:avLst/>
                <a:gdLst/>
                <a:ahLst/>
                <a:cxnLst>
                  <a:cxn ang="0">
                    <a:pos x="215" y="4"/>
                  </a:cxn>
                  <a:cxn ang="0">
                    <a:pos x="0" y="4"/>
                  </a:cxn>
                  <a:cxn ang="0">
                    <a:pos x="7" y="0"/>
                  </a:cxn>
                  <a:cxn ang="0">
                    <a:pos x="222" y="0"/>
                  </a:cxn>
                  <a:cxn ang="0">
                    <a:pos x="215" y="4"/>
                  </a:cxn>
                </a:cxnLst>
                <a:rect l="0" t="0" r="r" b="b"/>
                <a:pathLst>
                  <a:path w="222" h="4">
                    <a:moveTo>
                      <a:pt x="215" y="4"/>
                    </a:moveTo>
                    <a:lnTo>
                      <a:pt x="0" y="4"/>
                    </a:lnTo>
                    <a:lnTo>
                      <a:pt x="7" y="0"/>
                    </a:lnTo>
                    <a:lnTo>
                      <a:pt x="222" y="0"/>
                    </a:lnTo>
                    <a:lnTo>
                      <a:pt x="215" y="4"/>
                    </a:lnTo>
                    <a:close/>
                  </a:path>
                </a:pathLst>
              </a:custGeom>
              <a:solidFill>
                <a:srgbClr val="BCB783"/>
              </a:solidFill>
              <a:ln w="9525">
                <a:noFill/>
                <a:round/>
                <a:headEnd/>
                <a:tailEnd/>
              </a:ln>
            </p:spPr>
            <p:txBody>
              <a:bodyPr/>
              <a:lstStyle/>
              <a:p>
                <a:endParaRPr lang="es-ES"/>
              </a:p>
            </p:txBody>
          </p:sp>
          <p:sp>
            <p:nvSpPr>
              <p:cNvPr id="147586" name="Freeform 130"/>
              <p:cNvSpPr>
                <a:spLocks/>
              </p:cNvSpPr>
              <p:nvPr/>
            </p:nvSpPr>
            <p:spPr bwMode="auto">
              <a:xfrm>
                <a:off x="993" y="1688"/>
                <a:ext cx="222" cy="5"/>
              </a:xfrm>
              <a:custGeom>
                <a:avLst/>
                <a:gdLst/>
                <a:ahLst/>
                <a:cxnLst>
                  <a:cxn ang="0">
                    <a:pos x="215" y="5"/>
                  </a:cxn>
                  <a:cxn ang="0">
                    <a:pos x="0" y="5"/>
                  </a:cxn>
                  <a:cxn ang="0">
                    <a:pos x="7" y="0"/>
                  </a:cxn>
                  <a:cxn ang="0">
                    <a:pos x="222" y="0"/>
                  </a:cxn>
                  <a:cxn ang="0">
                    <a:pos x="215" y="5"/>
                  </a:cxn>
                </a:cxnLst>
                <a:rect l="0" t="0" r="r" b="b"/>
                <a:pathLst>
                  <a:path w="222" h="5">
                    <a:moveTo>
                      <a:pt x="215" y="5"/>
                    </a:moveTo>
                    <a:lnTo>
                      <a:pt x="0" y="5"/>
                    </a:lnTo>
                    <a:lnTo>
                      <a:pt x="7" y="0"/>
                    </a:lnTo>
                    <a:lnTo>
                      <a:pt x="222" y="0"/>
                    </a:lnTo>
                    <a:lnTo>
                      <a:pt x="215" y="5"/>
                    </a:lnTo>
                    <a:close/>
                  </a:path>
                </a:pathLst>
              </a:custGeom>
              <a:solidFill>
                <a:srgbClr val="BCB782"/>
              </a:solidFill>
              <a:ln w="9525">
                <a:noFill/>
                <a:round/>
                <a:headEnd/>
                <a:tailEnd/>
              </a:ln>
            </p:spPr>
            <p:txBody>
              <a:bodyPr/>
              <a:lstStyle/>
              <a:p>
                <a:endParaRPr lang="es-ES"/>
              </a:p>
            </p:txBody>
          </p:sp>
          <p:sp>
            <p:nvSpPr>
              <p:cNvPr id="147587" name="Freeform 131"/>
              <p:cNvSpPr>
                <a:spLocks/>
              </p:cNvSpPr>
              <p:nvPr/>
            </p:nvSpPr>
            <p:spPr bwMode="auto">
              <a:xfrm>
                <a:off x="998" y="1686"/>
                <a:ext cx="219" cy="5"/>
              </a:xfrm>
              <a:custGeom>
                <a:avLst/>
                <a:gdLst/>
                <a:ahLst/>
                <a:cxnLst>
                  <a:cxn ang="0">
                    <a:pos x="215" y="5"/>
                  </a:cxn>
                  <a:cxn ang="0">
                    <a:pos x="0" y="5"/>
                  </a:cxn>
                  <a:cxn ang="0">
                    <a:pos x="4" y="0"/>
                  </a:cxn>
                  <a:cxn ang="0">
                    <a:pos x="219" y="0"/>
                  </a:cxn>
                  <a:cxn ang="0">
                    <a:pos x="215" y="5"/>
                  </a:cxn>
                </a:cxnLst>
                <a:rect l="0" t="0" r="r" b="b"/>
                <a:pathLst>
                  <a:path w="219" h="5">
                    <a:moveTo>
                      <a:pt x="215" y="5"/>
                    </a:moveTo>
                    <a:lnTo>
                      <a:pt x="0" y="5"/>
                    </a:lnTo>
                    <a:lnTo>
                      <a:pt x="4" y="0"/>
                    </a:lnTo>
                    <a:lnTo>
                      <a:pt x="219" y="0"/>
                    </a:lnTo>
                    <a:lnTo>
                      <a:pt x="215" y="5"/>
                    </a:lnTo>
                    <a:close/>
                  </a:path>
                </a:pathLst>
              </a:custGeom>
              <a:solidFill>
                <a:srgbClr val="BCB782"/>
              </a:solidFill>
              <a:ln w="9525">
                <a:noFill/>
                <a:round/>
                <a:headEnd/>
                <a:tailEnd/>
              </a:ln>
            </p:spPr>
            <p:txBody>
              <a:bodyPr/>
              <a:lstStyle/>
              <a:p>
                <a:endParaRPr lang="es-ES"/>
              </a:p>
            </p:txBody>
          </p:sp>
          <p:sp>
            <p:nvSpPr>
              <p:cNvPr id="147588" name="Freeform 132"/>
              <p:cNvSpPr>
                <a:spLocks/>
              </p:cNvSpPr>
              <p:nvPr/>
            </p:nvSpPr>
            <p:spPr bwMode="auto">
              <a:xfrm>
                <a:off x="1000" y="1684"/>
                <a:ext cx="219" cy="4"/>
              </a:xfrm>
              <a:custGeom>
                <a:avLst/>
                <a:gdLst/>
                <a:ahLst/>
                <a:cxnLst>
                  <a:cxn ang="0">
                    <a:pos x="215" y="4"/>
                  </a:cxn>
                  <a:cxn ang="0">
                    <a:pos x="0" y="4"/>
                  </a:cxn>
                  <a:cxn ang="0">
                    <a:pos x="6" y="0"/>
                  </a:cxn>
                  <a:cxn ang="0">
                    <a:pos x="219" y="0"/>
                  </a:cxn>
                  <a:cxn ang="0">
                    <a:pos x="215" y="4"/>
                  </a:cxn>
                </a:cxnLst>
                <a:rect l="0" t="0" r="r" b="b"/>
                <a:pathLst>
                  <a:path w="219" h="4">
                    <a:moveTo>
                      <a:pt x="215" y="4"/>
                    </a:moveTo>
                    <a:lnTo>
                      <a:pt x="0" y="4"/>
                    </a:lnTo>
                    <a:lnTo>
                      <a:pt x="6" y="0"/>
                    </a:lnTo>
                    <a:lnTo>
                      <a:pt x="219" y="0"/>
                    </a:lnTo>
                    <a:lnTo>
                      <a:pt x="215" y="4"/>
                    </a:lnTo>
                    <a:close/>
                  </a:path>
                </a:pathLst>
              </a:custGeom>
              <a:solidFill>
                <a:srgbClr val="BCB782"/>
              </a:solidFill>
              <a:ln w="9525">
                <a:noFill/>
                <a:round/>
                <a:headEnd/>
                <a:tailEnd/>
              </a:ln>
            </p:spPr>
            <p:txBody>
              <a:bodyPr/>
              <a:lstStyle/>
              <a:p>
                <a:endParaRPr lang="es-ES"/>
              </a:p>
            </p:txBody>
          </p:sp>
          <p:sp>
            <p:nvSpPr>
              <p:cNvPr id="147589" name="Freeform 133"/>
              <p:cNvSpPr>
                <a:spLocks/>
              </p:cNvSpPr>
              <p:nvPr/>
            </p:nvSpPr>
            <p:spPr bwMode="auto">
              <a:xfrm>
                <a:off x="1002" y="1682"/>
                <a:ext cx="220" cy="4"/>
              </a:xfrm>
              <a:custGeom>
                <a:avLst/>
                <a:gdLst/>
                <a:ahLst/>
                <a:cxnLst>
                  <a:cxn ang="0">
                    <a:pos x="215" y="4"/>
                  </a:cxn>
                  <a:cxn ang="0">
                    <a:pos x="0" y="4"/>
                  </a:cxn>
                  <a:cxn ang="0">
                    <a:pos x="7" y="0"/>
                  </a:cxn>
                  <a:cxn ang="0">
                    <a:pos x="220" y="0"/>
                  </a:cxn>
                  <a:cxn ang="0">
                    <a:pos x="215" y="4"/>
                  </a:cxn>
                </a:cxnLst>
                <a:rect l="0" t="0" r="r" b="b"/>
                <a:pathLst>
                  <a:path w="220" h="4">
                    <a:moveTo>
                      <a:pt x="215" y="4"/>
                    </a:moveTo>
                    <a:lnTo>
                      <a:pt x="0" y="4"/>
                    </a:lnTo>
                    <a:lnTo>
                      <a:pt x="7" y="0"/>
                    </a:lnTo>
                    <a:lnTo>
                      <a:pt x="220" y="0"/>
                    </a:lnTo>
                    <a:lnTo>
                      <a:pt x="215" y="4"/>
                    </a:lnTo>
                    <a:close/>
                  </a:path>
                </a:pathLst>
              </a:custGeom>
              <a:solidFill>
                <a:srgbClr val="BCB780"/>
              </a:solidFill>
              <a:ln w="9525">
                <a:noFill/>
                <a:round/>
                <a:headEnd/>
                <a:tailEnd/>
              </a:ln>
            </p:spPr>
            <p:txBody>
              <a:bodyPr/>
              <a:lstStyle/>
              <a:p>
                <a:endParaRPr lang="es-ES"/>
              </a:p>
            </p:txBody>
          </p:sp>
          <p:sp>
            <p:nvSpPr>
              <p:cNvPr id="147590" name="Freeform 134"/>
              <p:cNvSpPr>
                <a:spLocks/>
              </p:cNvSpPr>
              <p:nvPr/>
            </p:nvSpPr>
            <p:spPr bwMode="auto">
              <a:xfrm>
                <a:off x="1006" y="1679"/>
                <a:ext cx="218" cy="5"/>
              </a:xfrm>
              <a:custGeom>
                <a:avLst/>
                <a:gdLst/>
                <a:ahLst/>
                <a:cxnLst>
                  <a:cxn ang="0">
                    <a:pos x="213" y="5"/>
                  </a:cxn>
                  <a:cxn ang="0">
                    <a:pos x="0" y="5"/>
                  </a:cxn>
                  <a:cxn ang="0">
                    <a:pos x="5" y="0"/>
                  </a:cxn>
                  <a:cxn ang="0">
                    <a:pos x="218" y="0"/>
                  </a:cxn>
                  <a:cxn ang="0">
                    <a:pos x="213" y="5"/>
                  </a:cxn>
                </a:cxnLst>
                <a:rect l="0" t="0" r="r" b="b"/>
                <a:pathLst>
                  <a:path w="218" h="5">
                    <a:moveTo>
                      <a:pt x="213" y="5"/>
                    </a:moveTo>
                    <a:lnTo>
                      <a:pt x="0" y="5"/>
                    </a:lnTo>
                    <a:lnTo>
                      <a:pt x="5" y="0"/>
                    </a:lnTo>
                    <a:lnTo>
                      <a:pt x="218" y="0"/>
                    </a:lnTo>
                    <a:lnTo>
                      <a:pt x="213" y="5"/>
                    </a:lnTo>
                    <a:close/>
                  </a:path>
                </a:pathLst>
              </a:custGeom>
              <a:solidFill>
                <a:srgbClr val="BCB680"/>
              </a:solidFill>
              <a:ln w="9525">
                <a:noFill/>
                <a:round/>
                <a:headEnd/>
                <a:tailEnd/>
              </a:ln>
            </p:spPr>
            <p:txBody>
              <a:bodyPr/>
              <a:lstStyle/>
              <a:p>
                <a:endParaRPr lang="es-ES"/>
              </a:p>
            </p:txBody>
          </p:sp>
          <p:sp>
            <p:nvSpPr>
              <p:cNvPr id="147591" name="Freeform 135"/>
              <p:cNvSpPr>
                <a:spLocks/>
              </p:cNvSpPr>
              <p:nvPr/>
            </p:nvSpPr>
            <p:spPr bwMode="auto">
              <a:xfrm>
                <a:off x="1009" y="1677"/>
                <a:ext cx="217" cy="5"/>
              </a:xfrm>
              <a:custGeom>
                <a:avLst/>
                <a:gdLst/>
                <a:ahLst/>
                <a:cxnLst>
                  <a:cxn ang="0">
                    <a:pos x="213" y="5"/>
                  </a:cxn>
                  <a:cxn ang="0">
                    <a:pos x="0" y="5"/>
                  </a:cxn>
                  <a:cxn ang="0">
                    <a:pos x="6" y="0"/>
                  </a:cxn>
                  <a:cxn ang="0">
                    <a:pos x="217" y="0"/>
                  </a:cxn>
                  <a:cxn ang="0">
                    <a:pos x="213" y="5"/>
                  </a:cxn>
                </a:cxnLst>
                <a:rect l="0" t="0" r="r" b="b"/>
                <a:pathLst>
                  <a:path w="217" h="5">
                    <a:moveTo>
                      <a:pt x="213" y="5"/>
                    </a:moveTo>
                    <a:lnTo>
                      <a:pt x="0" y="5"/>
                    </a:lnTo>
                    <a:lnTo>
                      <a:pt x="6" y="0"/>
                    </a:lnTo>
                    <a:lnTo>
                      <a:pt x="217" y="0"/>
                    </a:lnTo>
                    <a:lnTo>
                      <a:pt x="213" y="5"/>
                    </a:lnTo>
                    <a:close/>
                  </a:path>
                </a:pathLst>
              </a:custGeom>
              <a:solidFill>
                <a:srgbClr val="B9B580"/>
              </a:solidFill>
              <a:ln w="9525">
                <a:noFill/>
                <a:round/>
                <a:headEnd/>
                <a:tailEnd/>
              </a:ln>
            </p:spPr>
            <p:txBody>
              <a:bodyPr/>
              <a:lstStyle/>
              <a:p>
                <a:endParaRPr lang="es-ES"/>
              </a:p>
            </p:txBody>
          </p:sp>
          <p:sp>
            <p:nvSpPr>
              <p:cNvPr id="147592" name="Freeform 136"/>
              <p:cNvSpPr>
                <a:spLocks/>
              </p:cNvSpPr>
              <p:nvPr/>
            </p:nvSpPr>
            <p:spPr bwMode="auto">
              <a:xfrm>
                <a:off x="1011" y="1675"/>
                <a:ext cx="220" cy="4"/>
              </a:xfrm>
              <a:custGeom>
                <a:avLst/>
                <a:gdLst/>
                <a:ahLst/>
                <a:cxnLst>
                  <a:cxn ang="0">
                    <a:pos x="213" y="4"/>
                  </a:cxn>
                  <a:cxn ang="0">
                    <a:pos x="0" y="4"/>
                  </a:cxn>
                  <a:cxn ang="0">
                    <a:pos x="7" y="0"/>
                  </a:cxn>
                  <a:cxn ang="0">
                    <a:pos x="220" y="0"/>
                  </a:cxn>
                  <a:cxn ang="0">
                    <a:pos x="213" y="4"/>
                  </a:cxn>
                </a:cxnLst>
                <a:rect l="0" t="0" r="r" b="b"/>
                <a:pathLst>
                  <a:path w="220" h="4">
                    <a:moveTo>
                      <a:pt x="213" y="4"/>
                    </a:moveTo>
                    <a:lnTo>
                      <a:pt x="0" y="4"/>
                    </a:lnTo>
                    <a:lnTo>
                      <a:pt x="7" y="0"/>
                    </a:lnTo>
                    <a:lnTo>
                      <a:pt x="220" y="0"/>
                    </a:lnTo>
                    <a:lnTo>
                      <a:pt x="213" y="4"/>
                    </a:lnTo>
                    <a:close/>
                  </a:path>
                </a:pathLst>
              </a:custGeom>
              <a:solidFill>
                <a:srgbClr val="B9B57F"/>
              </a:solidFill>
              <a:ln w="9525">
                <a:noFill/>
                <a:round/>
                <a:headEnd/>
                <a:tailEnd/>
              </a:ln>
            </p:spPr>
            <p:txBody>
              <a:bodyPr/>
              <a:lstStyle/>
              <a:p>
                <a:endParaRPr lang="es-ES"/>
              </a:p>
            </p:txBody>
          </p:sp>
          <p:sp>
            <p:nvSpPr>
              <p:cNvPr id="147593" name="Freeform 137"/>
              <p:cNvSpPr>
                <a:spLocks/>
              </p:cNvSpPr>
              <p:nvPr/>
            </p:nvSpPr>
            <p:spPr bwMode="auto">
              <a:xfrm>
                <a:off x="1015" y="1673"/>
                <a:ext cx="218" cy="4"/>
              </a:xfrm>
              <a:custGeom>
                <a:avLst/>
                <a:gdLst/>
                <a:ahLst/>
                <a:cxnLst>
                  <a:cxn ang="0">
                    <a:pos x="211" y="4"/>
                  </a:cxn>
                  <a:cxn ang="0">
                    <a:pos x="0" y="4"/>
                  </a:cxn>
                  <a:cxn ang="0">
                    <a:pos x="5" y="0"/>
                  </a:cxn>
                  <a:cxn ang="0">
                    <a:pos x="218" y="0"/>
                  </a:cxn>
                  <a:cxn ang="0">
                    <a:pos x="211" y="4"/>
                  </a:cxn>
                </a:cxnLst>
                <a:rect l="0" t="0" r="r" b="b"/>
                <a:pathLst>
                  <a:path w="218" h="4">
                    <a:moveTo>
                      <a:pt x="211" y="4"/>
                    </a:moveTo>
                    <a:lnTo>
                      <a:pt x="0" y="4"/>
                    </a:lnTo>
                    <a:lnTo>
                      <a:pt x="5" y="0"/>
                    </a:lnTo>
                    <a:lnTo>
                      <a:pt x="218" y="0"/>
                    </a:lnTo>
                    <a:lnTo>
                      <a:pt x="211" y="4"/>
                    </a:lnTo>
                    <a:close/>
                  </a:path>
                </a:pathLst>
              </a:custGeom>
              <a:solidFill>
                <a:srgbClr val="B9B57F"/>
              </a:solidFill>
              <a:ln w="9525">
                <a:noFill/>
                <a:round/>
                <a:headEnd/>
                <a:tailEnd/>
              </a:ln>
            </p:spPr>
            <p:txBody>
              <a:bodyPr/>
              <a:lstStyle/>
              <a:p>
                <a:endParaRPr lang="es-ES"/>
              </a:p>
            </p:txBody>
          </p:sp>
          <p:sp>
            <p:nvSpPr>
              <p:cNvPr id="147594" name="Freeform 138"/>
              <p:cNvSpPr>
                <a:spLocks/>
              </p:cNvSpPr>
              <p:nvPr/>
            </p:nvSpPr>
            <p:spPr bwMode="auto">
              <a:xfrm>
                <a:off x="1018" y="1671"/>
                <a:ext cx="217" cy="4"/>
              </a:xfrm>
              <a:custGeom>
                <a:avLst/>
                <a:gdLst/>
                <a:ahLst/>
                <a:cxnLst>
                  <a:cxn ang="0">
                    <a:pos x="213" y="4"/>
                  </a:cxn>
                  <a:cxn ang="0">
                    <a:pos x="0" y="4"/>
                  </a:cxn>
                  <a:cxn ang="0">
                    <a:pos x="6" y="0"/>
                  </a:cxn>
                  <a:cxn ang="0">
                    <a:pos x="217" y="0"/>
                  </a:cxn>
                  <a:cxn ang="0">
                    <a:pos x="213" y="4"/>
                  </a:cxn>
                </a:cxnLst>
                <a:rect l="0" t="0" r="r" b="b"/>
                <a:pathLst>
                  <a:path w="217" h="4">
                    <a:moveTo>
                      <a:pt x="213" y="4"/>
                    </a:moveTo>
                    <a:lnTo>
                      <a:pt x="0" y="4"/>
                    </a:lnTo>
                    <a:lnTo>
                      <a:pt x="6" y="0"/>
                    </a:lnTo>
                    <a:lnTo>
                      <a:pt x="217" y="0"/>
                    </a:lnTo>
                    <a:lnTo>
                      <a:pt x="213" y="4"/>
                    </a:lnTo>
                    <a:close/>
                  </a:path>
                </a:pathLst>
              </a:custGeom>
              <a:solidFill>
                <a:srgbClr val="B9B57F"/>
              </a:solidFill>
              <a:ln w="9525">
                <a:noFill/>
                <a:round/>
                <a:headEnd/>
                <a:tailEnd/>
              </a:ln>
            </p:spPr>
            <p:txBody>
              <a:bodyPr/>
              <a:lstStyle/>
              <a:p>
                <a:endParaRPr lang="es-ES"/>
              </a:p>
            </p:txBody>
          </p:sp>
          <p:sp>
            <p:nvSpPr>
              <p:cNvPr id="147595" name="Freeform 139"/>
              <p:cNvSpPr>
                <a:spLocks/>
              </p:cNvSpPr>
              <p:nvPr/>
            </p:nvSpPr>
            <p:spPr bwMode="auto">
              <a:xfrm>
                <a:off x="1020" y="1668"/>
                <a:ext cx="217" cy="5"/>
              </a:xfrm>
              <a:custGeom>
                <a:avLst/>
                <a:gdLst/>
                <a:ahLst/>
                <a:cxnLst>
                  <a:cxn ang="0">
                    <a:pos x="213" y="5"/>
                  </a:cxn>
                  <a:cxn ang="0">
                    <a:pos x="0" y="5"/>
                  </a:cxn>
                  <a:cxn ang="0">
                    <a:pos x="6" y="0"/>
                  </a:cxn>
                  <a:cxn ang="0">
                    <a:pos x="217" y="0"/>
                  </a:cxn>
                  <a:cxn ang="0">
                    <a:pos x="213" y="5"/>
                  </a:cxn>
                </a:cxnLst>
                <a:rect l="0" t="0" r="r" b="b"/>
                <a:pathLst>
                  <a:path w="217" h="5">
                    <a:moveTo>
                      <a:pt x="213" y="5"/>
                    </a:moveTo>
                    <a:lnTo>
                      <a:pt x="0" y="5"/>
                    </a:lnTo>
                    <a:lnTo>
                      <a:pt x="6" y="0"/>
                    </a:lnTo>
                    <a:lnTo>
                      <a:pt x="217" y="0"/>
                    </a:lnTo>
                    <a:lnTo>
                      <a:pt x="213" y="5"/>
                    </a:lnTo>
                    <a:close/>
                  </a:path>
                </a:pathLst>
              </a:custGeom>
              <a:solidFill>
                <a:srgbClr val="B9B57D"/>
              </a:solidFill>
              <a:ln w="9525">
                <a:noFill/>
                <a:round/>
                <a:headEnd/>
                <a:tailEnd/>
              </a:ln>
            </p:spPr>
            <p:txBody>
              <a:bodyPr/>
              <a:lstStyle/>
              <a:p>
                <a:endParaRPr lang="es-ES"/>
              </a:p>
            </p:txBody>
          </p:sp>
          <p:sp>
            <p:nvSpPr>
              <p:cNvPr id="147596" name="Freeform 140"/>
              <p:cNvSpPr>
                <a:spLocks/>
              </p:cNvSpPr>
              <p:nvPr/>
            </p:nvSpPr>
            <p:spPr bwMode="auto">
              <a:xfrm>
                <a:off x="1024" y="1666"/>
                <a:ext cx="215" cy="5"/>
              </a:xfrm>
              <a:custGeom>
                <a:avLst/>
                <a:gdLst/>
                <a:ahLst/>
                <a:cxnLst>
                  <a:cxn ang="0">
                    <a:pos x="211" y="5"/>
                  </a:cxn>
                  <a:cxn ang="0">
                    <a:pos x="0" y="5"/>
                  </a:cxn>
                  <a:cxn ang="0">
                    <a:pos x="5" y="0"/>
                  </a:cxn>
                  <a:cxn ang="0">
                    <a:pos x="215" y="0"/>
                  </a:cxn>
                  <a:cxn ang="0">
                    <a:pos x="211" y="5"/>
                  </a:cxn>
                </a:cxnLst>
                <a:rect l="0" t="0" r="r" b="b"/>
                <a:pathLst>
                  <a:path w="215" h="5">
                    <a:moveTo>
                      <a:pt x="211" y="5"/>
                    </a:moveTo>
                    <a:lnTo>
                      <a:pt x="0" y="5"/>
                    </a:lnTo>
                    <a:lnTo>
                      <a:pt x="5" y="0"/>
                    </a:lnTo>
                    <a:lnTo>
                      <a:pt x="215" y="0"/>
                    </a:lnTo>
                    <a:lnTo>
                      <a:pt x="211" y="5"/>
                    </a:lnTo>
                    <a:close/>
                  </a:path>
                </a:pathLst>
              </a:custGeom>
              <a:solidFill>
                <a:srgbClr val="B9B37D"/>
              </a:solidFill>
              <a:ln w="9525">
                <a:noFill/>
                <a:round/>
                <a:headEnd/>
                <a:tailEnd/>
              </a:ln>
            </p:spPr>
            <p:txBody>
              <a:bodyPr/>
              <a:lstStyle/>
              <a:p>
                <a:endParaRPr lang="es-ES"/>
              </a:p>
            </p:txBody>
          </p:sp>
          <p:sp>
            <p:nvSpPr>
              <p:cNvPr id="147597" name="Freeform 141"/>
              <p:cNvSpPr>
                <a:spLocks/>
              </p:cNvSpPr>
              <p:nvPr/>
            </p:nvSpPr>
            <p:spPr bwMode="auto">
              <a:xfrm>
                <a:off x="1026" y="1664"/>
                <a:ext cx="216" cy="4"/>
              </a:xfrm>
              <a:custGeom>
                <a:avLst/>
                <a:gdLst/>
                <a:ahLst/>
                <a:cxnLst>
                  <a:cxn ang="0">
                    <a:pos x="211" y="4"/>
                  </a:cxn>
                  <a:cxn ang="0">
                    <a:pos x="0" y="4"/>
                  </a:cxn>
                  <a:cxn ang="0">
                    <a:pos x="7" y="0"/>
                  </a:cxn>
                  <a:cxn ang="0">
                    <a:pos x="216" y="0"/>
                  </a:cxn>
                  <a:cxn ang="0">
                    <a:pos x="211" y="4"/>
                  </a:cxn>
                </a:cxnLst>
                <a:rect l="0" t="0" r="r" b="b"/>
                <a:pathLst>
                  <a:path w="216" h="4">
                    <a:moveTo>
                      <a:pt x="211" y="4"/>
                    </a:moveTo>
                    <a:lnTo>
                      <a:pt x="0" y="4"/>
                    </a:lnTo>
                    <a:lnTo>
                      <a:pt x="7" y="0"/>
                    </a:lnTo>
                    <a:lnTo>
                      <a:pt x="216" y="0"/>
                    </a:lnTo>
                    <a:lnTo>
                      <a:pt x="211" y="4"/>
                    </a:lnTo>
                    <a:close/>
                  </a:path>
                </a:pathLst>
              </a:custGeom>
              <a:solidFill>
                <a:srgbClr val="B6B27D"/>
              </a:solidFill>
              <a:ln w="9525">
                <a:noFill/>
                <a:round/>
                <a:headEnd/>
                <a:tailEnd/>
              </a:ln>
            </p:spPr>
            <p:txBody>
              <a:bodyPr/>
              <a:lstStyle/>
              <a:p>
                <a:endParaRPr lang="es-ES"/>
              </a:p>
            </p:txBody>
          </p:sp>
          <p:sp>
            <p:nvSpPr>
              <p:cNvPr id="147598" name="Freeform 142"/>
              <p:cNvSpPr>
                <a:spLocks/>
              </p:cNvSpPr>
              <p:nvPr/>
            </p:nvSpPr>
            <p:spPr bwMode="auto">
              <a:xfrm>
                <a:off x="1029" y="1662"/>
                <a:ext cx="215" cy="4"/>
              </a:xfrm>
              <a:custGeom>
                <a:avLst/>
                <a:gdLst/>
                <a:ahLst/>
                <a:cxnLst>
                  <a:cxn ang="0">
                    <a:pos x="210" y="4"/>
                  </a:cxn>
                  <a:cxn ang="0">
                    <a:pos x="0" y="4"/>
                  </a:cxn>
                  <a:cxn ang="0">
                    <a:pos x="6" y="0"/>
                  </a:cxn>
                  <a:cxn ang="0">
                    <a:pos x="215" y="0"/>
                  </a:cxn>
                  <a:cxn ang="0">
                    <a:pos x="210" y="4"/>
                  </a:cxn>
                </a:cxnLst>
                <a:rect l="0" t="0" r="r" b="b"/>
                <a:pathLst>
                  <a:path w="215" h="4">
                    <a:moveTo>
                      <a:pt x="210" y="4"/>
                    </a:moveTo>
                    <a:lnTo>
                      <a:pt x="0" y="4"/>
                    </a:lnTo>
                    <a:lnTo>
                      <a:pt x="6" y="0"/>
                    </a:lnTo>
                    <a:lnTo>
                      <a:pt x="215" y="0"/>
                    </a:lnTo>
                    <a:lnTo>
                      <a:pt x="210" y="4"/>
                    </a:lnTo>
                    <a:close/>
                  </a:path>
                </a:pathLst>
              </a:custGeom>
              <a:solidFill>
                <a:srgbClr val="B6B27B"/>
              </a:solidFill>
              <a:ln w="9525">
                <a:noFill/>
                <a:round/>
                <a:headEnd/>
                <a:tailEnd/>
              </a:ln>
            </p:spPr>
            <p:txBody>
              <a:bodyPr/>
              <a:lstStyle/>
              <a:p>
                <a:endParaRPr lang="es-ES"/>
              </a:p>
            </p:txBody>
          </p:sp>
          <p:sp>
            <p:nvSpPr>
              <p:cNvPr id="147599" name="Freeform 143"/>
              <p:cNvSpPr>
                <a:spLocks/>
              </p:cNvSpPr>
              <p:nvPr/>
            </p:nvSpPr>
            <p:spPr bwMode="auto">
              <a:xfrm>
                <a:off x="1033" y="1660"/>
                <a:ext cx="215" cy="4"/>
              </a:xfrm>
              <a:custGeom>
                <a:avLst/>
                <a:gdLst/>
                <a:ahLst/>
                <a:cxnLst>
                  <a:cxn ang="0">
                    <a:pos x="209" y="4"/>
                  </a:cxn>
                  <a:cxn ang="0">
                    <a:pos x="0" y="4"/>
                  </a:cxn>
                  <a:cxn ang="0">
                    <a:pos x="5" y="0"/>
                  </a:cxn>
                  <a:cxn ang="0">
                    <a:pos x="215" y="0"/>
                  </a:cxn>
                  <a:cxn ang="0">
                    <a:pos x="209" y="4"/>
                  </a:cxn>
                </a:cxnLst>
                <a:rect l="0" t="0" r="r" b="b"/>
                <a:pathLst>
                  <a:path w="215" h="4">
                    <a:moveTo>
                      <a:pt x="209" y="4"/>
                    </a:moveTo>
                    <a:lnTo>
                      <a:pt x="0" y="4"/>
                    </a:lnTo>
                    <a:lnTo>
                      <a:pt x="5" y="0"/>
                    </a:lnTo>
                    <a:lnTo>
                      <a:pt x="215" y="0"/>
                    </a:lnTo>
                    <a:lnTo>
                      <a:pt x="209" y="4"/>
                    </a:lnTo>
                    <a:close/>
                  </a:path>
                </a:pathLst>
              </a:custGeom>
              <a:solidFill>
                <a:srgbClr val="B6B27B"/>
              </a:solidFill>
              <a:ln w="9525">
                <a:noFill/>
                <a:round/>
                <a:headEnd/>
                <a:tailEnd/>
              </a:ln>
            </p:spPr>
            <p:txBody>
              <a:bodyPr/>
              <a:lstStyle/>
              <a:p>
                <a:endParaRPr lang="es-ES"/>
              </a:p>
            </p:txBody>
          </p:sp>
          <p:sp>
            <p:nvSpPr>
              <p:cNvPr id="147600" name="Freeform 144"/>
              <p:cNvSpPr>
                <a:spLocks/>
              </p:cNvSpPr>
              <p:nvPr/>
            </p:nvSpPr>
            <p:spPr bwMode="auto">
              <a:xfrm>
                <a:off x="1035" y="1657"/>
                <a:ext cx="216" cy="5"/>
              </a:xfrm>
              <a:custGeom>
                <a:avLst/>
                <a:gdLst/>
                <a:ahLst/>
                <a:cxnLst>
                  <a:cxn ang="0">
                    <a:pos x="209" y="5"/>
                  </a:cxn>
                  <a:cxn ang="0">
                    <a:pos x="0" y="5"/>
                  </a:cxn>
                  <a:cxn ang="0">
                    <a:pos x="7" y="0"/>
                  </a:cxn>
                  <a:cxn ang="0">
                    <a:pos x="216" y="0"/>
                  </a:cxn>
                  <a:cxn ang="0">
                    <a:pos x="209" y="5"/>
                  </a:cxn>
                </a:cxnLst>
                <a:rect l="0" t="0" r="r" b="b"/>
                <a:pathLst>
                  <a:path w="216" h="5">
                    <a:moveTo>
                      <a:pt x="209" y="5"/>
                    </a:moveTo>
                    <a:lnTo>
                      <a:pt x="0" y="5"/>
                    </a:lnTo>
                    <a:lnTo>
                      <a:pt x="7" y="0"/>
                    </a:lnTo>
                    <a:lnTo>
                      <a:pt x="216" y="0"/>
                    </a:lnTo>
                    <a:lnTo>
                      <a:pt x="209" y="5"/>
                    </a:lnTo>
                    <a:close/>
                  </a:path>
                </a:pathLst>
              </a:custGeom>
              <a:solidFill>
                <a:srgbClr val="B6B27B"/>
              </a:solidFill>
              <a:ln w="9525">
                <a:noFill/>
                <a:round/>
                <a:headEnd/>
                <a:tailEnd/>
              </a:ln>
            </p:spPr>
            <p:txBody>
              <a:bodyPr/>
              <a:lstStyle/>
              <a:p>
                <a:endParaRPr lang="es-ES"/>
              </a:p>
            </p:txBody>
          </p:sp>
          <p:sp>
            <p:nvSpPr>
              <p:cNvPr id="147601" name="Freeform 145"/>
              <p:cNvSpPr>
                <a:spLocks/>
              </p:cNvSpPr>
              <p:nvPr/>
            </p:nvSpPr>
            <p:spPr bwMode="auto">
              <a:xfrm>
                <a:off x="1038" y="1655"/>
                <a:ext cx="215" cy="5"/>
              </a:xfrm>
              <a:custGeom>
                <a:avLst/>
                <a:gdLst/>
                <a:ahLst/>
                <a:cxnLst>
                  <a:cxn ang="0">
                    <a:pos x="210" y="5"/>
                  </a:cxn>
                  <a:cxn ang="0">
                    <a:pos x="0" y="5"/>
                  </a:cxn>
                  <a:cxn ang="0">
                    <a:pos x="6" y="0"/>
                  </a:cxn>
                  <a:cxn ang="0">
                    <a:pos x="215" y="0"/>
                  </a:cxn>
                  <a:cxn ang="0">
                    <a:pos x="210" y="5"/>
                  </a:cxn>
                </a:cxnLst>
                <a:rect l="0" t="0" r="r" b="b"/>
                <a:pathLst>
                  <a:path w="215" h="5">
                    <a:moveTo>
                      <a:pt x="210" y="5"/>
                    </a:moveTo>
                    <a:lnTo>
                      <a:pt x="0" y="5"/>
                    </a:lnTo>
                    <a:lnTo>
                      <a:pt x="6" y="0"/>
                    </a:lnTo>
                    <a:lnTo>
                      <a:pt x="215" y="0"/>
                    </a:lnTo>
                    <a:lnTo>
                      <a:pt x="210" y="5"/>
                    </a:lnTo>
                    <a:close/>
                  </a:path>
                </a:pathLst>
              </a:custGeom>
              <a:solidFill>
                <a:srgbClr val="B6B27A"/>
              </a:solidFill>
              <a:ln w="9525">
                <a:noFill/>
                <a:round/>
                <a:headEnd/>
                <a:tailEnd/>
              </a:ln>
            </p:spPr>
            <p:txBody>
              <a:bodyPr/>
              <a:lstStyle/>
              <a:p>
                <a:endParaRPr lang="es-ES"/>
              </a:p>
            </p:txBody>
          </p:sp>
          <p:sp>
            <p:nvSpPr>
              <p:cNvPr id="147602" name="Freeform 146"/>
              <p:cNvSpPr>
                <a:spLocks/>
              </p:cNvSpPr>
              <p:nvPr/>
            </p:nvSpPr>
            <p:spPr bwMode="auto">
              <a:xfrm>
                <a:off x="1042" y="1653"/>
                <a:ext cx="213" cy="4"/>
              </a:xfrm>
              <a:custGeom>
                <a:avLst/>
                <a:gdLst/>
                <a:ahLst/>
                <a:cxnLst>
                  <a:cxn ang="0">
                    <a:pos x="209" y="4"/>
                  </a:cxn>
                  <a:cxn ang="0">
                    <a:pos x="0" y="4"/>
                  </a:cxn>
                  <a:cxn ang="0">
                    <a:pos x="4" y="0"/>
                  </a:cxn>
                  <a:cxn ang="0">
                    <a:pos x="213" y="0"/>
                  </a:cxn>
                  <a:cxn ang="0">
                    <a:pos x="209" y="4"/>
                  </a:cxn>
                </a:cxnLst>
                <a:rect l="0" t="0" r="r" b="b"/>
                <a:pathLst>
                  <a:path w="213" h="4">
                    <a:moveTo>
                      <a:pt x="209" y="4"/>
                    </a:moveTo>
                    <a:lnTo>
                      <a:pt x="0" y="4"/>
                    </a:lnTo>
                    <a:lnTo>
                      <a:pt x="4" y="0"/>
                    </a:lnTo>
                    <a:lnTo>
                      <a:pt x="213" y="0"/>
                    </a:lnTo>
                    <a:lnTo>
                      <a:pt x="209" y="4"/>
                    </a:lnTo>
                    <a:close/>
                  </a:path>
                </a:pathLst>
              </a:custGeom>
              <a:solidFill>
                <a:srgbClr val="B6B27A"/>
              </a:solidFill>
              <a:ln w="9525">
                <a:noFill/>
                <a:round/>
                <a:headEnd/>
                <a:tailEnd/>
              </a:ln>
            </p:spPr>
            <p:txBody>
              <a:bodyPr/>
              <a:lstStyle/>
              <a:p>
                <a:endParaRPr lang="es-ES"/>
              </a:p>
            </p:txBody>
          </p:sp>
          <p:sp>
            <p:nvSpPr>
              <p:cNvPr id="147603" name="Freeform 147"/>
              <p:cNvSpPr>
                <a:spLocks/>
              </p:cNvSpPr>
              <p:nvPr/>
            </p:nvSpPr>
            <p:spPr bwMode="auto">
              <a:xfrm>
                <a:off x="1044" y="1651"/>
                <a:ext cx="213" cy="4"/>
              </a:xfrm>
              <a:custGeom>
                <a:avLst/>
                <a:gdLst/>
                <a:ahLst/>
                <a:cxnLst>
                  <a:cxn ang="0">
                    <a:pos x="209" y="4"/>
                  </a:cxn>
                  <a:cxn ang="0">
                    <a:pos x="0" y="4"/>
                  </a:cxn>
                  <a:cxn ang="0">
                    <a:pos x="7" y="0"/>
                  </a:cxn>
                  <a:cxn ang="0">
                    <a:pos x="213" y="0"/>
                  </a:cxn>
                  <a:cxn ang="0">
                    <a:pos x="209" y="4"/>
                  </a:cxn>
                </a:cxnLst>
                <a:rect l="0" t="0" r="r" b="b"/>
                <a:pathLst>
                  <a:path w="213" h="4">
                    <a:moveTo>
                      <a:pt x="209" y="4"/>
                    </a:moveTo>
                    <a:lnTo>
                      <a:pt x="0" y="4"/>
                    </a:lnTo>
                    <a:lnTo>
                      <a:pt x="7" y="0"/>
                    </a:lnTo>
                    <a:lnTo>
                      <a:pt x="213" y="0"/>
                    </a:lnTo>
                    <a:lnTo>
                      <a:pt x="209" y="4"/>
                    </a:lnTo>
                    <a:close/>
                  </a:path>
                </a:pathLst>
              </a:custGeom>
              <a:solidFill>
                <a:srgbClr val="B4AF79"/>
              </a:solidFill>
              <a:ln w="9525">
                <a:noFill/>
                <a:round/>
                <a:headEnd/>
                <a:tailEnd/>
              </a:ln>
            </p:spPr>
            <p:txBody>
              <a:bodyPr/>
              <a:lstStyle/>
              <a:p>
                <a:endParaRPr lang="es-ES"/>
              </a:p>
            </p:txBody>
          </p:sp>
          <p:sp>
            <p:nvSpPr>
              <p:cNvPr id="147604" name="Freeform 148"/>
              <p:cNvSpPr>
                <a:spLocks/>
              </p:cNvSpPr>
              <p:nvPr/>
            </p:nvSpPr>
            <p:spPr bwMode="auto">
              <a:xfrm>
                <a:off x="1046" y="1648"/>
                <a:ext cx="213" cy="5"/>
              </a:xfrm>
              <a:custGeom>
                <a:avLst/>
                <a:gdLst/>
                <a:ahLst/>
                <a:cxnLst>
                  <a:cxn ang="0">
                    <a:pos x="209" y="5"/>
                  </a:cxn>
                  <a:cxn ang="0">
                    <a:pos x="0" y="5"/>
                  </a:cxn>
                  <a:cxn ang="0">
                    <a:pos x="7" y="0"/>
                  </a:cxn>
                  <a:cxn ang="0">
                    <a:pos x="213" y="0"/>
                  </a:cxn>
                  <a:cxn ang="0">
                    <a:pos x="209" y="5"/>
                  </a:cxn>
                </a:cxnLst>
                <a:rect l="0" t="0" r="r" b="b"/>
                <a:pathLst>
                  <a:path w="213" h="5">
                    <a:moveTo>
                      <a:pt x="209" y="5"/>
                    </a:moveTo>
                    <a:lnTo>
                      <a:pt x="0" y="5"/>
                    </a:lnTo>
                    <a:lnTo>
                      <a:pt x="7" y="0"/>
                    </a:lnTo>
                    <a:lnTo>
                      <a:pt x="213" y="0"/>
                    </a:lnTo>
                    <a:lnTo>
                      <a:pt x="209" y="5"/>
                    </a:lnTo>
                    <a:close/>
                  </a:path>
                </a:pathLst>
              </a:custGeom>
              <a:solidFill>
                <a:srgbClr val="B4AF78"/>
              </a:solidFill>
              <a:ln w="9525">
                <a:noFill/>
                <a:round/>
                <a:headEnd/>
                <a:tailEnd/>
              </a:ln>
            </p:spPr>
            <p:txBody>
              <a:bodyPr/>
              <a:lstStyle/>
              <a:p>
                <a:endParaRPr lang="es-ES"/>
              </a:p>
            </p:txBody>
          </p:sp>
          <p:sp>
            <p:nvSpPr>
              <p:cNvPr id="147605" name="Freeform 149"/>
              <p:cNvSpPr>
                <a:spLocks/>
              </p:cNvSpPr>
              <p:nvPr/>
            </p:nvSpPr>
            <p:spPr bwMode="auto">
              <a:xfrm>
                <a:off x="1051" y="1646"/>
                <a:ext cx="211" cy="5"/>
              </a:xfrm>
              <a:custGeom>
                <a:avLst/>
                <a:gdLst/>
                <a:ahLst/>
                <a:cxnLst>
                  <a:cxn ang="0">
                    <a:pos x="206" y="5"/>
                  </a:cxn>
                  <a:cxn ang="0">
                    <a:pos x="0" y="5"/>
                  </a:cxn>
                  <a:cxn ang="0">
                    <a:pos x="4" y="0"/>
                  </a:cxn>
                  <a:cxn ang="0">
                    <a:pos x="211" y="0"/>
                  </a:cxn>
                  <a:cxn ang="0">
                    <a:pos x="206" y="5"/>
                  </a:cxn>
                </a:cxnLst>
                <a:rect l="0" t="0" r="r" b="b"/>
                <a:pathLst>
                  <a:path w="211" h="5">
                    <a:moveTo>
                      <a:pt x="206" y="5"/>
                    </a:moveTo>
                    <a:lnTo>
                      <a:pt x="0" y="5"/>
                    </a:lnTo>
                    <a:lnTo>
                      <a:pt x="4" y="0"/>
                    </a:lnTo>
                    <a:lnTo>
                      <a:pt x="211" y="0"/>
                    </a:lnTo>
                    <a:lnTo>
                      <a:pt x="206" y="5"/>
                    </a:lnTo>
                    <a:close/>
                  </a:path>
                </a:pathLst>
              </a:custGeom>
              <a:solidFill>
                <a:srgbClr val="B4AF78"/>
              </a:solidFill>
              <a:ln w="9525">
                <a:noFill/>
                <a:round/>
                <a:headEnd/>
                <a:tailEnd/>
              </a:ln>
            </p:spPr>
            <p:txBody>
              <a:bodyPr/>
              <a:lstStyle/>
              <a:p>
                <a:endParaRPr lang="es-ES"/>
              </a:p>
            </p:txBody>
          </p:sp>
          <p:sp>
            <p:nvSpPr>
              <p:cNvPr id="147606" name="Freeform 150"/>
              <p:cNvSpPr>
                <a:spLocks/>
              </p:cNvSpPr>
              <p:nvPr/>
            </p:nvSpPr>
            <p:spPr bwMode="auto">
              <a:xfrm>
                <a:off x="1053" y="1644"/>
                <a:ext cx="213" cy="4"/>
              </a:xfrm>
              <a:custGeom>
                <a:avLst/>
                <a:gdLst/>
                <a:ahLst/>
                <a:cxnLst>
                  <a:cxn ang="0">
                    <a:pos x="206" y="4"/>
                  </a:cxn>
                  <a:cxn ang="0">
                    <a:pos x="0" y="4"/>
                  </a:cxn>
                  <a:cxn ang="0">
                    <a:pos x="7" y="0"/>
                  </a:cxn>
                  <a:cxn ang="0">
                    <a:pos x="213" y="0"/>
                  </a:cxn>
                  <a:cxn ang="0">
                    <a:pos x="206" y="4"/>
                  </a:cxn>
                </a:cxnLst>
                <a:rect l="0" t="0" r="r" b="b"/>
                <a:pathLst>
                  <a:path w="213" h="4">
                    <a:moveTo>
                      <a:pt x="206" y="4"/>
                    </a:moveTo>
                    <a:lnTo>
                      <a:pt x="0" y="4"/>
                    </a:lnTo>
                    <a:lnTo>
                      <a:pt x="7" y="0"/>
                    </a:lnTo>
                    <a:lnTo>
                      <a:pt x="213" y="0"/>
                    </a:lnTo>
                    <a:lnTo>
                      <a:pt x="206" y="4"/>
                    </a:lnTo>
                    <a:close/>
                  </a:path>
                </a:pathLst>
              </a:custGeom>
              <a:solidFill>
                <a:srgbClr val="B4AF78"/>
              </a:solidFill>
              <a:ln w="9525">
                <a:noFill/>
                <a:round/>
                <a:headEnd/>
                <a:tailEnd/>
              </a:ln>
            </p:spPr>
            <p:txBody>
              <a:bodyPr/>
              <a:lstStyle/>
              <a:p>
                <a:endParaRPr lang="es-ES"/>
              </a:p>
            </p:txBody>
          </p:sp>
          <p:sp>
            <p:nvSpPr>
              <p:cNvPr id="147607" name="Freeform 151"/>
              <p:cNvSpPr>
                <a:spLocks/>
              </p:cNvSpPr>
              <p:nvPr/>
            </p:nvSpPr>
            <p:spPr bwMode="auto">
              <a:xfrm>
                <a:off x="1055" y="1642"/>
                <a:ext cx="213" cy="4"/>
              </a:xfrm>
              <a:custGeom>
                <a:avLst/>
                <a:gdLst/>
                <a:ahLst/>
                <a:cxnLst>
                  <a:cxn ang="0">
                    <a:pos x="207" y="4"/>
                  </a:cxn>
                  <a:cxn ang="0">
                    <a:pos x="0" y="4"/>
                  </a:cxn>
                  <a:cxn ang="0">
                    <a:pos x="7" y="0"/>
                  </a:cxn>
                  <a:cxn ang="0">
                    <a:pos x="213" y="0"/>
                  </a:cxn>
                  <a:cxn ang="0">
                    <a:pos x="207" y="4"/>
                  </a:cxn>
                </a:cxnLst>
                <a:rect l="0" t="0" r="r" b="b"/>
                <a:pathLst>
                  <a:path w="213" h="4">
                    <a:moveTo>
                      <a:pt x="207" y="4"/>
                    </a:moveTo>
                    <a:lnTo>
                      <a:pt x="0" y="4"/>
                    </a:lnTo>
                    <a:lnTo>
                      <a:pt x="7" y="0"/>
                    </a:lnTo>
                    <a:lnTo>
                      <a:pt x="213" y="0"/>
                    </a:lnTo>
                    <a:lnTo>
                      <a:pt x="207" y="4"/>
                    </a:lnTo>
                    <a:close/>
                  </a:path>
                </a:pathLst>
              </a:custGeom>
              <a:solidFill>
                <a:srgbClr val="B4AF76"/>
              </a:solidFill>
              <a:ln w="9525">
                <a:noFill/>
                <a:round/>
                <a:headEnd/>
                <a:tailEnd/>
              </a:ln>
            </p:spPr>
            <p:txBody>
              <a:bodyPr/>
              <a:lstStyle/>
              <a:p>
                <a:endParaRPr lang="es-ES"/>
              </a:p>
            </p:txBody>
          </p:sp>
          <p:sp>
            <p:nvSpPr>
              <p:cNvPr id="147608" name="Freeform 152"/>
              <p:cNvSpPr>
                <a:spLocks/>
              </p:cNvSpPr>
              <p:nvPr/>
            </p:nvSpPr>
            <p:spPr bwMode="auto">
              <a:xfrm>
                <a:off x="1060" y="1640"/>
                <a:ext cx="210" cy="4"/>
              </a:xfrm>
              <a:custGeom>
                <a:avLst/>
                <a:gdLst/>
                <a:ahLst/>
                <a:cxnLst>
                  <a:cxn ang="0">
                    <a:pos x="206" y="4"/>
                  </a:cxn>
                  <a:cxn ang="0">
                    <a:pos x="0" y="4"/>
                  </a:cxn>
                  <a:cxn ang="0">
                    <a:pos x="4" y="0"/>
                  </a:cxn>
                  <a:cxn ang="0">
                    <a:pos x="210" y="0"/>
                  </a:cxn>
                  <a:cxn ang="0">
                    <a:pos x="206" y="4"/>
                  </a:cxn>
                </a:cxnLst>
                <a:rect l="0" t="0" r="r" b="b"/>
                <a:pathLst>
                  <a:path w="210" h="4">
                    <a:moveTo>
                      <a:pt x="206" y="4"/>
                    </a:moveTo>
                    <a:lnTo>
                      <a:pt x="0" y="4"/>
                    </a:lnTo>
                    <a:lnTo>
                      <a:pt x="4" y="0"/>
                    </a:lnTo>
                    <a:lnTo>
                      <a:pt x="210" y="0"/>
                    </a:lnTo>
                    <a:lnTo>
                      <a:pt x="206" y="4"/>
                    </a:lnTo>
                    <a:close/>
                  </a:path>
                </a:pathLst>
              </a:custGeom>
              <a:solidFill>
                <a:srgbClr val="B4AF76"/>
              </a:solidFill>
              <a:ln w="9525">
                <a:noFill/>
                <a:round/>
                <a:headEnd/>
                <a:tailEnd/>
              </a:ln>
            </p:spPr>
            <p:txBody>
              <a:bodyPr/>
              <a:lstStyle/>
              <a:p>
                <a:endParaRPr lang="es-ES"/>
              </a:p>
            </p:txBody>
          </p:sp>
          <p:sp>
            <p:nvSpPr>
              <p:cNvPr id="147609" name="Freeform 153"/>
              <p:cNvSpPr>
                <a:spLocks/>
              </p:cNvSpPr>
              <p:nvPr/>
            </p:nvSpPr>
            <p:spPr bwMode="auto">
              <a:xfrm>
                <a:off x="1062" y="1637"/>
                <a:ext cx="211" cy="5"/>
              </a:xfrm>
              <a:custGeom>
                <a:avLst/>
                <a:gdLst/>
                <a:ahLst/>
                <a:cxnLst>
                  <a:cxn ang="0">
                    <a:pos x="206" y="5"/>
                  </a:cxn>
                  <a:cxn ang="0">
                    <a:pos x="0" y="5"/>
                  </a:cxn>
                  <a:cxn ang="0">
                    <a:pos x="7" y="0"/>
                  </a:cxn>
                  <a:cxn ang="0">
                    <a:pos x="211" y="0"/>
                  </a:cxn>
                  <a:cxn ang="0">
                    <a:pos x="206" y="5"/>
                  </a:cxn>
                </a:cxnLst>
                <a:rect l="0" t="0" r="r" b="b"/>
                <a:pathLst>
                  <a:path w="211" h="5">
                    <a:moveTo>
                      <a:pt x="206" y="5"/>
                    </a:moveTo>
                    <a:lnTo>
                      <a:pt x="0" y="5"/>
                    </a:lnTo>
                    <a:lnTo>
                      <a:pt x="7" y="0"/>
                    </a:lnTo>
                    <a:lnTo>
                      <a:pt x="211" y="0"/>
                    </a:lnTo>
                    <a:lnTo>
                      <a:pt x="206" y="5"/>
                    </a:lnTo>
                    <a:close/>
                  </a:path>
                </a:pathLst>
              </a:custGeom>
              <a:solidFill>
                <a:srgbClr val="B1AD76"/>
              </a:solidFill>
              <a:ln w="9525">
                <a:noFill/>
                <a:round/>
                <a:headEnd/>
                <a:tailEnd/>
              </a:ln>
            </p:spPr>
            <p:txBody>
              <a:bodyPr/>
              <a:lstStyle/>
              <a:p>
                <a:endParaRPr lang="es-ES"/>
              </a:p>
            </p:txBody>
          </p:sp>
          <p:sp>
            <p:nvSpPr>
              <p:cNvPr id="147610" name="Freeform 154"/>
              <p:cNvSpPr>
                <a:spLocks/>
              </p:cNvSpPr>
              <p:nvPr/>
            </p:nvSpPr>
            <p:spPr bwMode="auto">
              <a:xfrm>
                <a:off x="1064" y="1635"/>
                <a:ext cx="211" cy="5"/>
              </a:xfrm>
              <a:custGeom>
                <a:avLst/>
                <a:gdLst/>
                <a:ahLst/>
                <a:cxnLst>
                  <a:cxn ang="0">
                    <a:pos x="206" y="5"/>
                  </a:cxn>
                  <a:cxn ang="0">
                    <a:pos x="0" y="5"/>
                  </a:cxn>
                  <a:cxn ang="0">
                    <a:pos x="7" y="0"/>
                  </a:cxn>
                  <a:cxn ang="0">
                    <a:pos x="211" y="0"/>
                  </a:cxn>
                  <a:cxn ang="0">
                    <a:pos x="206" y="5"/>
                  </a:cxn>
                </a:cxnLst>
                <a:rect l="0" t="0" r="r" b="b"/>
                <a:pathLst>
                  <a:path w="211" h="5">
                    <a:moveTo>
                      <a:pt x="206" y="5"/>
                    </a:moveTo>
                    <a:lnTo>
                      <a:pt x="0" y="5"/>
                    </a:lnTo>
                    <a:lnTo>
                      <a:pt x="7" y="0"/>
                    </a:lnTo>
                    <a:lnTo>
                      <a:pt x="211" y="0"/>
                    </a:lnTo>
                    <a:lnTo>
                      <a:pt x="206" y="5"/>
                    </a:lnTo>
                    <a:close/>
                  </a:path>
                </a:pathLst>
              </a:custGeom>
              <a:solidFill>
                <a:srgbClr val="B1AD75"/>
              </a:solidFill>
              <a:ln w="9525">
                <a:noFill/>
                <a:round/>
                <a:headEnd/>
                <a:tailEnd/>
              </a:ln>
            </p:spPr>
            <p:txBody>
              <a:bodyPr/>
              <a:lstStyle/>
              <a:p>
                <a:endParaRPr lang="es-ES"/>
              </a:p>
            </p:txBody>
          </p:sp>
          <p:sp>
            <p:nvSpPr>
              <p:cNvPr id="147611" name="Freeform 155"/>
              <p:cNvSpPr>
                <a:spLocks/>
              </p:cNvSpPr>
              <p:nvPr/>
            </p:nvSpPr>
            <p:spPr bwMode="auto">
              <a:xfrm>
                <a:off x="1069" y="1633"/>
                <a:ext cx="208" cy="4"/>
              </a:xfrm>
              <a:custGeom>
                <a:avLst/>
                <a:gdLst/>
                <a:ahLst/>
                <a:cxnLst>
                  <a:cxn ang="0">
                    <a:pos x="204" y="4"/>
                  </a:cxn>
                  <a:cxn ang="0">
                    <a:pos x="0" y="4"/>
                  </a:cxn>
                  <a:cxn ang="0">
                    <a:pos x="4" y="0"/>
                  </a:cxn>
                  <a:cxn ang="0">
                    <a:pos x="208" y="0"/>
                  </a:cxn>
                  <a:cxn ang="0">
                    <a:pos x="204" y="4"/>
                  </a:cxn>
                </a:cxnLst>
                <a:rect l="0" t="0" r="r" b="b"/>
                <a:pathLst>
                  <a:path w="208" h="4">
                    <a:moveTo>
                      <a:pt x="204" y="4"/>
                    </a:moveTo>
                    <a:lnTo>
                      <a:pt x="0" y="4"/>
                    </a:lnTo>
                    <a:lnTo>
                      <a:pt x="4" y="0"/>
                    </a:lnTo>
                    <a:lnTo>
                      <a:pt x="208" y="0"/>
                    </a:lnTo>
                    <a:lnTo>
                      <a:pt x="204" y="4"/>
                    </a:lnTo>
                    <a:close/>
                  </a:path>
                </a:pathLst>
              </a:custGeom>
              <a:solidFill>
                <a:srgbClr val="B1AD75"/>
              </a:solidFill>
              <a:ln w="9525">
                <a:noFill/>
                <a:round/>
                <a:headEnd/>
                <a:tailEnd/>
              </a:ln>
            </p:spPr>
            <p:txBody>
              <a:bodyPr/>
              <a:lstStyle/>
              <a:p>
                <a:endParaRPr lang="es-ES"/>
              </a:p>
            </p:txBody>
          </p:sp>
          <p:sp>
            <p:nvSpPr>
              <p:cNvPr id="147612" name="Freeform 156"/>
              <p:cNvSpPr>
                <a:spLocks/>
              </p:cNvSpPr>
              <p:nvPr/>
            </p:nvSpPr>
            <p:spPr bwMode="auto">
              <a:xfrm>
                <a:off x="1071" y="1631"/>
                <a:ext cx="208" cy="4"/>
              </a:xfrm>
              <a:custGeom>
                <a:avLst/>
                <a:gdLst/>
                <a:ahLst/>
                <a:cxnLst>
                  <a:cxn ang="0">
                    <a:pos x="204" y="4"/>
                  </a:cxn>
                  <a:cxn ang="0">
                    <a:pos x="0" y="4"/>
                  </a:cxn>
                  <a:cxn ang="0">
                    <a:pos x="6" y="0"/>
                  </a:cxn>
                  <a:cxn ang="0">
                    <a:pos x="208" y="0"/>
                  </a:cxn>
                  <a:cxn ang="0">
                    <a:pos x="204" y="4"/>
                  </a:cxn>
                </a:cxnLst>
                <a:rect l="0" t="0" r="r" b="b"/>
                <a:pathLst>
                  <a:path w="208" h="4">
                    <a:moveTo>
                      <a:pt x="204" y="4"/>
                    </a:moveTo>
                    <a:lnTo>
                      <a:pt x="0" y="4"/>
                    </a:lnTo>
                    <a:lnTo>
                      <a:pt x="6" y="0"/>
                    </a:lnTo>
                    <a:lnTo>
                      <a:pt x="208" y="0"/>
                    </a:lnTo>
                    <a:lnTo>
                      <a:pt x="204" y="4"/>
                    </a:lnTo>
                    <a:close/>
                  </a:path>
                </a:pathLst>
              </a:custGeom>
              <a:solidFill>
                <a:srgbClr val="B1AD75"/>
              </a:solidFill>
              <a:ln w="9525">
                <a:noFill/>
                <a:round/>
                <a:headEnd/>
                <a:tailEnd/>
              </a:ln>
            </p:spPr>
            <p:txBody>
              <a:bodyPr/>
              <a:lstStyle/>
              <a:p>
                <a:endParaRPr lang="es-ES"/>
              </a:p>
            </p:txBody>
          </p:sp>
          <p:sp>
            <p:nvSpPr>
              <p:cNvPr id="147613" name="Freeform 157"/>
              <p:cNvSpPr>
                <a:spLocks/>
              </p:cNvSpPr>
              <p:nvPr/>
            </p:nvSpPr>
            <p:spPr bwMode="auto">
              <a:xfrm>
                <a:off x="1073" y="1628"/>
                <a:ext cx="211" cy="5"/>
              </a:xfrm>
              <a:custGeom>
                <a:avLst/>
                <a:gdLst/>
                <a:ahLst/>
                <a:cxnLst>
                  <a:cxn ang="0">
                    <a:pos x="204" y="5"/>
                  </a:cxn>
                  <a:cxn ang="0">
                    <a:pos x="0" y="5"/>
                  </a:cxn>
                  <a:cxn ang="0">
                    <a:pos x="7" y="0"/>
                  </a:cxn>
                  <a:cxn ang="0">
                    <a:pos x="211" y="0"/>
                  </a:cxn>
                  <a:cxn ang="0">
                    <a:pos x="204" y="5"/>
                  </a:cxn>
                </a:cxnLst>
                <a:rect l="0" t="0" r="r" b="b"/>
                <a:pathLst>
                  <a:path w="211" h="5">
                    <a:moveTo>
                      <a:pt x="204" y="5"/>
                    </a:moveTo>
                    <a:lnTo>
                      <a:pt x="0" y="5"/>
                    </a:lnTo>
                    <a:lnTo>
                      <a:pt x="7" y="0"/>
                    </a:lnTo>
                    <a:lnTo>
                      <a:pt x="211" y="0"/>
                    </a:lnTo>
                    <a:lnTo>
                      <a:pt x="204" y="5"/>
                    </a:lnTo>
                    <a:close/>
                  </a:path>
                </a:pathLst>
              </a:custGeom>
              <a:solidFill>
                <a:srgbClr val="B1AD73"/>
              </a:solidFill>
              <a:ln w="9525">
                <a:noFill/>
                <a:round/>
                <a:headEnd/>
                <a:tailEnd/>
              </a:ln>
            </p:spPr>
            <p:txBody>
              <a:bodyPr/>
              <a:lstStyle/>
              <a:p>
                <a:endParaRPr lang="es-ES"/>
              </a:p>
            </p:txBody>
          </p:sp>
          <p:sp>
            <p:nvSpPr>
              <p:cNvPr id="147614" name="Freeform 158"/>
              <p:cNvSpPr>
                <a:spLocks/>
              </p:cNvSpPr>
              <p:nvPr/>
            </p:nvSpPr>
            <p:spPr bwMode="auto">
              <a:xfrm>
                <a:off x="1077" y="1626"/>
                <a:ext cx="209" cy="5"/>
              </a:xfrm>
              <a:custGeom>
                <a:avLst/>
                <a:gdLst/>
                <a:ahLst/>
                <a:cxnLst>
                  <a:cxn ang="0">
                    <a:pos x="202" y="5"/>
                  </a:cxn>
                  <a:cxn ang="0">
                    <a:pos x="0" y="5"/>
                  </a:cxn>
                  <a:cxn ang="0">
                    <a:pos x="5" y="0"/>
                  </a:cxn>
                  <a:cxn ang="0">
                    <a:pos x="209" y="0"/>
                  </a:cxn>
                  <a:cxn ang="0">
                    <a:pos x="202" y="5"/>
                  </a:cxn>
                </a:cxnLst>
                <a:rect l="0" t="0" r="r" b="b"/>
                <a:pathLst>
                  <a:path w="209" h="5">
                    <a:moveTo>
                      <a:pt x="202" y="5"/>
                    </a:moveTo>
                    <a:lnTo>
                      <a:pt x="0" y="5"/>
                    </a:lnTo>
                    <a:lnTo>
                      <a:pt x="5" y="0"/>
                    </a:lnTo>
                    <a:lnTo>
                      <a:pt x="209" y="0"/>
                    </a:lnTo>
                    <a:lnTo>
                      <a:pt x="202" y="5"/>
                    </a:lnTo>
                    <a:close/>
                  </a:path>
                </a:pathLst>
              </a:custGeom>
              <a:solidFill>
                <a:srgbClr val="B1AD73"/>
              </a:solidFill>
              <a:ln w="9525">
                <a:noFill/>
                <a:round/>
                <a:headEnd/>
                <a:tailEnd/>
              </a:ln>
            </p:spPr>
            <p:txBody>
              <a:bodyPr/>
              <a:lstStyle/>
              <a:p>
                <a:endParaRPr lang="es-ES"/>
              </a:p>
            </p:txBody>
          </p:sp>
          <p:sp>
            <p:nvSpPr>
              <p:cNvPr id="147615" name="Freeform 159"/>
              <p:cNvSpPr>
                <a:spLocks/>
              </p:cNvSpPr>
              <p:nvPr/>
            </p:nvSpPr>
            <p:spPr bwMode="auto">
              <a:xfrm>
                <a:off x="1080" y="1626"/>
                <a:ext cx="206" cy="2"/>
              </a:xfrm>
              <a:custGeom>
                <a:avLst/>
                <a:gdLst/>
                <a:ahLst/>
                <a:cxnLst>
                  <a:cxn ang="0">
                    <a:pos x="204" y="2"/>
                  </a:cxn>
                  <a:cxn ang="0">
                    <a:pos x="0" y="2"/>
                  </a:cxn>
                  <a:cxn ang="0">
                    <a:pos x="2" y="0"/>
                  </a:cxn>
                  <a:cxn ang="0">
                    <a:pos x="206" y="0"/>
                  </a:cxn>
                  <a:cxn ang="0">
                    <a:pos x="204" y="2"/>
                  </a:cxn>
                </a:cxnLst>
                <a:rect l="0" t="0" r="r" b="b"/>
                <a:pathLst>
                  <a:path w="206" h="2">
                    <a:moveTo>
                      <a:pt x="204" y="2"/>
                    </a:moveTo>
                    <a:lnTo>
                      <a:pt x="0" y="2"/>
                    </a:lnTo>
                    <a:lnTo>
                      <a:pt x="2" y="0"/>
                    </a:lnTo>
                    <a:lnTo>
                      <a:pt x="206" y="0"/>
                    </a:lnTo>
                    <a:lnTo>
                      <a:pt x="204" y="2"/>
                    </a:lnTo>
                    <a:close/>
                  </a:path>
                </a:pathLst>
              </a:custGeom>
              <a:solidFill>
                <a:srgbClr val="AFAA71"/>
              </a:solidFill>
              <a:ln w="9525">
                <a:noFill/>
                <a:round/>
                <a:headEnd/>
                <a:tailEnd/>
              </a:ln>
            </p:spPr>
            <p:txBody>
              <a:bodyPr/>
              <a:lstStyle/>
              <a:p>
                <a:endParaRPr lang="es-ES"/>
              </a:p>
            </p:txBody>
          </p:sp>
          <p:sp>
            <p:nvSpPr>
              <p:cNvPr id="147616" name="Rectangle 160"/>
              <p:cNvSpPr>
                <a:spLocks noChangeArrowheads="1"/>
              </p:cNvSpPr>
              <p:nvPr/>
            </p:nvSpPr>
            <p:spPr bwMode="auto">
              <a:xfrm>
                <a:off x="1082" y="1626"/>
                <a:ext cx="204" cy="0"/>
              </a:xfrm>
              <a:prstGeom prst="rect">
                <a:avLst/>
              </a:prstGeom>
              <a:solidFill>
                <a:srgbClr val="AFAA71"/>
              </a:solidFill>
              <a:ln w="9525">
                <a:noFill/>
                <a:miter lim="800000"/>
                <a:headEnd/>
                <a:tailEnd/>
              </a:ln>
            </p:spPr>
            <p:txBody>
              <a:bodyPr/>
              <a:lstStyle/>
              <a:p>
                <a:endParaRPr lang="es-ES"/>
              </a:p>
            </p:txBody>
          </p:sp>
          <p:sp>
            <p:nvSpPr>
              <p:cNvPr id="147617" name="Freeform 161"/>
              <p:cNvSpPr>
                <a:spLocks/>
              </p:cNvSpPr>
              <p:nvPr/>
            </p:nvSpPr>
            <p:spPr bwMode="auto">
              <a:xfrm>
                <a:off x="734" y="1617"/>
                <a:ext cx="355" cy="271"/>
              </a:xfrm>
              <a:custGeom>
                <a:avLst/>
                <a:gdLst/>
                <a:ahLst/>
                <a:cxnLst>
                  <a:cxn ang="0">
                    <a:pos x="348" y="0"/>
                  </a:cxn>
                  <a:cxn ang="0">
                    <a:pos x="343" y="0"/>
                  </a:cxn>
                  <a:cxn ang="0">
                    <a:pos x="0" y="258"/>
                  </a:cxn>
                  <a:cxn ang="0">
                    <a:pos x="11" y="271"/>
                  </a:cxn>
                  <a:cxn ang="0">
                    <a:pos x="355" y="16"/>
                  </a:cxn>
                  <a:cxn ang="0">
                    <a:pos x="348" y="18"/>
                  </a:cxn>
                  <a:cxn ang="0">
                    <a:pos x="348" y="0"/>
                  </a:cxn>
                </a:cxnLst>
                <a:rect l="0" t="0" r="r" b="b"/>
                <a:pathLst>
                  <a:path w="355" h="271">
                    <a:moveTo>
                      <a:pt x="348" y="0"/>
                    </a:moveTo>
                    <a:lnTo>
                      <a:pt x="343" y="0"/>
                    </a:lnTo>
                    <a:lnTo>
                      <a:pt x="0" y="258"/>
                    </a:lnTo>
                    <a:lnTo>
                      <a:pt x="11" y="271"/>
                    </a:lnTo>
                    <a:lnTo>
                      <a:pt x="355" y="16"/>
                    </a:lnTo>
                    <a:lnTo>
                      <a:pt x="348" y="18"/>
                    </a:lnTo>
                    <a:lnTo>
                      <a:pt x="348" y="0"/>
                    </a:lnTo>
                    <a:close/>
                  </a:path>
                </a:pathLst>
              </a:custGeom>
              <a:solidFill>
                <a:srgbClr val="1F1A17"/>
              </a:solidFill>
              <a:ln w="9525">
                <a:noFill/>
                <a:round/>
                <a:headEnd/>
                <a:tailEnd/>
              </a:ln>
            </p:spPr>
            <p:txBody>
              <a:bodyPr/>
              <a:lstStyle/>
              <a:p>
                <a:endParaRPr lang="es-ES"/>
              </a:p>
            </p:txBody>
          </p:sp>
          <p:sp>
            <p:nvSpPr>
              <p:cNvPr id="147618" name="Freeform 162"/>
              <p:cNvSpPr>
                <a:spLocks/>
              </p:cNvSpPr>
              <p:nvPr/>
            </p:nvSpPr>
            <p:spPr bwMode="auto">
              <a:xfrm>
                <a:off x="1082" y="1617"/>
                <a:ext cx="208" cy="18"/>
              </a:xfrm>
              <a:custGeom>
                <a:avLst/>
                <a:gdLst/>
                <a:ahLst/>
                <a:cxnLst>
                  <a:cxn ang="0">
                    <a:pos x="208" y="16"/>
                  </a:cxn>
                  <a:cxn ang="0">
                    <a:pos x="204" y="0"/>
                  </a:cxn>
                  <a:cxn ang="0">
                    <a:pos x="0" y="0"/>
                  </a:cxn>
                  <a:cxn ang="0">
                    <a:pos x="0" y="18"/>
                  </a:cxn>
                  <a:cxn ang="0">
                    <a:pos x="204" y="18"/>
                  </a:cxn>
                  <a:cxn ang="0">
                    <a:pos x="197" y="3"/>
                  </a:cxn>
                  <a:cxn ang="0">
                    <a:pos x="208" y="16"/>
                  </a:cxn>
                </a:cxnLst>
                <a:rect l="0" t="0" r="r" b="b"/>
                <a:pathLst>
                  <a:path w="208" h="18">
                    <a:moveTo>
                      <a:pt x="208" y="16"/>
                    </a:moveTo>
                    <a:lnTo>
                      <a:pt x="204" y="0"/>
                    </a:lnTo>
                    <a:lnTo>
                      <a:pt x="0" y="0"/>
                    </a:lnTo>
                    <a:lnTo>
                      <a:pt x="0" y="18"/>
                    </a:lnTo>
                    <a:lnTo>
                      <a:pt x="204" y="18"/>
                    </a:lnTo>
                    <a:lnTo>
                      <a:pt x="197" y="3"/>
                    </a:lnTo>
                    <a:lnTo>
                      <a:pt x="208" y="16"/>
                    </a:lnTo>
                    <a:close/>
                  </a:path>
                </a:pathLst>
              </a:custGeom>
              <a:solidFill>
                <a:srgbClr val="1F1A17"/>
              </a:solidFill>
              <a:ln w="9525">
                <a:noFill/>
                <a:round/>
                <a:headEnd/>
                <a:tailEnd/>
              </a:ln>
            </p:spPr>
            <p:txBody>
              <a:bodyPr/>
              <a:lstStyle/>
              <a:p>
                <a:endParaRPr lang="es-ES"/>
              </a:p>
            </p:txBody>
          </p:sp>
          <p:sp>
            <p:nvSpPr>
              <p:cNvPr id="147619" name="Freeform 163"/>
              <p:cNvSpPr>
                <a:spLocks/>
              </p:cNvSpPr>
              <p:nvPr/>
            </p:nvSpPr>
            <p:spPr bwMode="auto">
              <a:xfrm>
                <a:off x="986" y="1620"/>
                <a:ext cx="304" cy="270"/>
              </a:xfrm>
              <a:custGeom>
                <a:avLst/>
                <a:gdLst/>
                <a:ahLst/>
                <a:cxnLst>
                  <a:cxn ang="0">
                    <a:pos x="5" y="270"/>
                  </a:cxn>
                  <a:cxn ang="0">
                    <a:pos x="12" y="268"/>
                  </a:cxn>
                  <a:cxn ang="0">
                    <a:pos x="304" y="13"/>
                  </a:cxn>
                  <a:cxn ang="0">
                    <a:pos x="293" y="0"/>
                  </a:cxn>
                  <a:cxn ang="0">
                    <a:pos x="0" y="255"/>
                  </a:cxn>
                  <a:cxn ang="0">
                    <a:pos x="5" y="253"/>
                  </a:cxn>
                  <a:cxn ang="0">
                    <a:pos x="5" y="270"/>
                  </a:cxn>
                </a:cxnLst>
                <a:rect l="0" t="0" r="r" b="b"/>
                <a:pathLst>
                  <a:path w="304" h="270">
                    <a:moveTo>
                      <a:pt x="5" y="270"/>
                    </a:moveTo>
                    <a:lnTo>
                      <a:pt x="12" y="268"/>
                    </a:lnTo>
                    <a:lnTo>
                      <a:pt x="304" y="13"/>
                    </a:lnTo>
                    <a:lnTo>
                      <a:pt x="293" y="0"/>
                    </a:lnTo>
                    <a:lnTo>
                      <a:pt x="0" y="255"/>
                    </a:lnTo>
                    <a:lnTo>
                      <a:pt x="5" y="253"/>
                    </a:lnTo>
                    <a:lnTo>
                      <a:pt x="5" y="270"/>
                    </a:lnTo>
                    <a:close/>
                  </a:path>
                </a:pathLst>
              </a:custGeom>
              <a:solidFill>
                <a:srgbClr val="1F1A17"/>
              </a:solidFill>
              <a:ln w="9525">
                <a:noFill/>
                <a:round/>
                <a:headEnd/>
                <a:tailEnd/>
              </a:ln>
            </p:spPr>
            <p:txBody>
              <a:bodyPr/>
              <a:lstStyle/>
              <a:p>
                <a:endParaRPr lang="es-ES"/>
              </a:p>
            </p:txBody>
          </p:sp>
          <p:sp>
            <p:nvSpPr>
              <p:cNvPr id="147620" name="Freeform 164"/>
              <p:cNvSpPr>
                <a:spLocks/>
              </p:cNvSpPr>
              <p:nvPr/>
            </p:nvSpPr>
            <p:spPr bwMode="auto">
              <a:xfrm>
                <a:off x="734" y="1873"/>
                <a:ext cx="257" cy="17"/>
              </a:xfrm>
              <a:custGeom>
                <a:avLst/>
                <a:gdLst/>
                <a:ahLst/>
                <a:cxnLst>
                  <a:cxn ang="0">
                    <a:pos x="0" y="2"/>
                  </a:cxn>
                  <a:cxn ang="0">
                    <a:pos x="4" y="17"/>
                  </a:cxn>
                  <a:cxn ang="0">
                    <a:pos x="257" y="17"/>
                  </a:cxn>
                  <a:cxn ang="0">
                    <a:pos x="257" y="0"/>
                  </a:cxn>
                  <a:cxn ang="0">
                    <a:pos x="4" y="0"/>
                  </a:cxn>
                  <a:cxn ang="0">
                    <a:pos x="11" y="15"/>
                  </a:cxn>
                  <a:cxn ang="0">
                    <a:pos x="0" y="2"/>
                  </a:cxn>
                </a:cxnLst>
                <a:rect l="0" t="0" r="r" b="b"/>
                <a:pathLst>
                  <a:path w="257" h="17">
                    <a:moveTo>
                      <a:pt x="0" y="2"/>
                    </a:moveTo>
                    <a:lnTo>
                      <a:pt x="4" y="17"/>
                    </a:lnTo>
                    <a:lnTo>
                      <a:pt x="257" y="17"/>
                    </a:lnTo>
                    <a:lnTo>
                      <a:pt x="257" y="0"/>
                    </a:lnTo>
                    <a:lnTo>
                      <a:pt x="4" y="0"/>
                    </a:lnTo>
                    <a:lnTo>
                      <a:pt x="11" y="15"/>
                    </a:lnTo>
                    <a:lnTo>
                      <a:pt x="0" y="2"/>
                    </a:lnTo>
                    <a:close/>
                  </a:path>
                </a:pathLst>
              </a:custGeom>
              <a:solidFill>
                <a:srgbClr val="1F1A17"/>
              </a:solidFill>
              <a:ln w="9525">
                <a:noFill/>
                <a:round/>
                <a:headEnd/>
                <a:tailEnd/>
              </a:ln>
            </p:spPr>
            <p:txBody>
              <a:bodyPr/>
              <a:lstStyle/>
              <a:p>
                <a:endParaRPr lang="es-ES"/>
              </a:p>
            </p:txBody>
          </p:sp>
          <p:sp>
            <p:nvSpPr>
              <p:cNvPr id="147621" name="Freeform 165"/>
              <p:cNvSpPr>
                <a:spLocks/>
              </p:cNvSpPr>
              <p:nvPr/>
            </p:nvSpPr>
            <p:spPr bwMode="auto">
              <a:xfrm>
                <a:off x="991" y="1879"/>
                <a:ext cx="2" cy="1361"/>
              </a:xfrm>
              <a:custGeom>
                <a:avLst/>
                <a:gdLst/>
                <a:ahLst/>
                <a:cxnLst>
                  <a:cxn ang="0">
                    <a:pos x="0" y="1361"/>
                  </a:cxn>
                  <a:cxn ang="0">
                    <a:pos x="0" y="2"/>
                  </a:cxn>
                  <a:cxn ang="0">
                    <a:pos x="2" y="0"/>
                  </a:cxn>
                  <a:cxn ang="0">
                    <a:pos x="2" y="1359"/>
                  </a:cxn>
                  <a:cxn ang="0">
                    <a:pos x="0" y="1361"/>
                  </a:cxn>
                </a:cxnLst>
                <a:rect l="0" t="0" r="r" b="b"/>
                <a:pathLst>
                  <a:path w="2" h="1361">
                    <a:moveTo>
                      <a:pt x="0" y="1361"/>
                    </a:moveTo>
                    <a:lnTo>
                      <a:pt x="0" y="2"/>
                    </a:lnTo>
                    <a:lnTo>
                      <a:pt x="2" y="0"/>
                    </a:lnTo>
                    <a:lnTo>
                      <a:pt x="2" y="1359"/>
                    </a:lnTo>
                    <a:lnTo>
                      <a:pt x="0" y="1361"/>
                    </a:lnTo>
                    <a:close/>
                  </a:path>
                </a:pathLst>
              </a:custGeom>
              <a:solidFill>
                <a:srgbClr val="EBE8BF"/>
              </a:solidFill>
              <a:ln w="9525">
                <a:noFill/>
                <a:round/>
                <a:headEnd/>
                <a:tailEnd/>
              </a:ln>
            </p:spPr>
            <p:txBody>
              <a:bodyPr/>
              <a:lstStyle/>
              <a:p>
                <a:endParaRPr lang="es-ES"/>
              </a:p>
            </p:txBody>
          </p:sp>
          <p:sp>
            <p:nvSpPr>
              <p:cNvPr id="147622" name="Freeform 166"/>
              <p:cNvSpPr>
                <a:spLocks/>
              </p:cNvSpPr>
              <p:nvPr/>
            </p:nvSpPr>
            <p:spPr bwMode="auto">
              <a:xfrm>
                <a:off x="991" y="1877"/>
                <a:ext cx="4" cy="1363"/>
              </a:xfrm>
              <a:custGeom>
                <a:avLst/>
                <a:gdLst/>
                <a:ahLst/>
                <a:cxnLst>
                  <a:cxn ang="0">
                    <a:pos x="0" y="1363"/>
                  </a:cxn>
                  <a:cxn ang="0">
                    <a:pos x="0" y="4"/>
                  </a:cxn>
                  <a:cxn ang="0">
                    <a:pos x="4" y="0"/>
                  </a:cxn>
                  <a:cxn ang="0">
                    <a:pos x="4" y="1356"/>
                  </a:cxn>
                  <a:cxn ang="0">
                    <a:pos x="0" y="1363"/>
                  </a:cxn>
                </a:cxnLst>
                <a:rect l="0" t="0" r="r" b="b"/>
                <a:pathLst>
                  <a:path w="4" h="1363">
                    <a:moveTo>
                      <a:pt x="0" y="1363"/>
                    </a:moveTo>
                    <a:lnTo>
                      <a:pt x="0" y="4"/>
                    </a:lnTo>
                    <a:lnTo>
                      <a:pt x="4" y="0"/>
                    </a:lnTo>
                    <a:lnTo>
                      <a:pt x="4" y="1356"/>
                    </a:lnTo>
                    <a:lnTo>
                      <a:pt x="0" y="1363"/>
                    </a:lnTo>
                    <a:close/>
                  </a:path>
                </a:pathLst>
              </a:custGeom>
              <a:solidFill>
                <a:srgbClr val="EBE8BF"/>
              </a:solidFill>
              <a:ln w="9525">
                <a:noFill/>
                <a:round/>
                <a:headEnd/>
                <a:tailEnd/>
              </a:ln>
            </p:spPr>
            <p:txBody>
              <a:bodyPr/>
              <a:lstStyle/>
              <a:p>
                <a:endParaRPr lang="es-ES"/>
              </a:p>
            </p:txBody>
          </p:sp>
          <p:sp>
            <p:nvSpPr>
              <p:cNvPr id="147623" name="Freeform 167"/>
              <p:cNvSpPr>
                <a:spLocks/>
              </p:cNvSpPr>
              <p:nvPr/>
            </p:nvSpPr>
            <p:spPr bwMode="auto">
              <a:xfrm>
                <a:off x="993" y="1875"/>
                <a:ext cx="5" cy="1363"/>
              </a:xfrm>
              <a:custGeom>
                <a:avLst/>
                <a:gdLst/>
                <a:ahLst/>
                <a:cxnLst>
                  <a:cxn ang="0">
                    <a:pos x="0" y="1363"/>
                  </a:cxn>
                  <a:cxn ang="0">
                    <a:pos x="0" y="4"/>
                  </a:cxn>
                  <a:cxn ang="0">
                    <a:pos x="5" y="0"/>
                  </a:cxn>
                  <a:cxn ang="0">
                    <a:pos x="5" y="1354"/>
                  </a:cxn>
                  <a:cxn ang="0">
                    <a:pos x="0" y="1363"/>
                  </a:cxn>
                </a:cxnLst>
                <a:rect l="0" t="0" r="r" b="b"/>
                <a:pathLst>
                  <a:path w="5" h="1363">
                    <a:moveTo>
                      <a:pt x="0" y="1363"/>
                    </a:moveTo>
                    <a:lnTo>
                      <a:pt x="0" y="4"/>
                    </a:lnTo>
                    <a:lnTo>
                      <a:pt x="5" y="0"/>
                    </a:lnTo>
                    <a:lnTo>
                      <a:pt x="5" y="1354"/>
                    </a:lnTo>
                    <a:lnTo>
                      <a:pt x="0" y="1363"/>
                    </a:lnTo>
                    <a:close/>
                  </a:path>
                </a:pathLst>
              </a:custGeom>
              <a:solidFill>
                <a:srgbClr val="EBE8BF"/>
              </a:solidFill>
              <a:ln w="9525">
                <a:noFill/>
                <a:round/>
                <a:headEnd/>
                <a:tailEnd/>
              </a:ln>
            </p:spPr>
            <p:txBody>
              <a:bodyPr/>
              <a:lstStyle/>
              <a:p>
                <a:endParaRPr lang="es-ES"/>
              </a:p>
            </p:txBody>
          </p:sp>
          <p:sp>
            <p:nvSpPr>
              <p:cNvPr id="147624" name="Freeform 168"/>
              <p:cNvSpPr>
                <a:spLocks/>
              </p:cNvSpPr>
              <p:nvPr/>
            </p:nvSpPr>
            <p:spPr bwMode="auto">
              <a:xfrm>
                <a:off x="995" y="1873"/>
                <a:ext cx="5" cy="1360"/>
              </a:xfrm>
              <a:custGeom>
                <a:avLst/>
                <a:gdLst/>
                <a:ahLst/>
                <a:cxnLst>
                  <a:cxn ang="0">
                    <a:pos x="0" y="1360"/>
                  </a:cxn>
                  <a:cxn ang="0">
                    <a:pos x="0" y="4"/>
                  </a:cxn>
                  <a:cxn ang="0">
                    <a:pos x="5" y="0"/>
                  </a:cxn>
                  <a:cxn ang="0">
                    <a:pos x="5" y="1351"/>
                  </a:cxn>
                  <a:cxn ang="0">
                    <a:pos x="0" y="1360"/>
                  </a:cxn>
                </a:cxnLst>
                <a:rect l="0" t="0" r="r" b="b"/>
                <a:pathLst>
                  <a:path w="5" h="1360">
                    <a:moveTo>
                      <a:pt x="0" y="1360"/>
                    </a:moveTo>
                    <a:lnTo>
                      <a:pt x="0" y="4"/>
                    </a:lnTo>
                    <a:lnTo>
                      <a:pt x="5" y="0"/>
                    </a:lnTo>
                    <a:lnTo>
                      <a:pt x="5" y="1351"/>
                    </a:lnTo>
                    <a:lnTo>
                      <a:pt x="0" y="1360"/>
                    </a:lnTo>
                    <a:close/>
                  </a:path>
                </a:pathLst>
              </a:custGeom>
              <a:solidFill>
                <a:srgbClr val="EBE8BF"/>
              </a:solidFill>
              <a:ln w="9525">
                <a:noFill/>
                <a:round/>
                <a:headEnd/>
                <a:tailEnd/>
              </a:ln>
            </p:spPr>
            <p:txBody>
              <a:bodyPr/>
              <a:lstStyle/>
              <a:p>
                <a:endParaRPr lang="es-ES"/>
              </a:p>
            </p:txBody>
          </p:sp>
          <p:sp>
            <p:nvSpPr>
              <p:cNvPr id="147625" name="Freeform 169"/>
              <p:cNvSpPr>
                <a:spLocks/>
              </p:cNvSpPr>
              <p:nvPr/>
            </p:nvSpPr>
            <p:spPr bwMode="auto">
              <a:xfrm>
                <a:off x="998" y="1873"/>
                <a:ext cx="4" cy="1356"/>
              </a:xfrm>
              <a:custGeom>
                <a:avLst/>
                <a:gdLst/>
                <a:ahLst/>
                <a:cxnLst>
                  <a:cxn ang="0">
                    <a:pos x="0" y="1356"/>
                  </a:cxn>
                  <a:cxn ang="0">
                    <a:pos x="0" y="2"/>
                  </a:cxn>
                  <a:cxn ang="0">
                    <a:pos x="4" y="0"/>
                  </a:cxn>
                  <a:cxn ang="0">
                    <a:pos x="4" y="1347"/>
                  </a:cxn>
                  <a:cxn ang="0">
                    <a:pos x="0" y="1356"/>
                  </a:cxn>
                </a:cxnLst>
                <a:rect l="0" t="0" r="r" b="b"/>
                <a:pathLst>
                  <a:path w="4" h="1356">
                    <a:moveTo>
                      <a:pt x="0" y="1356"/>
                    </a:moveTo>
                    <a:lnTo>
                      <a:pt x="0" y="2"/>
                    </a:lnTo>
                    <a:lnTo>
                      <a:pt x="4" y="0"/>
                    </a:lnTo>
                    <a:lnTo>
                      <a:pt x="4" y="1347"/>
                    </a:lnTo>
                    <a:lnTo>
                      <a:pt x="0" y="1356"/>
                    </a:lnTo>
                    <a:close/>
                  </a:path>
                </a:pathLst>
              </a:custGeom>
              <a:solidFill>
                <a:srgbClr val="EBE8BF"/>
              </a:solidFill>
              <a:ln w="9525">
                <a:noFill/>
                <a:round/>
                <a:headEnd/>
                <a:tailEnd/>
              </a:ln>
            </p:spPr>
            <p:txBody>
              <a:bodyPr/>
              <a:lstStyle/>
              <a:p>
                <a:endParaRPr lang="es-ES"/>
              </a:p>
            </p:txBody>
          </p:sp>
          <p:sp>
            <p:nvSpPr>
              <p:cNvPr id="147626" name="Freeform 170"/>
              <p:cNvSpPr>
                <a:spLocks/>
              </p:cNvSpPr>
              <p:nvPr/>
            </p:nvSpPr>
            <p:spPr bwMode="auto">
              <a:xfrm>
                <a:off x="1000" y="1870"/>
                <a:ext cx="4" cy="1354"/>
              </a:xfrm>
              <a:custGeom>
                <a:avLst/>
                <a:gdLst/>
                <a:ahLst/>
                <a:cxnLst>
                  <a:cxn ang="0">
                    <a:pos x="0" y="1354"/>
                  </a:cxn>
                  <a:cxn ang="0">
                    <a:pos x="0" y="3"/>
                  </a:cxn>
                  <a:cxn ang="0">
                    <a:pos x="4" y="0"/>
                  </a:cxn>
                  <a:cxn ang="0">
                    <a:pos x="4" y="1348"/>
                  </a:cxn>
                  <a:cxn ang="0">
                    <a:pos x="0" y="1354"/>
                  </a:cxn>
                </a:cxnLst>
                <a:rect l="0" t="0" r="r" b="b"/>
                <a:pathLst>
                  <a:path w="4" h="1354">
                    <a:moveTo>
                      <a:pt x="0" y="1354"/>
                    </a:moveTo>
                    <a:lnTo>
                      <a:pt x="0" y="3"/>
                    </a:lnTo>
                    <a:lnTo>
                      <a:pt x="4" y="0"/>
                    </a:lnTo>
                    <a:lnTo>
                      <a:pt x="4" y="1348"/>
                    </a:lnTo>
                    <a:lnTo>
                      <a:pt x="0" y="1354"/>
                    </a:lnTo>
                    <a:close/>
                  </a:path>
                </a:pathLst>
              </a:custGeom>
              <a:solidFill>
                <a:srgbClr val="EBE8BC"/>
              </a:solidFill>
              <a:ln w="9525">
                <a:noFill/>
                <a:round/>
                <a:headEnd/>
                <a:tailEnd/>
              </a:ln>
            </p:spPr>
            <p:txBody>
              <a:bodyPr/>
              <a:lstStyle/>
              <a:p>
                <a:endParaRPr lang="es-ES"/>
              </a:p>
            </p:txBody>
          </p:sp>
          <p:sp>
            <p:nvSpPr>
              <p:cNvPr id="147627" name="Freeform 171"/>
              <p:cNvSpPr>
                <a:spLocks/>
              </p:cNvSpPr>
              <p:nvPr/>
            </p:nvSpPr>
            <p:spPr bwMode="auto">
              <a:xfrm>
                <a:off x="1002" y="1868"/>
                <a:ext cx="4" cy="1352"/>
              </a:xfrm>
              <a:custGeom>
                <a:avLst/>
                <a:gdLst/>
                <a:ahLst/>
                <a:cxnLst>
                  <a:cxn ang="0">
                    <a:pos x="0" y="1352"/>
                  </a:cxn>
                  <a:cxn ang="0">
                    <a:pos x="0" y="5"/>
                  </a:cxn>
                  <a:cxn ang="0">
                    <a:pos x="4" y="0"/>
                  </a:cxn>
                  <a:cxn ang="0">
                    <a:pos x="4" y="1345"/>
                  </a:cxn>
                  <a:cxn ang="0">
                    <a:pos x="0" y="1352"/>
                  </a:cxn>
                </a:cxnLst>
                <a:rect l="0" t="0" r="r" b="b"/>
                <a:pathLst>
                  <a:path w="4" h="1352">
                    <a:moveTo>
                      <a:pt x="0" y="1352"/>
                    </a:moveTo>
                    <a:lnTo>
                      <a:pt x="0" y="5"/>
                    </a:lnTo>
                    <a:lnTo>
                      <a:pt x="4" y="0"/>
                    </a:lnTo>
                    <a:lnTo>
                      <a:pt x="4" y="1345"/>
                    </a:lnTo>
                    <a:lnTo>
                      <a:pt x="0" y="1352"/>
                    </a:lnTo>
                    <a:close/>
                  </a:path>
                </a:pathLst>
              </a:custGeom>
              <a:solidFill>
                <a:srgbClr val="EBE8BC"/>
              </a:solidFill>
              <a:ln w="9525">
                <a:noFill/>
                <a:round/>
                <a:headEnd/>
                <a:tailEnd/>
              </a:ln>
            </p:spPr>
            <p:txBody>
              <a:bodyPr/>
              <a:lstStyle/>
              <a:p>
                <a:endParaRPr lang="es-ES"/>
              </a:p>
            </p:txBody>
          </p:sp>
          <p:sp>
            <p:nvSpPr>
              <p:cNvPr id="147628" name="Freeform 172"/>
              <p:cNvSpPr>
                <a:spLocks/>
              </p:cNvSpPr>
              <p:nvPr/>
            </p:nvSpPr>
            <p:spPr bwMode="auto">
              <a:xfrm>
                <a:off x="1004" y="1866"/>
                <a:ext cx="5" cy="1352"/>
              </a:xfrm>
              <a:custGeom>
                <a:avLst/>
                <a:gdLst/>
                <a:ahLst/>
                <a:cxnLst>
                  <a:cxn ang="0">
                    <a:pos x="0" y="1352"/>
                  </a:cxn>
                  <a:cxn ang="0">
                    <a:pos x="0" y="4"/>
                  </a:cxn>
                  <a:cxn ang="0">
                    <a:pos x="5" y="0"/>
                  </a:cxn>
                  <a:cxn ang="0">
                    <a:pos x="5" y="1343"/>
                  </a:cxn>
                  <a:cxn ang="0">
                    <a:pos x="0" y="1352"/>
                  </a:cxn>
                </a:cxnLst>
                <a:rect l="0" t="0" r="r" b="b"/>
                <a:pathLst>
                  <a:path w="5" h="1352">
                    <a:moveTo>
                      <a:pt x="0" y="1352"/>
                    </a:moveTo>
                    <a:lnTo>
                      <a:pt x="0" y="4"/>
                    </a:lnTo>
                    <a:lnTo>
                      <a:pt x="5" y="0"/>
                    </a:lnTo>
                    <a:lnTo>
                      <a:pt x="5" y="1343"/>
                    </a:lnTo>
                    <a:lnTo>
                      <a:pt x="0" y="1352"/>
                    </a:lnTo>
                    <a:close/>
                  </a:path>
                </a:pathLst>
              </a:custGeom>
              <a:solidFill>
                <a:srgbClr val="EBE8BC"/>
              </a:solidFill>
              <a:ln w="9525">
                <a:noFill/>
                <a:round/>
                <a:headEnd/>
                <a:tailEnd/>
              </a:ln>
            </p:spPr>
            <p:txBody>
              <a:bodyPr/>
              <a:lstStyle/>
              <a:p>
                <a:endParaRPr lang="es-ES"/>
              </a:p>
            </p:txBody>
          </p:sp>
          <p:sp>
            <p:nvSpPr>
              <p:cNvPr id="147629" name="Freeform 173"/>
              <p:cNvSpPr>
                <a:spLocks/>
              </p:cNvSpPr>
              <p:nvPr/>
            </p:nvSpPr>
            <p:spPr bwMode="auto">
              <a:xfrm>
                <a:off x="1006" y="1864"/>
                <a:ext cx="5" cy="1349"/>
              </a:xfrm>
              <a:custGeom>
                <a:avLst/>
                <a:gdLst/>
                <a:ahLst/>
                <a:cxnLst>
                  <a:cxn ang="0">
                    <a:pos x="0" y="1349"/>
                  </a:cxn>
                  <a:cxn ang="0">
                    <a:pos x="0" y="4"/>
                  </a:cxn>
                  <a:cxn ang="0">
                    <a:pos x="5" y="0"/>
                  </a:cxn>
                  <a:cxn ang="0">
                    <a:pos x="5" y="1341"/>
                  </a:cxn>
                  <a:cxn ang="0">
                    <a:pos x="0" y="1349"/>
                  </a:cxn>
                </a:cxnLst>
                <a:rect l="0" t="0" r="r" b="b"/>
                <a:pathLst>
                  <a:path w="5" h="1349">
                    <a:moveTo>
                      <a:pt x="0" y="1349"/>
                    </a:moveTo>
                    <a:lnTo>
                      <a:pt x="0" y="4"/>
                    </a:lnTo>
                    <a:lnTo>
                      <a:pt x="5" y="0"/>
                    </a:lnTo>
                    <a:lnTo>
                      <a:pt x="5" y="1341"/>
                    </a:lnTo>
                    <a:lnTo>
                      <a:pt x="0" y="1349"/>
                    </a:lnTo>
                    <a:close/>
                  </a:path>
                </a:pathLst>
              </a:custGeom>
              <a:solidFill>
                <a:srgbClr val="E8E7BA"/>
              </a:solidFill>
              <a:ln w="9525">
                <a:noFill/>
                <a:round/>
                <a:headEnd/>
                <a:tailEnd/>
              </a:ln>
            </p:spPr>
            <p:txBody>
              <a:bodyPr/>
              <a:lstStyle/>
              <a:p>
                <a:endParaRPr lang="es-ES"/>
              </a:p>
            </p:txBody>
          </p:sp>
          <p:sp>
            <p:nvSpPr>
              <p:cNvPr id="147630" name="Freeform 174"/>
              <p:cNvSpPr>
                <a:spLocks/>
              </p:cNvSpPr>
              <p:nvPr/>
            </p:nvSpPr>
            <p:spPr bwMode="auto">
              <a:xfrm>
                <a:off x="1009" y="1862"/>
                <a:ext cx="4" cy="1347"/>
              </a:xfrm>
              <a:custGeom>
                <a:avLst/>
                <a:gdLst/>
                <a:ahLst/>
                <a:cxnLst>
                  <a:cxn ang="0">
                    <a:pos x="0" y="1347"/>
                  </a:cxn>
                  <a:cxn ang="0">
                    <a:pos x="0" y="4"/>
                  </a:cxn>
                  <a:cxn ang="0">
                    <a:pos x="4" y="0"/>
                  </a:cxn>
                  <a:cxn ang="0">
                    <a:pos x="4" y="1338"/>
                  </a:cxn>
                  <a:cxn ang="0">
                    <a:pos x="0" y="1347"/>
                  </a:cxn>
                </a:cxnLst>
                <a:rect l="0" t="0" r="r" b="b"/>
                <a:pathLst>
                  <a:path w="4" h="1347">
                    <a:moveTo>
                      <a:pt x="0" y="1347"/>
                    </a:moveTo>
                    <a:lnTo>
                      <a:pt x="0" y="4"/>
                    </a:lnTo>
                    <a:lnTo>
                      <a:pt x="4" y="0"/>
                    </a:lnTo>
                    <a:lnTo>
                      <a:pt x="4" y="1338"/>
                    </a:lnTo>
                    <a:lnTo>
                      <a:pt x="0" y="1347"/>
                    </a:lnTo>
                    <a:close/>
                  </a:path>
                </a:pathLst>
              </a:custGeom>
              <a:solidFill>
                <a:srgbClr val="E8E5B9"/>
              </a:solidFill>
              <a:ln w="9525">
                <a:noFill/>
                <a:round/>
                <a:headEnd/>
                <a:tailEnd/>
              </a:ln>
            </p:spPr>
            <p:txBody>
              <a:bodyPr/>
              <a:lstStyle/>
              <a:p>
                <a:endParaRPr lang="es-ES"/>
              </a:p>
            </p:txBody>
          </p:sp>
          <p:sp>
            <p:nvSpPr>
              <p:cNvPr id="147631" name="Freeform 175"/>
              <p:cNvSpPr>
                <a:spLocks/>
              </p:cNvSpPr>
              <p:nvPr/>
            </p:nvSpPr>
            <p:spPr bwMode="auto">
              <a:xfrm>
                <a:off x="1011" y="1859"/>
                <a:ext cx="4" cy="1346"/>
              </a:xfrm>
              <a:custGeom>
                <a:avLst/>
                <a:gdLst/>
                <a:ahLst/>
                <a:cxnLst>
                  <a:cxn ang="0">
                    <a:pos x="0" y="1346"/>
                  </a:cxn>
                  <a:cxn ang="0">
                    <a:pos x="0" y="5"/>
                  </a:cxn>
                  <a:cxn ang="0">
                    <a:pos x="4" y="0"/>
                  </a:cxn>
                  <a:cxn ang="0">
                    <a:pos x="4" y="1339"/>
                  </a:cxn>
                  <a:cxn ang="0">
                    <a:pos x="0" y="1346"/>
                  </a:cxn>
                </a:cxnLst>
                <a:rect l="0" t="0" r="r" b="b"/>
                <a:pathLst>
                  <a:path w="4" h="1346">
                    <a:moveTo>
                      <a:pt x="0" y="1346"/>
                    </a:moveTo>
                    <a:lnTo>
                      <a:pt x="0" y="5"/>
                    </a:lnTo>
                    <a:lnTo>
                      <a:pt x="4" y="0"/>
                    </a:lnTo>
                    <a:lnTo>
                      <a:pt x="4" y="1339"/>
                    </a:lnTo>
                    <a:lnTo>
                      <a:pt x="0" y="1346"/>
                    </a:lnTo>
                    <a:close/>
                  </a:path>
                </a:pathLst>
              </a:custGeom>
              <a:solidFill>
                <a:srgbClr val="E8E5B9"/>
              </a:solidFill>
              <a:ln w="9525">
                <a:noFill/>
                <a:round/>
                <a:headEnd/>
                <a:tailEnd/>
              </a:ln>
            </p:spPr>
            <p:txBody>
              <a:bodyPr/>
              <a:lstStyle/>
              <a:p>
                <a:endParaRPr lang="es-ES"/>
              </a:p>
            </p:txBody>
          </p:sp>
          <p:sp>
            <p:nvSpPr>
              <p:cNvPr id="147632" name="Freeform 176"/>
              <p:cNvSpPr>
                <a:spLocks/>
              </p:cNvSpPr>
              <p:nvPr/>
            </p:nvSpPr>
            <p:spPr bwMode="auto">
              <a:xfrm>
                <a:off x="1013" y="1857"/>
                <a:ext cx="5" cy="1343"/>
              </a:xfrm>
              <a:custGeom>
                <a:avLst/>
                <a:gdLst/>
                <a:ahLst/>
                <a:cxnLst>
                  <a:cxn ang="0">
                    <a:pos x="0" y="1343"/>
                  </a:cxn>
                  <a:cxn ang="0">
                    <a:pos x="0" y="5"/>
                  </a:cxn>
                  <a:cxn ang="0">
                    <a:pos x="5" y="0"/>
                  </a:cxn>
                  <a:cxn ang="0">
                    <a:pos x="5" y="1336"/>
                  </a:cxn>
                  <a:cxn ang="0">
                    <a:pos x="0" y="1343"/>
                  </a:cxn>
                </a:cxnLst>
                <a:rect l="0" t="0" r="r" b="b"/>
                <a:pathLst>
                  <a:path w="5" h="1343">
                    <a:moveTo>
                      <a:pt x="0" y="1343"/>
                    </a:moveTo>
                    <a:lnTo>
                      <a:pt x="0" y="5"/>
                    </a:lnTo>
                    <a:lnTo>
                      <a:pt x="5" y="0"/>
                    </a:lnTo>
                    <a:lnTo>
                      <a:pt x="5" y="1336"/>
                    </a:lnTo>
                    <a:lnTo>
                      <a:pt x="0" y="1343"/>
                    </a:lnTo>
                    <a:close/>
                  </a:path>
                </a:pathLst>
              </a:custGeom>
              <a:solidFill>
                <a:srgbClr val="E8E5B9"/>
              </a:solidFill>
              <a:ln w="9525">
                <a:noFill/>
                <a:round/>
                <a:headEnd/>
                <a:tailEnd/>
              </a:ln>
            </p:spPr>
            <p:txBody>
              <a:bodyPr/>
              <a:lstStyle/>
              <a:p>
                <a:endParaRPr lang="es-ES"/>
              </a:p>
            </p:txBody>
          </p:sp>
          <p:sp>
            <p:nvSpPr>
              <p:cNvPr id="147633" name="Freeform 177"/>
              <p:cNvSpPr>
                <a:spLocks/>
              </p:cNvSpPr>
              <p:nvPr/>
            </p:nvSpPr>
            <p:spPr bwMode="auto">
              <a:xfrm>
                <a:off x="1015" y="1857"/>
                <a:ext cx="5" cy="1341"/>
              </a:xfrm>
              <a:custGeom>
                <a:avLst/>
                <a:gdLst/>
                <a:ahLst/>
                <a:cxnLst>
                  <a:cxn ang="0">
                    <a:pos x="0" y="1341"/>
                  </a:cxn>
                  <a:cxn ang="0">
                    <a:pos x="0" y="2"/>
                  </a:cxn>
                  <a:cxn ang="0">
                    <a:pos x="5" y="0"/>
                  </a:cxn>
                  <a:cxn ang="0">
                    <a:pos x="5" y="1332"/>
                  </a:cxn>
                  <a:cxn ang="0">
                    <a:pos x="0" y="1341"/>
                  </a:cxn>
                </a:cxnLst>
                <a:rect l="0" t="0" r="r" b="b"/>
                <a:pathLst>
                  <a:path w="5" h="1341">
                    <a:moveTo>
                      <a:pt x="0" y="1341"/>
                    </a:moveTo>
                    <a:lnTo>
                      <a:pt x="0" y="2"/>
                    </a:lnTo>
                    <a:lnTo>
                      <a:pt x="5" y="0"/>
                    </a:lnTo>
                    <a:lnTo>
                      <a:pt x="5" y="1332"/>
                    </a:lnTo>
                    <a:lnTo>
                      <a:pt x="0" y="1341"/>
                    </a:lnTo>
                    <a:close/>
                  </a:path>
                </a:pathLst>
              </a:custGeom>
              <a:solidFill>
                <a:srgbClr val="E8E5B7"/>
              </a:solidFill>
              <a:ln w="9525">
                <a:noFill/>
                <a:round/>
                <a:headEnd/>
                <a:tailEnd/>
              </a:ln>
            </p:spPr>
            <p:txBody>
              <a:bodyPr/>
              <a:lstStyle/>
              <a:p>
                <a:endParaRPr lang="es-ES"/>
              </a:p>
            </p:txBody>
          </p:sp>
          <p:sp>
            <p:nvSpPr>
              <p:cNvPr id="147634" name="Freeform 178"/>
              <p:cNvSpPr>
                <a:spLocks/>
              </p:cNvSpPr>
              <p:nvPr/>
            </p:nvSpPr>
            <p:spPr bwMode="auto">
              <a:xfrm>
                <a:off x="1018" y="1855"/>
                <a:ext cx="4" cy="1338"/>
              </a:xfrm>
              <a:custGeom>
                <a:avLst/>
                <a:gdLst/>
                <a:ahLst/>
                <a:cxnLst>
                  <a:cxn ang="0">
                    <a:pos x="0" y="1338"/>
                  </a:cxn>
                  <a:cxn ang="0">
                    <a:pos x="0" y="2"/>
                  </a:cxn>
                  <a:cxn ang="0">
                    <a:pos x="4" y="0"/>
                  </a:cxn>
                  <a:cxn ang="0">
                    <a:pos x="4" y="1330"/>
                  </a:cxn>
                  <a:cxn ang="0">
                    <a:pos x="0" y="1338"/>
                  </a:cxn>
                </a:cxnLst>
                <a:rect l="0" t="0" r="r" b="b"/>
                <a:pathLst>
                  <a:path w="4" h="1338">
                    <a:moveTo>
                      <a:pt x="0" y="1338"/>
                    </a:moveTo>
                    <a:lnTo>
                      <a:pt x="0" y="2"/>
                    </a:lnTo>
                    <a:lnTo>
                      <a:pt x="4" y="0"/>
                    </a:lnTo>
                    <a:lnTo>
                      <a:pt x="4" y="1330"/>
                    </a:lnTo>
                    <a:lnTo>
                      <a:pt x="0" y="1338"/>
                    </a:lnTo>
                    <a:close/>
                  </a:path>
                </a:pathLst>
              </a:custGeom>
              <a:solidFill>
                <a:srgbClr val="E8E5B7"/>
              </a:solidFill>
              <a:ln w="9525">
                <a:noFill/>
                <a:round/>
                <a:headEnd/>
                <a:tailEnd/>
              </a:ln>
            </p:spPr>
            <p:txBody>
              <a:bodyPr/>
              <a:lstStyle/>
              <a:p>
                <a:endParaRPr lang="es-ES"/>
              </a:p>
            </p:txBody>
          </p:sp>
          <p:sp>
            <p:nvSpPr>
              <p:cNvPr id="147635" name="Freeform 179"/>
              <p:cNvSpPr>
                <a:spLocks/>
              </p:cNvSpPr>
              <p:nvPr/>
            </p:nvSpPr>
            <p:spPr bwMode="auto">
              <a:xfrm>
                <a:off x="1020" y="1853"/>
                <a:ext cx="4" cy="1336"/>
              </a:xfrm>
              <a:custGeom>
                <a:avLst/>
                <a:gdLst/>
                <a:ahLst/>
                <a:cxnLst>
                  <a:cxn ang="0">
                    <a:pos x="0" y="1336"/>
                  </a:cxn>
                  <a:cxn ang="0">
                    <a:pos x="0" y="4"/>
                  </a:cxn>
                  <a:cxn ang="0">
                    <a:pos x="4" y="0"/>
                  </a:cxn>
                  <a:cxn ang="0">
                    <a:pos x="4" y="1327"/>
                  </a:cxn>
                  <a:cxn ang="0">
                    <a:pos x="0" y="1336"/>
                  </a:cxn>
                </a:cxnLst>
                <a:rect l="0" t="0" r="r" b="b"/>
                <a:pathLst>
                  <a:path w="4" h="1336">
                    <a:moveTo>
                      <a:pt x="0" y="1336"/>
                    </a:moveTo>
                    <a:lnTo>
                      <a:pt x="0" y="4"/>
                    </a:lnTo>
                    <a:lnTo>
                      <a:pt x="4" y="0"/>
                    </a:lnTo>
                    <a:lnTo>
                      <a:pt x="4" y="1327"/>
                    </a:lnTo>
                    <a:lnTo>
                      <a:pt x="0" y="1336"/>
                    </a:lnTo>
                    <a:close/>
                  </a:path>
                </a:pathLst>
              </a:custGeom>
              <a:solidFill>
                <a:srgbClr val="E8E5B7"/>
              </a:solidFill>
              <a:ln w="9525">
                <a:noFill/>
                <a:round/>
                <a:headEnd/>
                <a:tailEnd/>
              </a:ln>
            </p:spPr>
            <p:txBody>
              <a:bodyPr/>
              <a:lstStyle/>
              <a:p>
                <a:endParaRPr lang="es-ES"/>
              </a:p>
            </p:txBody>
          </p:sp>
          <p:sp>
            <p:nvSpPr>
              <p:cNvPr id="147636" name="Freeform 180"/>
              <p:cNvSpPr>
                <a:spLocks/>
              </p:cNvSpPr>
              <p:nvPr/>
            </p:nvSpPr>
            <p:spPr bwMode="auto">
              <a:xfrm>
                <a:off x="1022" y="1850"/>
                <a:ext cx="4" cy="1335"/>
              </a:xfrm>
              <a:custGeom>
                <a:avLst/>
                <a:gdLst/>
                <a:ahLst/>
                <a:cxnLst>
                  <a:cxn ang="0">
                    <a:pos x="0" y="1335"/>
                  </a:cxn>
                  <a:cxn ang="0">
                    <a:pos x="0" y="5"/>
                  </a:cxn>
                  <a:cxn ang="0">
                    <a:pos x="4" y="0"/>
                  </a:cxn>
                  <a:cxn ang="0">
                    <a:pos x="4" y="1328"/>
                  </a:cxn>
                  <a:cxn ang="0">
                    <a:pos x="0" y="1335"/>
                  </a:cxn>
                </a:cxnLst>
                <a:rect l="0" t="0" r="r" b="b"/>
                <a:pathLst>
                  <a:path w="4" h="1335">
                    <a:moveTo>
                      <a:pt x="0" y="1335"/>
                    </a:moveTo>
                    <a:lnTo>
                      <a:pt x="0" y="5"/>
                    </a:lnTo>
                    <a:lnTo>
                      <a:pt x="4" y="0"/>
                    </a:lnTo>
                    <a:lnTo>
                      <a:pt x="4" y="1328"/>
                    </a:lnTo>
                    <a:lnTo>
                      <a:pt x="0" y="1335"/>
                    </a:lnTo>
                    <a:close/>
                  </a:path>
                </a:pathLst>
              </a:custGeom>
              <a:solidFill>
                <a:srgbClr val="E3E3B5"/>
              </a:solidFill>
              <a:ln w="9525">
                <a:noFill/>
                <a:round/>
                <a:headEnd/>
                <a:tailEnd/>
              </a:ln>
            </p:spPr>
            <p:txBody>
              <a:bodyPr/>
              <a:lstStyle/>
              <a:p>
                <a:endParaRPr lang="es-ES"/>
              </a:p>
            </p:txBody>
          </p:sp>
          <p:sp>
            <p:nvSpPr>
              <p:cNvPr id="147637" name="Freeform 181"/>
              <p:cNvSpPr>
                <a:spLocks/>
              </p:cNvSpPr>
              <p:nvPr/>
            </p:nvSpPr>
            <p:spPr bwMode="auto">
              <a:xfrm>
                <a:off x="1024" y="1848"/>
                <a:ext cx="5" cy="1332"/>
              </a:xfrm>
              <a:custGeom>
                <a:avLst/>
                <a:gdLst/>
                <a:ahLst/>
                <a:cxnLst>
                  <a:cxn ang="0">
                    <a:pos x="0" y="1332"/>
                  </a:cxn>
                  <a:cxn ang="0">
                    <a:pos x="0" y="5"/>
                  </a:cxn>
                  <a:cxn ang="0">
                    <a:pos x="5" y="0"/>
                  </a:cxn>
                  <a:cxn ang="0">
                    <a:pos x="5" y="1325"/>
                  </a:cxn>
                  <a:cxn ang="0">
                    <a:pos x="0" y="1332"/>
                  </a:cxn>
                </a:cxnLst>
                <a:rect l="0" t="0" r="r" b="b"/>
                <a:pathLst>
                  <a:path w="5" h="1332">
                    <a:moveTo>
                      <a:pt x="0" y="1332"/>
                    </a:moveTo>
                    <a:lnTo>
                      <a:pt x="0" y="5"/>
                    </a:lnTo>
                    <a:lnTo>
                      <a:pt x="5" y="0"/>
                    </a:lnTo>
                    <a:lnTo>
                      <a:pt x="5" y="1325"/>
                    </a:lnTo>
                    <a:lnTo>
                      <a:pt x="0" y="1332"/>
                    </a:lnTo>
                    <a:close/>
                  </a:path>
                </a:pathLst>
              </a:custGeom>
              <a:solidFill>
                <a:srgbClr val="E3E0B4"/>
              </a:solidFill>
              <a:ln w="9525">
                <a:noFill/>
                <a:round/>
                <a:headEnd/>
                <a:tailEnd/>
              </a:ln>
            </p:spPr>
            <p:txBody>
              <a:bodyPr/>
              <a:lstStyle/>
              <a:p>
                <a:endParaRPr lang="es-ES"/>
              </a:p>
            </p:txBody>
          </p:sp>
          <p:sp>
            <p:nvSpPr>
              <p:cNvPr id="147638" name="Freeform 182"/>
              <p:cNvSpPr>
                <a:spLocks/>
              </p:cNvSpPr>
              <p:nvPr/>
            </p:nvSpPr>
            <p:spPr bwMode="auto">
              <a:xfrm>
                <a:off x="1026" y="1846"/>
                <a:ext cx="5" cy="1332"/>
              </a:xfrm>
              <a:custGeom>
                <a:avLst/>
                <a:gdLst/>
                <a:ahLst/>
                <a:cxnLst>
                  <a:cxn ang="0">
                    <a:pos x="0" y="1332"/>
                  </a:cxn>
                  <a:cxn ang="0">
                    <a:pos x="0" y="4"/>
                  </a:cxn>
                  <a:cxn ang="0">
                    <a:pos x="5" y="0"/>
                  </a:cxn>
                  <a:cxn ang="0">
                    <a:pos x="5" y="1323"/>
                  </a:cxn>
                  <a:cxn ang="0">
                    <a:pos x="0" y="1332"/>
                  </a:cxn>
                </a:cxnLst>
                <a:rect l="0" t="0" r="r" b="b"/>
                <a:pathLst>
                  <a:path w="5" h="1332">
                    <a:moveTo>
                      <a:pt x="0" y="1332"/>
                    </a:moveTo>
                    <a:lnTo>
                      <a:pt x="0" y="4"/>
                    </a:lnTo>
                    <a:lnTo>
                      <a:pt x="5" y="0"/>
                    </a:lnTo>
                    <a:lnTo>
                      <a:pt x="5" y="1323"/>
                    </a:lnTo>
                    <a:lnTo>
                      <a:pt x="0" y="1332"/>
                    </a:lnTo>
                    <a:close/>
                  </a:path>
                </a:pathLst>
              </a:custGeom>
              <a:solidFill>
                <a:srgbClr val="E3E0B4"/>
              </a:solidFill>
              <a:ln w="9525">
                <a:noFill/>
                <a:round/>
                <a:headEnd/>
                <a:tailEnd/>
              </a:ln>
            </p:spPr>
            <p:txBody>
              <a:bodyPr/>
              <a:lstStyle/>
              <a:p>
                <a:endParaRPr lang="es-ES"/>
              </a:p>
            </p:txBody>
          </p:sp>
          <p:sp>
            <p:nvSpPr>
              <p:cNvPr id="147639" name="Freeform 183"/>
              <p:cNvSpPr>
                <a:spLocks/>
              </p:cNvSpPr>
              <p:nvPr/>
            </p:nvSpPr>
            <p:spPr bwMode="auto">
              <a:xfrm>
                <a:off x="1029" y="1844"/>
                <a:ext cx="4" cy="1329"/>
              </a:xfrm>
              <a:custGeom>
                <a:avLst/>
                <a:gdLst/>
                <a:ahLst/>
                <a:cxnLst>
                  <a:cxn ang="0">
                    <a:pos x="0" y="1329"/>
                  </a:cxn>
                  <a:cxn ang="0">
                    <a:pos x="0" y="4"/>
                  </a:cxn>
                  <a:cxn ang="0">
                    <a:pos x="4" y="0"/>
                  </a:cxn>
                  <a:cxn ang="0">
                    <a:pos x="4" y="1321"/>
                  </a:cxn>
                  <a:cxn ang="0">
                    <a:pos x="0" y="1329"/>
                  </a:cxn>
                </a:cxnLst>
                <a:rect l="0" t="0" r="r" b="b"/>
                <a:pathLst>
                  <a:path w="4" h="1329">
                    <a:moveTo>
                      <a:pt x="0" y="1329"/>
                    </a:moveTo>
                    <a:lnTo>
                      <a:pt x="0" y="4"/>
                    </a:lnTo>
                    <a:lnTo>
                      <a:pt x="4" y="0"/>
                    </a:lnTo>
                    <a:lnTo>
                      <a:pt x="4" y="1321"/>
                    </a:lnTo>
                    <a:lnTo>
                      <a:pt x="0" y="1329"/>
                    </a:lnTo>
                    <a:close/>
                  </a:path>
                </a:pathLst>
              </a:custGeom>
              <a:solidFill>
                <a:srgbClr val="E3E0B1"/>
              </a:solidFill>
              <a:ln w="9525">
                <a:noFill/>
                <a:round/>
                <a:headEnd/>
                <a:tailEnd/>
              </a:ln>
            </p:spPr>
            <p:txBody>
              <a:bodyPr/>
              <a:lstStyle/>
              <a:p>
                <a:endParaRPr lang="es-ES"/>
              </a:p>
            </p:txBody>
          </p:sp>
          <p:sp>
            <p:nvSpPr>
              <p:cNvPr id="147640" name="Freeform 184"/>
              <p:cNvSpPr>
                <a:spLocks/>
              </p:cNvSpPr>
              <p:nvPr/>
            </p:nvSpPr>
            <p:spPr bwMode="auto">
              <a:xfrm>
                <a:off x="1031" y="1842"/>
                <a:ext cx="4" cy="1327"/>
              </a:xfrm>
              <a:custGeom>
                <a:avLst/>
                <a:gdLst/>
                <a:ahLst/>
                <a:cxnLst>
                  <a:cxn ang="0">
                    <a:pos x="0" y="1327"/>
                  </a:cxn>
                  <a:cxn ang="0">
                    <a:pos x="0" y="4"/>
                  </a:cxn>
                  <a:cxn ang="0">
                    <a:pos x="4" y="0"/>
                  </a:cxn>
                  <a:cxn ang="0">
                    <a:pos x="4" y="1318"/>
                  </a:cxn>
                  <a:cxn ang="0">
                    <a:pos x="0" y="1327"/>
                  </a:cxn>
                </a:cxnLst>
                <a:rect l="0" t="0" r="r" b="b"/>
                <a:pathLst>
                  <a:path w="4" h="1327">
                    <a:moveTo>
                      <a:pt x="0" y="1327"/>
                    </a:moveTo>
                    <a:lnTo>
                      <a:pt x="0" y="4"/>
                    </a:lnTo>
                    <a:lnTo>
                      <a:pt x="4" y="0"/>
                    </a:lnTo>
                    <a:lnTo>
                      <a:pt x="4" y="1318"/>
                    </a:lnTo>
                    <a:lnTo>
                      <a:pt x="0" y="1327"/>
                    </a:lnTo>
                    <a:close/>
                  </a:path>
                </a:pathLst>
              </a:custGeom>
              <a:solidFill>
                <a:srgbClr val="E3E0B1"/>
              </a:solidFill>
              <a:ln w="9525">
                <a:noFill/>
                <a:round/>
                <a:headEnd/>
                <a:tailEnd/>
              </a:ln>
            </p:spPr>
            <p:txBody>
              <a:bodyPr/>
              <a:lstStyle/>
              <a:p>
                <a:endParaRPr lang="es-ES"/>
              </a:p>
            </p:txBody>
          </p:sp>
          <p:sp>
            <p:nvSpPr>
              <p:cNvPr id="147641" name="Freeform 185"/>
              <p:cNvSpPr>
                <a:spLocks/>
              </p:cNvSpPr>
              <p:nvPr/>
            </p:nvSpPr>
            <p:spPr bwMode="auto">
              <a:xfrm>
                <a:off x="1033" y="1842"/>
                <a:ext cx="5" cy="1323"/>
              </a:xfrm>
              <a:custGeom>
                <a:avLst/>
                <a:gdLst/>
                <a:ahLst/>
                <a:cxnLst>
                  <a:cxn ang="0">
                    <a:pos x="0" y="1323"/>
                  </a:cxn>
                  <a:cxn ang="0">
                    <a:pos x="0" y="2"/>
                  </a:cxn>
                  <a:cxn ang="0">
                    <a:pos x="5" y="0"/>
                  </a:cxn>
                  <a:cxn ang="0">
                    <a:pos x="5" y="1316"/>
                  </a:cxn>
                  <a:cxn ang="0">
                    <a:pos x="0" y="1323"/>
                  </a:cxn>
                </a:cxnLst>
                <a:rect l="0" t="0" r="r" b="b"/>
                <a:pathLst>
                  <a:path w="5" h="1323">
                    <a:moveTo>
                      <a:pt x="0" y="1323"/>
                    </a:moveTo>
                    <a:lnTo>
                      <a:pt x="0" y="2"/>
                    </a:lnTo>
                    <a:lnTo>
                      <a:pt x="5" y="0"/>
                    </a:lnTo>
                    <a:lnTo>
                      <a:pt x="5" y="1316"/>
                    </a:lnTo>
                    <a:lnTo>
                      <a:pt x="0" y="1323"/>
                    </a:lnTo>
                    <a:close/>
                  </a:path>
                </a:pathLst>
              </a:custGeom>
              <a:solidFill>
                <a:srgbClr val="E3E0B1"/>
              </a:solidFill>
              <a:ln w="9525">
                <a:noFill/>
                <a:round/>
                <a:headEnd/>
                <a:tailEnd/>
              </a:ln>
            </p:spPr>
            <p:txBody>
              <a:bodyPr/>
              <a:lstStyle/>
              <a:p>
                <a:endParaRPr lang="es-ES"/>
              </a:p>
            </p:txBody>
          </p:sp>
          <p:sp>
            <p:nvSpPr>
              <p:cNvPr id="147642" name="Freeform 186"/>
              <p:cNvSpPr>
                <a:spLocks/>
              </p:cNvSpPr>
              <p:nvPr/>
            </p:nvSpPr>
            <p:spPr bwMode="auto">
              <a:xfrm>
                <a:off x="1035" y="1839"/>
                <a:ext cx="5" cy="1321"/>
              </a:xfrm>
              <a:custGeom>
                <a:avLst/>
                <a:gdLst/>
                <a:ahLst/>
                <a:cxnLst>
                  <a:cxn ang="0">
                    <a:pos x="0" y="1321"/>
                  </a:cxn>
                  <a:cxn ang="0">
                    <a:pos x="0" y="3"/>
                  </a:cxn>
                  <a:cxn ang="0">
                    <a:pos x="5" y="0"/>
                  </a:cxn>
                  <a:cxn ang="0">
                    <a:pos x="5" y="1314"/>
                  </a:cxn>
                  <a:cxn ang="0">
                    <a:pos x="0" y="1321"/>
                  </a:cxn>
                </a:cxnLst>
                <a:rect l="0" t="0" r="r" b="b"/>
                <a:pathLst>
                  <a:path w="5" h="1321">
                    <a:moveTo>
                      <a:pt x="0" y="1321"/>
                    </a:moveTo>
                    <a:lnTo>
                      <a:pt x="0" y="3"/>
                    </a:lnTo>
                    <a:lnTo>
                      <a:pt x="5" y="0"/>
                    </a:lnTo>
                    <a:lnTo>
                      <a:pt x="5" y="1314"/>
                    </a:lnTo>
                    <a:lnTo>
                      <a:pt x="0" y="1321"/>
                    </a:lnTo>
                    <a:close/>
                  </a:path>
                </a:pathLst>
              </a:custGeom>
              <a:solidFill>
                <a:srgbClr val="E3E0B1"/>
              </a:solidFill>
              <a:ln w="9525">
                <a:noFill/>
                <a:round/>
                <a:headEnd/>
                <a:tailEnd/>
              </a:ln>
            </p:spPr>
            <p:txBody>
              <a:bodyPr/>
              <a:lstStyle/>
              <a:p>
                <a:endParaRPr lang="es-ES"/>
              </a:p>
            </p:txBody>
          </p:sp>
          <p:sp>
            <p:nvSpPr>
              <p:cNvPr id="147643" name="Freeform 187"/>
              <p:cNvSpPr>
                <a:spLocks/>
              </p:cNvSpPr>
              <p:nvPr/>
            </p:nvSpPr>
            <p:spPr bwMode="auto">
              <a:xfrm>
                <a:off x="1038" y="1837"/>
                <a:ext cx="4" cy="1321"/>
              </a:xfrm>
              <a:custGeom>
                <a:avLst/>
                <a:gdLst/>
                <a:ahLst/>
                <a:cxnLst>
                  <a:cxn ang="0">
                    <a:pos x="0" y="1321"/>
                  </a:cxn>
                  <a:cxn ang="0">
                    <a:pos x="0" y="5"/>
                  </a:cxn>
                  <a:cxn ang="0">
                    <a:pos x="4" y="0"/>
                  </a:cxn>
                  <a:cxn ang="0">
                    <a:pos x="4" y="1312"/>
                  </a:cxn>
                  <a:cxn ang="0">
                    <a:pos x="0" y="1321"/>
                  </a:cxn>
                </a:cxnLst>
                <a:rect l="0" t="0" r="r" b="b"/>
                <a:pathLst>
                  <a:path w="4" h="1321">
                    <a:moveTo>
                      <a:pt x="0" y="1321"/>
                    </a:moveTo>
                    <a:lnTo>
                      <a:pt x="0" y="5"/>
                    </a:lnTo>
                    <a:lnTo>
                      <a:pt x="4" y="0"/>
                    </a:lnTo>
                    <a:lnTo>
                      <a:pt x="4" y="1312"/>
                    </a:lnTo>
                    <a:lnTo>
                      <a:pt x="0" y="1321"/>
                    </a:lnTo>
                    <a:close/>
                  </a:path>
                </a:pathLst>
              </a:custGeom>
              <a:solidFill>
                <a:srgbClr val="E0DFAF"/>
              </a:solidFill>
              <a:ln w="9525">
                <a:noFill/>
                <a:round/>
                <a:headEnd/>
                <a:tailEnd/>
              </a:ln>
            </p:spPr>
            <p:txBody>
              <a:bodyPr/>
              <a:lstStyle/>
              <a:p>
                <a:endParaRPr lang="es-ES"/>
              </a:p>
            </p:txBody>
          </p:sp>
        </p:grpSp>
        <p:grpSp>
          <p:nvGrpSpPr>
            <p:cNvPr id="147845" name="Group 389"/>
            <p:cNvGrpSpPr>
              <a:grpSpLocks/>
            </p:cNvGrpSpPr>
            <p:nvPr/>
          </p:nvGrpSpPr>
          <p:grpSpPr bwMode="auto">
            <a:xfrm>
              <a:off x="729" y="1620"/>
              <a:ext cx="1411" cy="1629"/>
              <a:chOff x="729" y="1620"/>
              <a:chExt cx="1411" cy="1629"/>
            </a:xfrm>
          </p:grpSpPr>
          <p:sp>
            <p:nvSpPr>
              <p:cNvPr id="147645" name="Freeform 189"/>
              <p:cNvSpPr>
                <a:spLocks/>
              </p:cNvSpPr>
              <p:nvPr/>
            </p:nvSpPr>
            <p:spPr bwMode="auto">
              <a:xfrm>
                <a:off x="1040" y="1835"/>
                <a:ext cx="4" cy="1318"/>
              </a:xfrm>
              <a:custGeom>
                <a:avLst/>
                <a:gdLst/>
                <a:ahLst/>
                <a:cxnLst>
                  <a:cxn ang="0">
                    <a:pos x="0" y="1318"/>
                  </a:cxn>
                  <a:cxn ang="0">
                    <a:pos x="0" y="4"/>
                  </a:cxn>
                  <a:cxn ang="0">
                    <a:pos x="4" y="0"/>
                  </a:cxn>
                  <a:cxn ang="0">
                    <a:pos x="4" y="1310"/>
                  </a:cxn>
                  <a:cxn ang="0">
                    <a:pos x="0" y="1318"/>
                  </a:cxn>
                </a:cxnLst>
                <a:rect l="0" t="0" r="r" b="b"/>
                <a:pathLst>
                  <a:path w="4" h="1318">
                    <a:moveTo>
                      <a:pt x="0" y="1318"/>
                    </a:moveTo>
                    <a:lnTo>
                      <a:pt x="0" y="4"/>
                    </a:lnTo>
                    <a:lnTo>
                      <a:pt x="4" y="0"/>
                    </a:lnTo>
                    <a:lnTo>
                      <a:pt x="4" y="1310"/>
                    </a:lnTo>
                    <a:lnTo>
                      <a:pt x="0" y="1318"/>
                    </a:lnTo>
                    <a:close/>
                  </a:path>
                </a:pathLst>
              </a:custGeom>
              <a:solidFill>
                <a:srgbClr val="E0DDAE"/>
              </a:solidFill>
              <a:ln w="9525">
                <a:noFill/>
                <a:round/>
                <a:headEnd/>
                <a:tailEnd/>
              </a:ln>
            </p:spPr>
            <p:txBody>
              <a:bodyPr/>
              <a:lstStyle/>
              <a:p>
                <a:endParaRPr lang="es-ES"/>
              </a:p>
            </p:txBody>
          </p:sp>
          <p:sp>
            <p:nvSpPr>
              <p:cNvPr id="147646" name="Freeform 190"/>
              <p:cNvSpPr>
                <a:spLocks/>
              </p:cNvSpPr>
              <p:nvPr/>
            </p:nvSpPr>
            <p:spPr bwMode="auto">
              <a:xfrm>
                <a:off x="1042" y="1833"/>
                <a:ext cx="4" cy="1316"/>
              </a:xfrm>
              <a:custGeom>
                <a:avLst/>
                <a:gdLst/>
                <a:ahLst/>
                <a:cxnLst>
                  <a:cxn ang="0">
                    <a:pos x="0" y="1316"/>
                  </a:cxn>
                  <a:cxn ang="0">
                    <a:pos x="0" y="4"/>
                  </a:cxn>
                  <a:cxn ang="0">
                    <a:pos x="4" y="0"/>
                  </a:cxn>
                  <a:cxn ang="0">
                    <a:pos x="4" y="1307"/>
                  </a:cxn>
                  <a:cxn ang="0">
                    <a:pos x="0" y="1316"/>
                  </a:cxn>
                </a:cxnLst>
                <a:rect l="0" t="0" r="r" b="b"/>
                <a:pathLst>
                  <a:path w="4" h="1316">
                    <a:moveTo>
                      <a:pt x="0" y="1316"/>
                    </a:moveTo>
                    <a:lnTo>
                      <a:pt x="0" y="4"/>
                    </a:lnTo>
                    <a:lnTo>
                      <a:pt x="4" y="0"/>
                    </a:lnTo>
                    <a:lnTo>
                      <a:pt x="4" y="1307"/>
                    </a:lnTo>
                    <a:lnTo>
                      <a:pt x="0" y="1316"/>
                    </a:lnTo>
                    <a:close/>
                  </a:path>
                </a:pathLst>
              </a:custGeom>
              <a:solidFill>
                <a:srgbClr val="E0DDAE"/>
              </a:solidFill>
              <a:ln w="9525">
                <a:noFill/>
                <a:round/>
                <a:headEnd/>
                <a:tailEnd/>
              </a:ln>
            </p:spPr>
            <p:txBody>
              <a:bodyPr/>
              <a:lstStyle/>
              <a:p>
                <a:endParaRPr lang="es-ES"/>
              </a:p>
            </p:txBody>
          </p:sp>
          <p:sp>
            <p:nvSpPr>
              <p:cNvPr id="147647" name="Freeform 191"/>
              <p:cNvSpPr>
                <a:spLocks/>
              </p:cNvSpPr>
              <p:nvPr/>
            </p:nvSpPr>
            <p:spPr bwMode="auto">
              <a:xfrm>
                <a:off x="1044" y="1830"/>
                <a:ext cx="5" cy="1315"/>
              </a:xfrm>
              <a:custGeom>
                <a:avLst/>
                <a:gdLst/>
                <a:ahLst/>
                <a:cxnLst>
                  <a:cxn ang="0">
                    <a:pos x="0" y="1315"/>
                  </a:cxn>
                  <a:cxn ang="0">
                    <a:pos x="0" y="5"/>
                  </a:cxn>
                  <a:cxn ang="0">
                    <a:pos x="5" y="0"/>
                  </a:cxn>
                  <a:cxn ang="0">
                    <a:pos x="5" y="1308"/>
                  </a:cxn>
                  <a:cxn ang="0">
                    <a:pos x="0" y="1315"/>
                  </a:cxn>
                </a:cxnLst>
                <a:rect l="0" t="0" r="r" b="b"/>
                <a:pathLst>
                  <a:path w="5" h="1315">
                    <a:moveTo>
                      <a:pt x="0" y="1315"/>
                    </a:moveTo>
                    <a:lnTo>
                      <a:pt x="0" y="5"/>
                    </a:lnTo>
                    <a:lnTo>
                      <a:pt x="5" y="0"/>
                    </a:lnTo>
                    <a:lnTo>
                      <a:pt x="5" y="1308"/>
                    </a:lnTo>
                    <a:lnTo>
                      <a:pt x="0" y="1315"/>
                    </a:lnTo>
                    <a:close/>
                  </a:path>
                </a:pathLst>
              </a:custGeom>
              <a:solidFill>
                <a:srgbClr val="E0DDAC"/>
              </a:solidFill>
              <a:ln w="9525">
                <a:noFill/>
                <a:round/>
                <a:headEnd/>
                <a:tailEnd/>
              </a:ln>
            </p:spPr>
            <p:txBody>
              <a:bodyPr/>
              <a:lstStyle/>
              <a:p>
                <a:endParaRPr lang="es-ES"/>
              </a:p>
            </p:txBody>
          </p:sp>
          <p:sp>
            <p:nvSpPr>
              <p:cNvPr id="147648" name="Freeform 192"/>
              <p:cNvSpPr>
                <a:spLocks/>
              </p:cNvSpPr>
              <p:nvPr/>
            </p:nvSpPr>
            <p:spPr bwMode="auto">
              <a:xfrm>
                <a:off x="1046" y="1828"/>
                <a:ext cx="5" cy="1312"/>
              </a:xfrm>
              <a:custGeom>
                <a:avLst/>
                <a:gdLst/>
                <a:ahLst/>
                <a:cxnLst>
                  <a:cxn ang="0">
                    <a:pos x="0" y="1312"/>
                  </a:cxn>
                  <a:cxn ang="0">
                    <a:pos x="0" y="5"/>
                  </a:cxn>
                  <a:cxn ang="0">
                    <a:pos x="5" y="0"/>
                  </a:cxn>
                  <a:cxn ang="0">
                    <a:pos x="5" y="1305"/>
                  </a:cxn>
                  <a:cxn ang="0">
                    <a:pos x="0" y="1312"/>
                  </a:cxn>
                </a:cxnLst>
                <a:rect l="0" t="0" r="r" b="b"/>
                <a:pathLst>
                  <a:path w="5" h="1312">
                    <a:moveTo>
                      <a:pt x="0" y="1312"/>
                    </a:moveTo>
                    <a:lnTo>
                      <a:pt x="0" y="5"/>
                    </a:lnTo>
                    <a:lnTo>
                      <a:pt x="5" y="0"/>
                    </a:lnTo>
                    <a:lnTo>
                      <a:pt x="5" y="1305"/>
                    </a:lnTo>
                    <a:lnTo>
                      <a:pt x="0" y="1312"/>
                    </a:lnTo>
                    <a:close/>
                  </a:path>
                </a:pathLst>
              </a:custGeom>
              <a:solidFill>
                <a:srgbClr val="E0DDAC"/>
              </a:solidFill>
              <a:ln w="9525">
                <a:noFill/>
                <a:round/>
                <a:headEnd/>
                <a:tailEnd/>
              </a:ln>
            </p:spPr>
            <p:txBody>
              <a:bodyPr/>
              <a:lstStyle/>
              <a:p>
                <a:endParaRPr lang="es-ES"/>
              </a:p>
            </p:txBody>
          </p:sp>
          <p:sp>
            <p:nvSpPr>
              <p:cNvPr id="147649" name="Freeform 193"/>
              <p:cNvSpPr>
                <a:spLocks/>
              </p:cNvSpPr>
              <p:nvPr/>
            </p:nvSpPr>
            <p:spPr bwMode="auto">
              <a:xfrm>
                <a:off x="1049" y="1826"/>
                <a:ext cx="4" cy="1312"/>
              </a:xfrm>
              <a:custGeom>
                <a:avLst/>
                <a:gdLst/>
                <a:ahLst/>
                <a:cxnLst>
                  <a:cxn ang="0">
                    <a:pos x="0" y="1312"/>
                  </a:cxn>
                  <a:cxn ang="0">
                    <a:pos x="0" y="4"/>
                  </a:cxn>
                  <a:cxn ang="0">
                    <a:pos x="4" y="0"/>
                  </a:cxn>
                  <a:cxn ang="0">
                    <a:pos x="4" y="1303"/>
                  </a:cxn>
                  <a:cxn ang="0">
                    <a:pos x="0" y="1312"/>
                  </a:cxn>
                </a:cxnLst>
                <a:rect l="0" t="0" r="r" b="b"/>
                <a:pathLst>
                  <a:path w="4" h="1312">
                    <a:moveTo>
                      <a:pt x="0" y="1312"/>
                    </a:moveTo>
                    <a:lnTo>
                      <a:pt x="0" y="4"/>
                    </a:lnTo>
                    <a:lnTo>
                      <a:pt x="4" y="0"/>
                    </a:lnTo>
                    <a:lnTo>
                      <a:pt x="4" y="1303"/>
                    </a:lnTo>
                    <a:lnTo>
                      <a:pt x="0" y="1312"/>
                    </a:lnTo>
                    <a:close/>
                  </a:path>
                </a:pathLst>
              </a:custGeom>
              <a:solidFill>
                <a:srgbClr val="E0DDAC"/>
              </a:solidFill>
              <a:ln w="9525">
                <a:noFill/>
                <a:round/>
                <a:headEnd/>
                <a:tailEnd/>
              </a:ln>
            </p:spPr>
            <p:txBody>
              <a:bodyPr/>
              <a:lstStyle/>
              <a:p>
                <a:endParaRPr lang="es-ES"/>
              </a:p>
            </p:txBody>
          </p:sp>
          <p:sp>
            <p:nvSpPr>
              <p:cNvPr id="147650" name="Freeform 194"/>
              <p:cNvSpPr>
                <a:spLocks/>
              </p:cNvSpPr>
              <p:nvPr/>
            </p:nvSpPr>
            <p:spPr bwMode="auto">
              <a:xfrm>
                <a:off x="1051" y="1826"/>
                <a:ext cx="4" cy="1307"/>
              </a:xfrm>
              <a:custGeom>
                <a:avLst/>
                <a:gdLst/>
                <a:ahLst/>
                <a:cxnLst>
                  <a:cxn ang="0">
                    <a:pos x="0" y="1307"/>
                  </a:cxn>
                  <a:cxn ang="0">
                    <a:pos x="0" y="2"/>
                  </a:cxn>
                  <a:cxn ang="0">
                    <a:pos x="4" y="0"/>
                  </a:cxn>
                  <a:cxn ang="0">
                    <a:pos x="4" y="1299"/>
                  </a:cxn>
                  <a:cxn ang="0">
                    <a:pos x="0" y="1307"/>
                  </a:cxn>
                </a:cxnLst>
                <a:rect l="0" t="0" r="r" b="b"/>
                <a:pathLst>
                  <a:path w="4" h="1307">
                    <a:moveTo>
                      <a:pt x="0" y="1307"/>
                    </a:moveTo>
                    <a:lnTo>
                      <a:pt x="0" y="2"/>
                    </a:lnTo>
                    <a:lnTo>
                      <a:pt x="4" y="0"/>
                    </a:lnTo>
                    <a:lnTo>
                      <a:pt x="4" y="1299"/>
                    </a:lnTo>
                    <a:lnTo>
                      <a:pt x="0" y="1307"/>
                    </a:lnTo>
                    <a:close/>
                  </a:path>
                </a:pathLst>
              </a:custGeom>
              <a:solidFill>
                <a:srgbClr val="E0DDAA"/>
              </a:solidFill>
              <a:ln w="9525">
                <a:noFill/>
                <a:round/>
                <a:headEnd/>
                <a:tailEnd/>
              </a:ln>
            </p:spPr>
            <p:txBody>
              <a:bodyPr/>
              <a:lstStyle/>
              <a:p>
                <a:endParaRPr lang="es-ES"/>
              </a:p>
            </p:txBody>
          </p:sp>
          <p:sp>
            <p:nvSpPr>
              <p:cNvPr id="147651" name="Freeform 195"/>
              <p:cNvSpPr>
                <a:spLocks/>
              </p:cNvSpPr>
              <p:nvPr/>
            </p:nvSpPr>
            <p:spPr bwMode="auto">
              <a:xfrm>
                <a:off x="1053" y="1824"/>
                <a:ext cx="4" cy="1305"/>
              </a:xfrm>
              <a:custGeom>
                <a:avLst/>
                <a:gdLst/>
                <a:ahLst/>
                <a:cxnLst>
                  <a:cxn ang="0">
                    <a:pos x="0" y="1305"/>
                  </a:cxn>
                  <a:cxn ang="0">
                    <a:pos x="0" y="2"/>
                  </a:cxn>
                  <a:cxn ang="0">
                    <a:pos x="4" y="0"/>
                  </a:cxn>
                  <a:cxn ang="0">
                    <a:pos x="4" y="1296"/>
                  </a:cxn>
                  <a:cxn ang="0">
                    <a:pos x="0" y="1305"/>
                  </a:cxn>
                </a:cxnLst>
                <a:rect l="0" t="0" r="r" b="b"/>
                <a:pathLst>
                  <a:path w="4" h="1305">
                    <a:moveTo>
                      <a:pt x="0" y="1305"/>
                    </a:moveTo>
                    <a:lnTo>
                      <a:pt x="0" y="2"/>
                    </a:lnTo>
                    <a:lnTo>
                      <a:pt x="4" y="0"/>
                    </a:lnTo>
                    <a:lnTo>
                      <a:pt x="4" y="1296"/>
                    </a:lnTo>
                    <a:lnTo>
                      <a:pt x="0" y="1305"/>
                    </a:lnTo>
                    <a:close/>
                  </a:path>
                </a:pathLst>
              </a:custGeom>
              <a:solidFill>
                <a:srgbClr val="DCDBAA"/>
              </a:solidFill>
              <a:ln w="9525">
                <a:noFill/>
                <a:round/>
                <a:headEnd/>
                <a:tailEnd/>
              </a:ln>
            </p:spPr>
            <p:txBody>
              <a:bodyPr/>
              <a:lstStyle/>
              <a:p>
                <a:endParaRPr lang="es-ES"/>
              </a:p>
            </p:txBody>
          </p:sp>
          <p:sp>
            <p:nvSpPr>
              <p:cNvPr id="147652" name="Freeform 196"/>
              <p:cNvSpPr>
                <a:spLocks/>
              </p:cNvSpPr>
              <p:nvPr/>
            </p:nvSpPr>
            <p:spPr bwMode="auto">
              <a:xfrm>
                <a:off x="1055" y="1822"/>
                <a:ext cx="5" cy="1303"/>
              </a:xfrm>
              <a:custGeom>
                <a:avLst/>
                <a:gdLst/>
                <a:ahLst/>
                <a:cxnLst>
                  <a:cxn ang="0">
                    <a:pos x="0" y="1303"/>
                  </a:cxn>
                  <a:cxn ang="0">
                    <a:pos x="0" y="4"/>
                  </a:cxn>
                  <a:cxn ang="0">
                    <a:pos x="5" y="0"/>
                  </a:cxn>
                  <a:cxn ang="0">
                    <a:pos x="5" y="1296"/>
                  </a:cxn>
                  <a:cxn ang="0">
                    <a:pos x="0" y="1303"/>
                  </a:cxn>
                </a:cxnLst>
                <a:rect l="0" t="0" r="r" b="b"/>
                <a:pathLst>
                  <a:path w="5" h="1303">
                    <a:moveTo>
                      <a:pt x="0" y="1303"/>
                    </a:moveTo>
                    <a:lnTo>
                      <a:pt x="0" y="4"/>
                    </a:lnTo>
                    <a:lnTo>
                      <a:pt x="5" y="0"/>
                    </a:lnTo>
                    <a:lnTo>
                      <a:pt x="5" y="1296"/>
                    </a:lnTo>
                    <a:lnTo>
                      <a:pt x="0" y="1303"/>
                    </a:lnTo>
                    <a:close/>
                  </a:path>
                </a:pathLst>
              </a:custGeom>
              <a:solidFill>
                <a:srgbClr val="DCDBAA"/>
              </a:solidFill>
              <a:ln w="9525">
                <a:noFill/>
                <a:round/>
                <a:headEnd/>
                <a:tailEnd/>
              </a:ln>
            </p:spPr>
            <p:txBody>
              <a:bodyPr/>
              <a:lstStyle/>
              <a:p>
                <a:endParaRPr lang="es-ES"/>
              </a:p>
            </p:txBody>
          </p:sp>
          <p:sp>
            <p:nvSpPr>
              <p:cNvPr id="147653" name="Freeform 197"/>
              <p:cNvSpPr>
                <a:spLocks/>
              </p:cNvSpPr>
              <p:nvPr/>
            </p:nvSpPr>
            <p:spPr bwMode="auto">
              <a:xfrm>
                <a:off x="1057" y="1819"/>
                <a:ext cx="7" cy="1301"/>
              </a:xfrm>
              <a:custGeom>
                <a:avLst/>
                <a:gdLst/>
                <a:ahLst/>
                <a:cxnLst>
                  <a:cxn ang="0">
                    <a:pos x="0" y="1301"/>
                  </a:cxn>
                  <a:cxn ang="0">
                    <a:pos x="0" y="5"/>
                  </a:cxn>
                  <a:cxn ang="0">
                    <a:pos x="7" y="0"/>
                  </a:cxn>
                  <a:cxn ang="0">
                    <a:pos x="7" y="1294"/>
                  </a:cxn>
                  <a:cxn ang="0">
                    <a:pos x="0" y="1301"/>
                  </a:cxn>
                </a:cxnLst>
                <a:rect l="0" t="0" r="r" b="b"/>
                <a:pathLst>
                  <a:path w="7" h="1301">
                    <a:moveTo>
                      <a:pt x="0" y="1301"/>
                    </a:moveTo>
                    <a:lnTo>
                      <a:pt x="0" y="5"/>
                    </a:lnTo>
                    <a:lnTo>
                      <a:pt x="7" y="0"/>
                    </a:lnTo>
                    <a:lnTo>
                      <a:pt x="7" y="1294"/>
                    </a:lnTo>
                    <a:lnTo>
                      <a:pt x="0" y="1301"/>
                    </a:lnTo>
                    <a:close/>
                  </a:path>
                </a:pathLst>
              </a:custGeom>
              <a:solidFill>
                <a:srgbClr val="DCD8A9"/>
              </a:solidFill>
              <a:ln w="9525">
                <a:noFill/>
                <a:round/>
                <a:headEnd/>
                <a:tailEnd/>
              </a:ln>
            </p:spPr>
            <p:txBody>
              <a:bodyPr/>
              <a:lstStyle/>
              <a:p>
                <a:endParaRPr lang="es-ES"/>
              </a:p>
            </p:txBody>
          </p:sp>
          <p:sp>
            <p:nvSpPr>
              <p:cNvPr id="147654" name="Freeform 198"/>
              <p:cNvSpPr>
                <a:spLocks/>
              </p:cNvSpPr>
              <p:nvPr/>
            </p:nvSpPr>
            <p:spPr bwMode="auto">
              <a:xfrm>
                <a:off x="1060" y="1817"/>
                <a:ext cx="6" cy="1301"/>
              </a:xfrm>
              <a:custGeom>
                <a:avLst/>
                <a:gdLst/>
                <a:ahLst/>
                <a:cxnLst>
                  <a:cxn ang="0">
                    <a:pos x="0" y="1301"/>
                  </a:cxn>
                  <a:cxn ang="0">
                    <a:pos x="0" y="5"/>
                  </a:cxn>
                  <a:cxn ang="0">
                    <a:pos x="6" y="0"/>
                  </a:cxn>
                  <a:cxn ang="0">
                    <a:pos x="6" y="1292"/>
                  </a:cxn>
                  <a:cxn ang="0">
                    <a:pos x="0" y="1301"/>
                  </a:cxn>
                </a:cxnLst>
                <a:rect l="0" t="0" r="r" b="b"/>
                <a:pathLst>
                  <a:path w="6" h="1301">
                    <a:moveTo>
                      <a:pt x="0" y="1301"/>
                    </a:moveTo>
                    <a:lnTo>
                      <a:pt x="0" y="5"/>
                    </a:lnTo>
                    <a:lnTo>
                      <a:pt x="6" y="0"/>
                    </a:lnTo>
                    <a:lnTo>
                      <a:pt x="6" y="1292"/>
                    </a:lnTo>
                    <a:lnTo>
                      <a:pt x="0" y="1301"/>
                    </a:lnTo>
                    <a:close/>
                  </a:path>
                </a:pathLst>
              </a:custGeom>
              <a:solidFill>
                <a:srgbClr val="DCD8A8"/>
              </a:solidFill>
              <a:ln w="9525">
                <a:noFill/>
                <a:round/>
                <a:headEnd/>
                <a:tailEnd/>
              </a:ln>
            </p:spPr>
            <p:txBody>
              <a:bodyPr/>
              <a:lstStyle/>
              <a:p>
                <a:endParaRPr lang="es-ES"/>
              </a:p>
            </p:txBody>
          </p:sp>
          <p:sp>
            <p:nvSpPr>
              <p:cNvPr id="147655" name="Freeform 199"/>
              <p:cNvSpPr>
                <a:spLocks/>
              </p:cNvSpPr>
              <p:nvPr/>
            </p:nvSpPr>
            <p:spPr bwMode="auto">
              <a:xfrm>
                <a:off x="1064" y="1815"/>
                <a:ext cx="5" cy="1298"/>
              </a:xfrm>
              <a:custGeom>
                <a:avLst/>
                <a:gdLst/>
                <a:ahLst/>
                <a:cxnLst>
                  <a:cxn ang="0">
                    <a:pos x="0" y="1298"/>
                  </a:cxn>
                  <a:cxn ang="0">
                    <a:pos x="0" y="4"/>
                  </a:cxn>
                  <a:cxn ang="0">
                    <a:pos x="5" y="0"/>
                  </a:cxn>
                  <a:cxn ang="0">
                    <a:pos x="5" y="1290"/>
                  </a:cxn>
                  <a:cxn ang="0">
                    <a:pos x="0" y="1298"/>
                  </a:cxn>
                </a:cxnLst>
                <a:rect l="0" t="0" r="r" b="b"/>
                <a:pathLst>
                  <a:path w="5" h="1298">
                    <a:moveTo>
                      <a:pt x="0" y="1298"/>
                    </a:moveTo>
                    <a:lnTo>
                      <a:pt x="0" y="4"/>
                    </a:lnTo>
                    <a:lnTo>
                      <a:pt x="5" y="0"/>
                    </a:lnTo>
                    <a:lnTo>
                      <a:pt x="5" y="1290"/>
                    </a:lnTo>
                    <a:lnTo>
                      <a:pt x="0" y="1298"/>
                    </a:lnTo>
                    <a:close/>
                  </a:path>
                </a:pathLst>
              </a:custGeom>
              <a:solidFill>
                <a:srgbClr val="DCD8A8"/>
              </a:solidFill>
              <a:ln w="9525">
                <a:noFill/>
                <a:round/>
                <a:headEnd/>
                <a:tailEnd/>
              </a:ln>
            </p:spPr>
            <p:txBody>
              <a:bodyPr/>
              <a:lstStyle/>
              <a:p>
                <a:endParaRPr lang="es-ES"/>
              </a:p>
            </p:txBody>
          </p:sp>
          <p:sp>
            <p:nvSpPr>
              <p:cNvPr id="147656" name="Freeform 200"/>
              <p:cNvSpPr>
                <a:spLocks/>
              </p:cNvSpPr>
              <p:nvPr/>
            </p:nvSpPr>
            <p:spPr bwMode="auto">
              <a:xfrm>
                <a:off x="1066" y="1813"/>
                <a:ext cx="5" cy="1296"/>
              </a:xfrm>
              <a:custGeom>
                <a:avLst/>
                <a:gdLst/>
                <a:ahLst/>
                <a:cxnLst>
                  <a:cxn ang="0">
                    <a:pos x="0" y="1296"/>
                  </a:cxn>
                  <a:cxn ang="0">
                    <a:pos x="0" y="4"/>
                  </a:cxn>
                  <a:cxn ang="0">
                    <a:pos x="5" y="0"/>
                  </a:cxn>
                  <a:cxn ang="0">
                    <a:pos x="5" y="1287"/>
                  </a:cxn>
                  <a:cxn ang="0">
                    <a:pos x="0" y="1296"/>
                  </a:cxn>
                </a:cxnLst>
                <a:rect l="0" t="0" r="r" b="b"/>
                <a:pathLst>
                  <a:path w="5" h="1296">
                    <a:moveTo>
                      <a:pt x="0" y="1296"/>
                    </a:moveTo>
                    <a:lnTo>
                      <a:pt x="0" y="4"/>
                    </a:lnTo>
                    <a:lnTo>
                      <a:pt x="5" y="0"/>
                    </a:lnTo>
                    <a:lnTo>
                      <a:pt x="5" y="1287"/>
                    </a:lnTo>
                    <a:lnTo>
                      <a:pt x="0" y="1296"/>
                    </a:lnTo>
                    <a:close/>
                  </a:path>
                </a:pathLst>
              </a:custGeom>
              <a:solidFill>
                <a:srgbClr val="DCD8A8"/>
              </a:solidFill>
              <a:ln w="9525">
                <a:noFill/>
                <a:round/>
                <a:headEnd/>
                <a:tailEnd/>
              </a:ln>
            </p:spPr>
            <p:txBody>
              <a:bodyPr/>
              <a:lstStyle/>
              <a:p>
                <a:endParaRPr lang="es-ES"/>
              </a:p>
            </p:txBody>
          </p:sp>
          <p:sp>
            <p:nvSpPr>
              <p:cNvPr id="147657" name="Freeform 201"/>
              <p:cNvSpPr>
                <a:spLocks/>
              </p:cNvSpPr>
              <p:nvPr/>
            </p:nvSpPr>
            <p:spPr bwMode="auto">
              <a:xfrm>
                <a:off x="1069" y="1813"/>
                <a:ext cx="4" cy="1292"/>
              </a:xfrm>
              <a:custGeom>
                <a:avLst/>
                <a:gdLst/>
                <a:ahLst/>
                <a:cxnLst>
                  <a:cxn ang="0">
                    <a:pos x="0" y="1292"/>
                  </a:cxn>
                  <a:cxn ang="0">
                    <a:pos x="0" y="2"/>
                  </a:cxn>
                  <a:cxn ang="0">
                    <a:pos x="4" y="0"/>
                  </a:cxn>
                  <a:cxn ang="0">
                    <a:pos x="4" y="1285"/>
                  </a:cxn>
                  <a:cxn ang="0">
                    <a:pos x="0" y="1292"/>
                  </a:cxn>
                </a:cxnLst>
                <a:rect l="0" t="0" r="r" b="b"/>
                <a:pathLst>
                  <a:path w="4" h="1292">
                    <a:moveTo>
                      <a:pt x="0" y="1292"/>
                    </a:moveTo>
                    <a:lnTo>
                      <a:pt x="0" y="2"/>
                    </a:lnTo>
                    <a:lnTo>
                      <a:pt x="4" y="0"/>
                    </a:lnTo>
                    <a:lnTo>
                      <a:pt x="4" y="1285"/>
                    </a:lnTo>
                    <a:lnTo>
                      <a:pt x="0" y="1292"/>
                    </a:lnTo>
                    <a:close/>
                  </a:path>
                </a:pathLst>
              </a:custGeom>
              <a:solidFill>
                <a:srgbClr val="DCD8A6"/>
              </a:solidFill>
              <a:ln w="9525">
                <a:noFill/>
                <a:round/>
                <a:headEnd/>
                <a:tailEnd/>
              </a:ln>
            </p:spPr>
            <p:txBody>
              <a:bodyPr/>
              <a:lstStyle/>
              <a:p>
                <a:endParaRPr lang="es-ES"/>
              </a:p>
            </p:txBody>
          </p:sp>
          <p:sp>
            <p:nvSpPr>
              <p:cNvPr id="147658" name="Freeform 202"/>
              <p:cNvSpPr>
                <a:spLocks/>
              </p:cNvSpPr>
              <p:nvPr/>
            </p:nvSpPr>
            <p:spPr bwMode="auto">
              <a:xfrm>
                <a:off x="1071" y="1810"/>
                <a:ext cx="4" cy="1290"/>
              </a:xfrm>
              <a:custGeom>
                <a:avLst/>
                <a:gdLst/>
                <a:ahLst/>
                <a:cxnLst>
                  <a:cxn ang="0">
                    <a:pos x="0" y="1290"/>
                  </a:cxn>
                  <a:cxn ang="0">
                    <a:pos x="0" y="3"/>
                  </a:cxn>
                  <a:cxn ang="0">
                    <a:pos x="4" y="0"/>
                  </a:cxn>
                  <a:cxn ang="0">
                    <a:pos x="4" y="1284"/>
                  </a:cxn>
                  <a:cxn ang="0">
                    <a:pos x="0" y="1290"/>
                  </a:cxn>
                </a:cxnLst>
                <a:rect l="0" t="0" r="r" b="b"/>
                <a:pathLst>
                  <a:path w="4" h="1290">
                    <a:moveTo>
                      <a:pt x="0" y="1290"/>
                    </a:moveTo>
                    <a:lnTo>
                      <a:pt x="0" y="3"/>
                    </a:lnTo>
                    <a:lnTo>
                      <a:pt x="4" y="0"/>
                    </a:lnTo>
                    <a:lnTo>
                      <a:pt x="4" y="1284"/>
                    </a:lnTo>
                    <a:lnTo>
                      <a:pt x="0" y="1290"/>
                    </a:lnTo>
                    <a:close/>
                  </a:path>
                </a:pathLst>
              </a:custGeom>
              <a:solidFill>
                <a:srgbClr val="D7D6A6"/>
              </a:solidFill>
              <a:ln w="9525">
                <a:noFill/>
                <a:round/>
                <a:headEnd/>
                <a:tailEnd/>
              </a:ln>
            </p:spPr>
            <p:txBody>
              <a:bodyPr/>
              <a:lstStyle/>
              <a:p>
                <a:endParaRPr lang="es-ES"/>
              </a:p>
            </p:txBody>
          </p:sp>
          <p:sp>
            <p:nvSpPr>
              <p:cNvPr id="147659" name="Freeform 203"/>
              <p:cNvSpPr>
                <a:spLocks/>
              </p:cNvSpPr>
              <p:nvPr/>
            </p:nvSpPr>
            <p:spPr bwMode="auto">
              <a:xfrm>
                <a:off x="1073" y="1808"/>
                <a:ext cx="4" cy="1290"/>
              </a:xfrm>
              <a:custGeom>
                <a:avLst/>
                <a:gdLst/>
                <a:ahLst/>
                <a:cxnLst>
                  <a:cxn ang="0">
                    <a:pos x="0" y="1290"/>
                  </a:cxn>
                  <a:cxn ang="0">
                    <a:pos x="0" y="5"/>
                  </a:cxn>
                  <a:cxn ang="0">
                    <a:pos x="4" y="0"/>
                  </a:cxn>
                  <a:cxn ang="0">
                    <a:pos x="4" y="1281"/>
                  </a:cxn>
                  <a:cxn ang="0">
                    <a:pos x="0" y="1290"/>
                  </a:cxn>
                </a:cxnLst>
                <a:rect l="0" t="0" r="r" b="b"/>
                <a:pathLst>
                  <a:path w="4" h="1290">
                    <a:moveTo>
                      <a:pt x="0" y="1290"/>
                    </a:moveTo>
                    <a:lnTo>
                      <a:pt x="0" y="5"/>
                    </a:lnTo>
                    <a:lnTo>
                      <a:pt x="4" y="0"/>
                    </a:lnTo>
                    <a:lnTo>
                      <a:pt x="4" y="1281"/>
                    </a:lnTo>
                    <a:lnTo>
                      <a:pt x="0" y="1290"/>
                    </a:lnTo>
                    <a:close/>
                  </a:path>
                </a:pathLst>
              </a:custGeom>
              <a:solidFill>
                <a:srgbClr val="D7D6A6"/>
              </a:solidFill>
              <a:ln w="9525">
                <a:noFill/>
                <a:round/>
                <a:headEnd/>
                <a:tailEnd/>
              </a:ln>
            </p:spPr>
            <p:txBody>
              <a:bodyPr/>
              <a:lstStyle/>
              <a:p>
                <a:endParaRPr lang="es-ES"/>
              </a:p>
            </p:txBody>
          </p:sp>
          <p:sp>
            <p:nvSpPr>
              <p:cNvPr id="147660" name="Freeform 204"/>
              <p:cNvSpPr>
                <a:spLocks/>
              </p:cNvSpPr>
              <p:nvPr/>
            </p:nvSpPr>
            <p:spPr bwMode="auto">
              <a:xfrm>
                <a:off x="1075" y="1806"/>
                <a:ext cx="5" cy="1288"/>
              </a:xfrm>
              <a:custGeom>
                <a:avLst/>
                <a:gdLst/>
                <a:ahLst/>
                <a:cxnLst>
                  <a:cxn ang="0">
                    <a:pos x="0" y="1288"/>
                  </a:cxn>
                  <a:cxn ang="0">
                    <a:pos x="0" y="4"/>
                  </a:cxn>
                  <a:cxn ang="0">
                    <a:pos x="5" y="0"/>
                  </a:cxn>
                  <a:cxn ang="0">
                    <a:pos x="5" y="1279"/>
                  </a:cxn>
                  <a:cxn ang="0">
                    <a:pos x="0" y="1288"/>
                  </a:cxn>
                </a:cxnLst>
                <a:rect l="0" t="0" r="r" b="b"/>
                <a:pathLst>
                  <a:path w="5" h="1288">
                    <a:moveTo>
                      <a:pt x="0" y="1288"/>
                    </a:moveTo>
                    <a:lnTo>
                      <a:pt x="0" y="4"/>
                    </a:lnTo>
                    <a:lnTo>
                      <a:pt x="5" y="0"/>
                    </a:lnTo>
                    <a:lnTo>
                      <a:pt x="5" y="1279"/>
                    </a:lnTo>
                    <a:lnTo>
                      <a:pt x="0" y="1288"/>
                    </a:lnTo>
                    <a:close/>
                  </a:path>
                </a:pathLst>
              </a:custGeom>
              <a:solidFill>
                <a:srgbClr val="D7D3A3"/>
              </a:solidFill>
              <a:ln w="9525">
                <a:noFill/>
                <a:round/>
                <a:headEnd/>
                <a:tailEnd/>
              </a:ln>
            </p:spPr>
            <p:txBody>
              <a:bodyPr/>
              <a:lstStyle/>
              <a:p>
                <a:endParaRPr lang="es-ES"/>
              </a:p>
            </p:txBody>
          </p:sp>
          <p:sp>
            <p:nvSpPr>
              <p:cNvPr id="147661" name="Freeform 205"/>
              <p:cNvSpPr>
                <a:spLocks/>
              </p:cNvSpPr>
              <p:nvPr/>
            </p:nvSpPr>
            <p:spPr bwMode="auto">
              <a:xfrm>
                <a:off x="1077" y="1804"/>
                <a:ext cx="5" cy="1285"/>
              </a:xfrm>
              <a:custGeom>
                <a:avLst/>
                <a:gdLst/>
                <a:ahLst/>
                <a:cxnLst>
                  <a:cxn ang="0">
                    <a:pos x="0" y="1285"/>
                  </a:cxn>
                  <a:cxn ang="0">
                    <a:pos x="0" y="4"/>
                  </a:cxn>
                  <a:cxn ang="0">
                    <a:pos x="5" y="0"/>
                  </a:cxn>
                  <a:cxn ang="0">
                    <a:pos x="5" y="1276"/>
                  </a:cxn>
                  <a:cxn ang="0">
                    <a:pos x="0" y="1285"/>
                  </a:cxn>
                </a:cxnLst>
                <a:rect l="0" t="0" r="r" b="b"/>
                <a:pathLst>
                  <a:path w="5" h="1285">
                    <a:moveTo>
                      <a:pt x="0" y="1285"/>
                    </a:moveTo>
                    <a:lnTo>
                      <a:pt x="0" y="4"/>
                    </a:lnTo>
                    <a:lnTo>
                      <a:pt x="5" y="0"/>
                    </a:lnTo>
                    <a:lnTo>
                      <a:pt x="5" y="1276"/>
                    </a:lnTo>
                    <a:lnTo>
                      <a:pt x="0" y="1285"/>
                    </a:lnTo>
                    <a:close/>
                  </a:path>
                </a:pathLst>
              </a:custGeom>
              <a:solidFill>
                <a:srgbClr val="D7D3A3"/>
              </a:solidFill>
              <a:ln w="9525">
                <a:noFill/>
                <a:round/>
                <a:headEnd/>
                <a:tailEnd/>
              </a:ln>
            </p:spPr>
            <p:txBody>
              <a:bodyPr/>
              <a:lstStyle/>
              <a:p>
                <a:endParaRPr lang="es-ES"/>
              </a:p>
            </p:txBody>
          </p:sp>
          <p:sp>
            <p:nvSpPr>
              <p:cNvPr id="147662" name="Freeform 206"/>
              <p:cNvSpPr>
                <a:spLocks/>
              </p:cNvSpPr>
              <p:nvPr/>
            </p:nvSpPr>
            <p:spPr bwMode="auto">
              <a:xfrm>
                <a:off x="1080" y="1802"/>
                <a:ext cx="4" cy="1283"/>
              </a:xfrm>
              <a:custGeom>
                <a:avLst/>
                <a:gdLst/>
                <a:ahLst/>
                <a:cxnLst>
                  <a:cxn ang="0">
                    <a:pos x="0" y="1283"/>
                  </a:cxn>
                  <a:cxn ang="0">
                    <a:pos x="0" y="4"/>
                  </a:cxn>
                  <a:cxn ang="0">
                    <a:pos x="4" y="0"/>
                  </a:cxn>
                  <a:cxn ang="0">
                    <a:pos x="4" y="1274"/>
                  </a:cxn>
                  <a:cxn ang="0">
                    <a:pos x="0" y="1283"/>
                  </a:cxn>
                </a:cxnLst>
                <a:rect l="0" t="0" r="r" b="b"/>
                <a:pathLst>
                  <a:path w="4" h="1283">
                    <a:moveTo>
                      <a:pt x="0" y="1283"/>
                    </a:moveTo>
                    <a:lnTo>
                      <a:pt x="0" y="4"/>
                    </a:lnTo>
                    <a:lnTo>
                      <a:pt x="4" y="0"/>
                    </a:lnTo>
                    <a:lnTo>
                      <a:pt x="4" y="1274"/>
                    </a:lnTo>
                    <a:lnTo>
                      <a:pt x="0" y="1283"/>
                    </a:lnTo>
                    <a:close/>
                  </a:path>
                </a:pathLst>
              </a:custGeom>
              <a:solidFill>
                <a:srgbClr val="D7D3A3"/>
              </a:solidFill>
              <a:ln w="9525">
                <a:noFill/>
                <a:round/>
                <a:headEnd/>
                <a:tailEnd/>
              </a:ln>
            </p:spPr>
            <p:txBody>
              <a:bodyPr/>
              <a:lstStyle/>
              <a:p>
                <a:endParaRPr lang="es-ES"/>
              </a:p>
            </p:txBody>
          </p:sp>
          <p:sp>
            <p:nvSpPr>
              <p:cNvPr id="147663" name="Freeform 207"/>
              <p:cNvSpPr>
                <a:spLocks/>
              </p:cNvSpPr>
              <p:nvPr/>
            </p:nvSpPr>
            <p:spPr bwMode="auto">
              <a:xfrm>
                <a:off x="1082" y="1799"/>
                <a:ext cx="4" cy="1281"/>
              </a:xfrm>
              <a:custGeom>
                <a:avLst/>
                <a:gdLst/>
                <a:ahLst/>
                <a:cxnLst>
                  <a:cxn ang="0">
                    <a:pos x="0" y="1281"/>
                  </a:cxn>
                  <a:cxn ang="0">
                    <a:pos x="0" y="5"/>
                  </a:cxn>
                  <a:cxn ang="0">
                    <a:pos x="4" y="0"/>
                  </a:cxn>
                  <a:cxn ang="0">
                    <a:pos x="4" y="1275"/>
                  </a:cxn>
                  <a:cxn ang="0">
                    <a:pos x="0" y="1281"/>
                  </a:cxn>
                </a:cxnLst>
                <a:rect l="0" t="0" r="r" b="b"/>
                <a:pathLst>
                  <a:path w="4" h="1281">
                    <a:moveTo>
                      <a:pt x="0" y="1281"/>
                    </a:moveTo>
                    <a:lnTo>
                      <a:pt x="0" y="5"/>
                    </a:lnTo>
                    <a:lnTo>
                      <a:pt x="4" y="0"/>
                    </a:lnTo>
                    <a:lnTo>
                      <a:pt x="4" y="1275"/>
                    </a:lnTo>
                    <a:lnTo>
                      <a:pt x="0" y="1281"/>
                    </a:lnTo>
                    <a:close/>
                  </a:path>
                </a:pathLst>
              </a:custGeom>
              <a:solidFill>
                <a:srgbClr val="D7D3A3"/>
              </a:solidFill>
              <a:ln w="9525">
                <a:noFill/>
                <a:round/>
                <a:headEnd/>
                <a:tailEnd/>
              </a:ln>
            </p:spPr>
            <p:txBody>
              <a:bodyPr/>
              <a:lstStyle/>
              <a:p>
                <a:endParaRPr lang="es-ES"/>
              </a:p>
            </p:txBody>
          </p:sp>
          <p:sp>
            <p:nvSpPr>
              <p:cNvPr id="147664" name="Freeform 208"/>
              <p:cNvSpPr>
                <a:spLocks/>
              </p:cNvSpPr>
              <p:nvPr/>
            </p:nvSpPr>
            <p:spPr bwMode="auto">
              <a:xfrm>
                <a:off x="1084" y="1797"/>
                <a:ext cx="5" cy="1279"/>
              </a:xfrm>
              <a:custGeom>
                <a:avLst/>
                <a:gdLst/>
                <a:ahLst/>
                <a:cxnLst>
                  <a:cxn ang="0">
                    <a:pos x="0" y="1279"/>
                  </a:cxn>
                  <a:cxn ang="0">
                    <a:pos x="0" y="5"/>
                  </a:cxn>
                  <a:cxn ang="0">
                    <a:pos x="5" y="0"/>
                  </a:cxn>
                  <a:cxn ang="0">
                    <a:pos x="5" y="1272"/>
                  </a:cxn>
                  <a:cxn ang="0">
                    <a:pos x="0" y="1279"/>
                  </a:cxn>
                </a:cxnLst>
                <a:rect l="0" t="0" r="r" b="b"/>
                <a:pathLst>
                  <a:path w="5" h="1279">
                    <a:moveTo>
                      <a:pt x="0" y="1279"/>
                    </a:moveTo>
                    <a:lnTo>
                      <a:pt x="0" y="5"/>
                    </a:lnTo>
                    <a:lnTo>
                      <a:pt x="5" y="0"/>
                    </a:lnTo>
                    <a:lnTo>
                      <a:pt x="5" y="1272"/>
                    </a:lnTo>
                    <a:lnTo>
                      <a:pt x="0" y="1279"/>
                    </a:lnTo>
                    <a:close/>
                  </a:path>
                </a:pathLst>
              </a:custGeom>
              <a:solidFill>
                <a:srgbClr val="D7D3A2"/>
              </a:solidFill>
              <a:ln w="9525">
                <a:noFill/>
                <a:round/>
                <a:headEnd/>
                <a:tailEnd/>
              </a:ln>
            </p:spPr>
            <p:txBody>
              <a:bodyPr/>
              <a:lstStyle/>
              <a:p>
                <a:endParaRPr lang="es-ES"/>
              </a:p>
            </p:txBody>
          </p:sp>
          <p:sp>
            <p:nvSpPr>
              <p:cNvPr id="147665" name="Freeform 209"/>
              <p:cNvSpPr>
                <a:spLocks/>
              </p:cNvSpPr>
              <p:nvPr/>
            </p:nvSpPr>
            <p:spPr bwMode="auto">
              <a:xfrm>
                <a:off x="1086" y="1797"/>
                <a:ext cx="5" cy="1277"/>
              </a:xfrm>
              <a:custGeom>
                <a:avLst/>
                <a:gdLst/>
                <a:ahLst/>
                <a:cxnLst>
                  <a:cxn ang="0">
                    <a:pos x="0" y="1277"/>
                  </a:cxn>
                  <a:cxn ang="0">
                    <a:pos x="0" y="2"/>
                  </a:cxn>
                  <a:cxn ang="0">
                    <a:pos x="5" y="0"/>
                  </a:cxn>
                  <a:cxn ang="0">
                    <a:pos x="5" y="1268"/>
                  </a:cxn>
                  <a:cxn ang="0">
                    <a:pos x="0" y="1277"/>
                  </a:cxn>
                </a:cxnLst>
                <a:rect l="0" t="0" r="r" b="b"/>
                <a:pathLst>
                  <a:path w="5" h="1277">
                    <a:moveTo>
                      <a:pt x="0" y="1277"/>
                    </a:moveTo>
                    <a:lnTo>
                      <a:pt x="0" y="2"/>
                    </a:lnTo>
                    <a:lnTo>
                      <a:pt x="5" y="0"/>
                    </a:lnTo>
                    <a:lnTo>
                      <a:pt x="5" y="1268"/>
                    </a:lnTo>
                    <a:lnTo>
                      <a:pt x="0" y="1277"/>
                    </a:lnTo>
                    <a:close/>
                  </a:path>
                </a:pathLst>
              </a:custGeom>
              <a:solidFill>
                <a:srgbClr val="D4D2A2"/>
              </a:solidFill>
              <a:ln w="9525">
                <a:noFill/>
                <a:round/>
                <a:headEnd/>
                <a:tailEnd/>
              </a:ln>
            </p:spPr>
            <p:txBody>
              <a:bodyPr/>
              <a:lstStyle/>
              <a:p>
                <a:endParaRPr lang="es-ES"/>
              </a:p>
            </p:txBody>
          </p:sp>
          <p:sp>
            <p:nvSpPr>
              <p:cNvPr id="147666" name="Freeform 210"/>
              <p:cNvSpPr>
                <a:spLocks/>
              </p:cNvSpPr>
              <p:nvPr/>
            </p:nvSpPr>
            <p:spPr bwMode="auto">
              <a:xfrm>
                <a:off x="1089" y="1795"/>
                <a:ext cx="4" cy="1274"/>
              </a:xfrm>
              <a:custGeom>
                <a:avLst/>
                <a:gdLst/>
                <a:ahLst/>
                <a:cxnLst>
                  <a:cxn ang="0">
                    <a:pos x="0" y="1274"/>
                  </a:cxn>
                  <a:cxn ang="0">
                    <a:pos x="0" y="2"/>
                  </a:cxn>
                  <a:cxn ang="0">
                    <a:pos x="4" y="0"/>
                  </a:cxn>
                  <a:cxn ang="0">
                    <a:pos x="4" y="1265"/>
                  </a:cxn>
                  <a:cxn ang="0">
                    <a:pos x="0" y="1274"/>
                  </a:cxn>
                </a:cxnLst>
                <a:rect l="0" t="0" r="r" b="b"/>
                <a:pathLst>
                  <a:path w="4" h="1274">
                    <a:moveTo>
                      <a:pt x="0" y="1274"/>
                    </a:moveTo>
                    <a:lnTo>
                      <a:pt x="0" y="2"/>
                    </a:lnTo>
                    <a:lnTo>
                      <a:pt x="4" y="0"/>
                    </a:lnTo>
                    <a:lnTo>
                      <a:pt x="4" y="1265"/>
                    </a:lnTo>
                    <a:lnTo>
                      <a:pt x="0" y="1274"/>
                    </a:lnTo>
                    <a:close/>
                  </a:path>
                </a:pathLst>
              </a:custGeom>
              <a:solidFill>
                <a:srgbClr val="D4D2A2"/>
              </a:solidFill>
              <a:ln w="9525">
                <a:noFill/>
                <a:round/>
                <a:headEnd/>
                <a:tailEnd/>
              </a:ln>
            </p:spPr>
            <p:txBody>
              <a:bodyPr/>
              <a:lstStyle/>
              <a:p>
                <a:endParaRPr lang="es-ES"/>
              </a:p>
            </p:txBody>
          </p:sp>
          <p:sp>
            <p:nvSpPr>
              <p:cNvPr id="147667" name="Freeform 211"/>
              <p:cNvSpPr>
                <a:spLocks/>
              </p:cNvSpPr>
              <p:nvPr/>
            </p:nvSpPr>
            <p:spPr bwMode="auto">
              <a:xfrm>
                <a:off x="1091" y="1793"/>
                <a:ext cx="4" cy="1272"/>
              </a:xfrm>
              <a:custGeom>
                <a:avLst/>
                <a:gdLst/>
                <a:ahLst/>
                <a:cxnLst>
                  <a:cxn ang="0">
                    <a:pos x="0" y="1272"/>
                  </a:cxn>
                  <a:cxn ang="0">
                    <a:pos x="0" y="4"/>
                  </a:cxn>
                  <a:cxn ang="0">
                    <a:pos x="4" y="0"/>
                  </a:cxn>
                  <a:cxn ang="0">
                    <a:pos x="4" y="1263"/>
                  </a:cxn>
                  <a:cxn ang="0">
                    <a:pos x="0" y="1272"/>
                  </a:cxn>
                </a:cxnLst>
                <a:rect l="0" t="0" r="r" b="b"/>
                <a:pathLst>
                  <a:path w="4" h="1272">
                    <a:moveTo>
                      <a:pt x="0" y="1272"/>
                    </a:moveTo>
                    <a:lnTo>
                      <a:pt x="0" y="4"/>
                    </a:lnTo>
                    <a:lnTo>
                      <a:pt x="4" y="0"/>
                    </a:lnTo>
                    <a:lnTo>
                      <a:pt x="4" y="1263"/>
                    </a:lnTo>
                    <a:lnTo>
                      <a:pt x="0" y="1272"/>
                    </a:lnTo>
                    <a:close/>
                  </a:path>
                </a:pathLst>
              </a:custGeom>
              <a:solidFill>
                <a:srgbClr val="D4D0A0"/>
              </a:solidFill>
              <a:ln w="9525">
                <a:noFill/>
                <a:round/>
                <a:headEnd/>
                <a:tailEnd/>
              </a:ln>
            </p:spPr>
            <p:txBody>
              <a:bodyPr/>
              <a:lstStyle/>
              <a:p>
                <a:endParaRPr lang="es-ES"/>
              </a:p>
            </p:txBody>
          </p:sp>
          <p:sp>
            <p:nvSpPr>
              <p:cNvPr id="147668" name="Freeform 212"/>
              <p:cNvSpPr>
                <a:spLocks/>
              </p:cNvSpPr>
              <p:nvPr/>
            </p:nvSpPr>
            <p:spPr bwMode="auto">
              <a:xfrm>
                <a:off x="1093" y="1790"/>
                <a:ext cx="4" cy="1270"/>
              </a:xfrm>
              <a:custGeom>
                <a:avLst/>
                <a:gdLst/>
                <a:ahLst/>
                <a:cxnLst>
                  <a:cxn ang="0">
                    <a:pos x="0" y="1270"/>
                  </a:cxn>
                  <a:cxn ang="0">
                    <a:pos x="0" y="5"/>
                  </a:cxn>
                  <a:cxn ang="0">
                    <a:pos x="4" y="0"/>
                  </a:cxn>
                  <a:cxn ang="0">
                    <a:pos x="4" y="1264"/>
                  </a:cxn>
                  <a:cxn ang="0">
                    <a:pos x="0" y="1270"/>
                  </a:cxn>
                </a:cxnLst>
                <a:rect l="0" t="0" r="r" b="b"/>
                <a:pathLst>
                  <a:path w="4" h="1270">
                    <a:moveTo>
                      <a:pt x="0" y="1270"/>
                    </a:moveTo>
                    <a:lnTo>
                      <a:pt x="0" y="5"/>
                    </a:lnTo>
                    <a:lnTo>
                      <a:pt x="4" y="0"/>
                    </a:lnTo>
                    <a:lnTo>
                      <a:pt x="4" y="1264"/>
                    </a:lnTo>
                    <a:lnTo>
                      <a:pt x="0" y="1270"/>
                    </a:lnTo>
                    <a:close/>
                  </a:path>
                </a:pathLst>
              </a:custGeom>
              <a:solidFill>
                <a:srgbClr val="D4D0A0"/>
              </a:solidFill>
              <a:ln w="9525">
                <a:noFill/>
                <a:round/>
                <a:headEnd/>
                <a:tailEnd/>
              </a:ln>
            </p:spPr>
            <p:txBody>
              <a:bodyPr/>
              <a:lstStyle/>
              <a:p>
                <a:endParaRPr lang="es-ES"/>
              </a:p>
            </p:txBody>
          </p:sp>
          <p:sp>
            <p:nvSpPr>
              <p:cNvPr id="147669" name="Freeform 213"/>
              <p:cNvSpPr>
                <a:spLocks/>
              </p:cNvSpPr>
              <p:nvPr/>
            </p:nvSpPr>
            <p:spPr bwMode="auto">
              <a:xfrm>
                <a:off x="1095" y="1788"/>
                <a:ext cx="5" cy="1268"/>
              </a:xfrm>
              <a:custGeom>
                <a:avLst/>
                <a:gdLst/>
                <a:ahLst/>
                <a:cxnLst>
                  <a:cxn ang="0">
                    <a:pos x="0" y="1268"/>
                  </a:cxn>
                  <a:cxn ang="0">
                    <a:pos x="0" y="5"/>
                  </a:cxn>
                  <a:cxn ang="0">
                    <a:pos x="5" y="0"/>
                  </a:cxn>
                  <a:cxn ang="0">
                    <a:pos x="5" y="1261"/>
                  </a:cxn>
                  <a:cxn ang="0">
                    <a:pos x="0" y="1268"/>
                  </a:cxn>
                </a:cxnLst>
                <a:rect l="0" t="0" r="r" b="b"/>
                <a:pathLst>
                  <a:path w="5" h="1268">
                    <a:moveTo>
                      <a:pt x="0" y="1268"/>
                    </a:moveTo>
                    <a:lnTo>
                      <a:pt x="0" y="5"/>
                    </a:lnTo>
                    <a:lnTo>
                      <a:pt x="5" y="0"/>
                    </a:lnTo>
                    <a:lnTo>
                      <a:pt x="5" y="1261"/>
                    </a:lnTo>
                    <a:lnTo>
                      <a:pt x="0" y="1268"/>
                    </a:lnTo>
                    <a:close/>
                  </a:path>
                </a:pathLst>
              </a:custGeom>
              <a:solidFill>
                <a:srgbClr val="D4D0A0"/>
              </a:solidFill>
              <a:ln w="9525">
                <a:noFill/>
                <a:round/>
                <a:headEnd/>
                <a:tailEnd/>
              </a:ln>
            </p:spPr>
            <p:txBody>
              <a:bodyPr/>
              <a:lstStyle/>
              <a:p>
                <a:endParaRPr lang="es-ES"/>
              </a:p>
            </p:txBody>
          </p:sp>
          <p:sp>
            <p:nvSpPr>
              <p:cNvPr id="147670" name="Freeform 214"/>
              <p:cNvSpPr>
                <a:spLocks/>
              </p:cNvSpPr>
              <p:nvPr/>
            </p:nvSpPr>
            <p:spPr bwMode="auto">
              <a:xfrm>
                <a:off x="1097" y="1786"/>
                <a:ext cx="5" cy="1268"/>
              </a:xfrm>
              <a:custGeom>
                <a:avLst/>
                <a:gdLst/>
                <a:ahLst/>
                <a:cxnLst>
                  <a:cxn ang="0">
                    <a:pos x="0" y="1268"/>
                  </a:cxn>
                  <a:cxn ang="0">
                    <a:pos x="0" y="4"/>
                  </a:cxn>
                  <a:cxn ang="0">
                    <a:pos x="5" y="0"/>
                  </a:cxn>
                  <a:cxn ang="0">
                    <a:pos x="5" y="1259"/>
                  </a:cxn>
                  <a:cxn ang="0">
                    <a:pos x="0" y="1268"/>
                  </a:cxn>
                </a:cxnLst>
                <a:rect l="0" t="0" r="r" b="b"/>
                <a:pathLst>
                  <a:path w="5" h="1268">
                    <a:moveTo>
                      <a:pt x="0" y="1268"/>
                    </a:moveTo>
                    <a:lnTo>
                      <a:pt x="0" y="4"/>
                    </a:lnTo>
                    <a:lnTo>
                      <a:pt x="5" y="0"/>
                    </a:lnTo>
                    <a:lnTo>
                      <a:pt x="5" y="1259"/>
                    </a:lnTo>
                    <a:lnTo>
                      <a:pt x="0" y="1268"/>
                    </a:lnTo>
                    <a:close/>
                  </a:path>
                </a:pathLst>
              </a:custGeom>
              <a:solidFill>
                <a:srgbClr val="D4D0A0"/>
              </a:solidFill>
              <a:ln w="9525">
                <a:noFill/>
                <a:round/>
                <a:headEnd/>
                <a:tailEnd/>
              </a:ln>
            </p:spPr>
            <p:txBody>
              <a:bodyPr/>
              <a:lstStyle/>
              <a:p>
                <a:endParaRPr lang="es-ES"/>
              </a:p>
            </p:txBody>
          </p:sp>
          <p:sp>
            <p:nvSpPr>
              <p:cNvPr id="147671" name="Freeform 215"/>
              <p:cNvSpPr>
                <a:spLocks/>
              </p:cNvSpPr>
              <p:nvPr/>
            </p:nvSpPr>
            <p:spPr bwMode="auto">
              <a:xfrm>
                <a:off x="1100" y="1784"/>
                <a:ext cx="4" cy="1265"/>
              </a:xfrm>
              <a:custGeom>
                <a:avLst/>
                <a:gdLst/>
                <a:ahLst/>
                <a:cxnLst>
                  <a:cxn ang="0">
                    <a:pos x="0" y="1265"/>
                  </a:cxn>
                  <a:cxn ang="0">
                    <a:pos x="0" y="4"/>
                  </a:cxn>
                  <a:cxn ang="0">
                    <a:pos x="4" y="0"/>
                  </a:cxn>
                  <a:cxn ang="0">
                    <a:pos x="4" y="1256"/>
                  </a:cxn>
                  <a:cxn ang="0">
                    <a:pos x="0" y="1265"/>
                  </a:cxn>
                </a:cxnLst>
                <a:rect l="0" t="0" r="r" b="b"/>
                <a:pathLst>
                  <a:path w="4" h="1265">
                    <a:moveTo>
                      <a:pt x="0" y="1265"/>
                    </a:moveTo>
                    <a:lnTo>
                      <a:pt x="0" y="4"/>
                    </a:lnTo>
                    <a:lnTo>
                      <a:pt x="4" y="0"/>
                    </a:lnTo>
                    <a:lnTo>
                      <a:pt x="4" y="1256"/>
                    </a:lnTo>
                    <a:lnTo>
                      <a:pt x="0" y="1265"/>
                    </a:lnTo>
                    <a:close/>
                  </a:path>
                </a:pathLst>
              </a:custGeom>
              <a:solidFill>
                <a:srgbClr val="D4D09E"/>
              </a:solidFill>
              <a:ln w="9525">
                <a:noFill/>
                <a:round/>
                <a:headEnd/>
                <a:tailEnd/>
              </a:ln>
            </p:spPr>
            <p:txBody>
              <a:bodyPr/>
              <a:lstStyle/>
              <a:p>
                <a:endParaRPr lang="es-ES"/>
              </a:p>
            </p:txBody>
          </p:sp>
          <p:sp>
            <p:nvSpPr>
              <p:cNvPr id="147672" name="Freeform 216"/>
              <p:cNvSpPr>
                <a:spLocks/>
              </p:cNvSpPr>
              <p:nvPr/>
            </p:nvSpPr>
            <p:spPr bwMode="auto">
              <a:xfrm>
                <a:off x="1102" y="1782"/>
                <a:ext cx="4" cy="1263"/>
              </a:xfrm>
              <a:custGeom>
                <a:avLst/>
                <a:gdLst/>
                <a:ahLst/>
                <a:cxnLst>
                  <a:cxn ang="0">
                    <a:pos x="0" y="1263"/>
                  </a:cxn>
                  <a:cxn ang="0">
                    <a:pos x="0" y="4"/>
                  </a:cxn>
                  <a:cxn ang="0">
                    <a:pos x="4" y="0"/>
                  </a:cxn>
                  <a:cxn ang="0">
                    <a:pos x="4" y="1254"/>
                  </a:cxn>
                  <a:cxn ang="0">
                    <a:pos x="0" y="1263"/>
                  </a:cxn>
                </a:cxnLst>
                <a:rect l="0" t="0" r="r" b="b"/>
                <a:pathLst>
                  <a:path w="4" h="1263">
                    <a:moveTo>
                      <a:pt x="0" y="1263"/>
                    </a:moveTo>
                    <a:lnTo>
                      <a:pt x="0" y="4"/>
                    </a:lnTo>
                    <a:lnTo>
                      <a:pt x="4" y="0"/>
                    </a:lnTo>
                    <a:lnTo>
                      <a:pt x="4" y="1254"/>
                    </a:lnTo>
                    <a:lnTo>
                      <a:pt x="0" y="1263"/>
                    </a:lnTo>
                    <a:close/>
                  </a:path>
                </a:pathLst>
              </a:custGeom>
              <a:solidFill>
                <a:srgbClr val="D0CE9E"/>
              </a:solidFill>
              <a:ln w="9525">
                <a:noFill/>
                <a:round/>
                <a:headEnd/>
                <a:tailEnd/>
              </a:ln>
            </p:spPr>
            <p:txBody>
              <a:bodyPr/>
              <a:lstStyle/>
              <a:p>
                <a:endParaRPr lang="es-ES"/>
              </a:p>
            </p:txBody>
          </p:sp>
          <p:sp>
            <p:nvSpPr>
              <p:cNvPr id="147673" name="Freeform 217"/>
              <p:cNvSpPr>
                <a:spLocks/>
              </p:cNvSpPr>
              <p:nvPr/>
            </p:nvSpPr>
            <p:spPr bwMode="auto">
              <a:xfrm>
                <a:off x="1104" y="1782"/>
                <a:ext cx="5" cy="1258"/>
              </a:xfrm>
              <a:custGeom>
                <a:avLst/>
                <a:gdLst/>
                <a:ahLst/>
                <a:cxnLst>
                  <a:cxn ang="0">
                    <a:pos x="0" y="1258"/>
                  </a:cxn>
                  <a:cxn ang="0">
                    <a:pos x="0" y="2"/>
                  </a:cxn>
                  <a:cxn ang="0">
                    <a:pos x="5" y="0"/>
                  </a:cxn>
                  <a:cxn ang="0">
                    <a:pos x="5" y="1252"/>
                  </a:cxn>
                  <a:cxn ang="0">
                    <a:pos x="0" y="1258"/>
                  </a:cxn>
                </a:cxnLst>
                <a:rect l="0" t="0" r="r" b="b"/>
                <a:pathLst>
                  <a:path w="5" h="1258">
                    <a:moveTo>
                      <a:pt x="0" y="1258"/>
                    </a:moveTo>
                    <a:lnTo>
                      <a:pt x="0" y="2"/>
                    </a:lnTo>
                    <a:lnTo>
                      <a:pt x="5" y="0"/>
                    </a:lnTo>
                    <a:lnTo>
                      <a:pt x="5" y="1252"/>
                    </a:lnTo>
                    <a:lnTo>
                      <a:pt x="0" y="1258"/>
                    </a:lnTo>
                    <a:close/>
                  </a:path>
                </a:pathLst>
              </a:custGeom>
              <a:solidFill>
                <a:srgbClr val="D0CE9E"/>
              </a:solidFill>
              <a:ln w="9525">
                <a:noFill/>
                <a:round/>
                <a:headEnd/>
                <a:tailEnd/>
              </a:ln>
            </p:spPr>
            <p:txBody>
              <a:bodyPr/>
              <a:lstStyle/>
              <a:p>
                <a:endParaRPr lang="es-ES"/>
              </a:p>
            </p:txBody>
          </p:sp>
          <p:sp>
            <p:nvSpPr>
              <p:cNvPr id="147674" name="Freeform 218"/>
              <p:cNvSpPr>
                <a:spLocks/>
              </p:cNvSpPr>
              <p:nvPr/>
            </p:nvSpPr>
            <p:spPr bwMode="auto">
              <a:xfrm>
                <a:off x="1106" y="1779"/>
                <a:ext cx="5" cy="1257"/>
              </a:xfrm>
              <a:custGeom>
                <a:avLst/>
                <a:gdLst/>
                <a:ahLst/>
                <a:cxnLst>
                  <a:cxn ang="0">
                    <a:pos x="0" y="1257"/>
                  </a:cxn>
                  <a:cxn ang="0">
                    <a:pos x="0" y="3"/>
                  </a:cxn>
                  <a:cxn ang="0">
                    <a:pos x="5" y="0"/>
                  </a:cxn>
                  <a:cxn ang="0">
                    <a:pos x="5" y="1250"/>
                  </a:cxn>
                  <a:cxn ang="0">
                    <a:pos x="0" y="1257"/>
                  </a:cxn>
                </a:cxnLst>
                <a:rect l="0" t="0" r="r" b="b"/>
                <a:pathLst>
                  <a:path w="5" h="1257">
                    <a:moveTo>
                      <a:pt x="0" y="1257"/>
                    </a:moveTo>
                    <a:lnTo>
                      <a:pt x="0" y="3"/>
                    </a:lnTo>
                    <a:lnTo>
                      <a:pt x="5" y="0"/>
                    </a:lnTo>
                    <a:lnTo>
                      <a:pt x="5" y="1250"/>
                    </a:lnTo>
                    <a:lnTo>
                      <a:pt x="0" y="1257"/>
                    </a:lnTo>
                    <a:close/>
                  </a:path>
                </a:pathLst>
              </a:custGeom>
              <a:solidFill>
                <a:srgbClr val="D0CB9B"/>
              </a:solidFill>
              <a:ln w="9525">
                <a:noFill/>
                <a:round/>
                <a:headEnd/>
                <a:tailEnd/>
              </a:ln>
            </p:spPr>
            <p:txBody>
              <a:bodyPr/>
              <a:lstStyle/>
              <a:p>
                <a:endParaRPr lang="es-ES"/>
              </a:p>
            </p:txBody>
          </p:sp>
          <p:sp>
            <p:nvSpPr>
              <p:cNvPr id="147675" name="Freeform 219"/>
              <p:cNvSpPr>
                <a:spLocks/>
              </p:cNvSpPr>
              <p:nvPr/>
            </p:nvSpPr>
            <p:spPr bwMode="auto">
              <a:xfrm>
                <a:off x="1109" y="1777"/>
                <a:ext cx="4" cy="1257"/>
              </a:xfrm>
              <a:custGeom>
                <a:avLst/>
                <a:gdLst/>
                <a:ahLst/>
                <a:cxnLst>
                  <a:cxn ang="0">
                    <a:pos x="0" y="1257"/>
                  </a:cxn>
                  <a:cxn ang="0">
                    <a:pos x="0" y="5"/>
                  </a:cxn>
                  <a:cxn ang="0">
                    <a:pos x="4" y="0"/>
                  </a:cxn>
                  <a:cxn ang="0">
                    <a:pos x="4" y="1248"/>
                  </a:cxn>
                  <a:cxn ang="0">
                    <a:pos x="0" y="1257"/>
                  </a:cxn>
                </a:cxnLst>
                <a:rect l="0" t="0" r="r" b="b"/>
                <a:pathLst>
                  <a:path w="4" h="1257">
                    <a:moveTo>
                      <a:pt x="0" y="1257"/>
                    </a:moveTo>
                    <a:lnTo>
                      <a:pt x="0" y="5"/>
                    </a:lnTo>
                    <a:lnTo>
                      <a:pt x="4" y="0"/>
                    </a:lnTo>
                    <a:lnTo>
                      <a:pt x="4" y="1248"/>
                    </a:lnTo>
                    <a:lnTo>
                      <a:pt x="0" y="1257"/>
                    </a:lnTo>
                    <a:close/>
                  </a:path>
                </a:pathLst>
              </a:custGeom>
              <a:solidFill>
                <a:srgbClr val="D0CB9B"/>
              </a:solidFill>
              <a:ln w="9525">
                <a:noFill/>
                <a:round/>
                <a:headEnd/>
                <a:tailEnd/>
              </a:ln>
            </p:spPr>
            <p:txBody>
              <a:bodyPr/>
              <a:lstStyle/>
              <a:p>
                <a:endParaRPr lang="es-ES"/>
              </a:p>
            </p:txBody>
          </p:sp>
          <p:sp>
            <p:nvSpPr>
              <p:cNvPr id="147676" name="Freeform 220"/>
              <p:cNvSpPr>
                <a:spLocks/>
              </p:cNvSpPr>
              <p:nvPr/>
            </p:nvSpPr>
            <p:spPr bwMode="auto">
              <a:xfrm>
                <a:off x="1111" y="1775"/>
                <a:ext cx="4" cy="1254"/>
              </a:xfrm>
              <a:custGeom>
                <a:avLst/>
                <a:gdLst/>
                <a:ahLst/>
                <a:cxnLst>
                  <a:cxn ang="0">
                    <a:pos x="0" y="1254"/>
                  </a:cxn>
                  <a:cxn ang="0">
                    <a:pos x="0" y="4"/>
                  </a:cxn>
                  <a:cxn ang="0">
                    <a:pos x="4" y="0"/>
                  </a:cxn>
                  <a:cxn ang="0">
                    <a:pos x="4" y="1245"/>
                  </a:cxn>
                  <a:cxn ang="0">
                    <a:pos x="0" y="1254"/>
                  </a:cxn>
                </a:cxnLst>
                <a:rect l="0" t="0" r="r" b="b"/>
                <a:pathLst>
                  <a:path w="4" h="1254">
                    <a:moveTo>
                      <a:pt x="0" y="1254"/>
                    </a:moveTo>
                    <a:lnTo>
                      <a:pt x="0" y="4"/>
                    </a:lnTo>
                    <a:lnTo>
                      <a:pt x="4" y="0"/>
                    </a:lnTo>
                    <a:lnTo>
                      <a:pt x="4" y="1245"/>
                    </a:lnTo>
                    <a:lnTo>
                      <a:pt x="0" y="1254"/>
                    </a:lnTo>
                    <a:close/>
                  </a:path>
                </a:pathLst>
              </a:custGeom>
              <a:solidFill>
                <a:srgbClr val="D0CB9B"/>
              </a:solidFill>
              <a:ln w="9525">
                <a:noFill/>
                <a:round/>
                <a:headEnd/>
                <a:tailEnd/>
              </a:ln>
            </p:spPr>
            <p:txBody>
              <a:bodyPr/>
              <a:lstStyle/>
              <a:p>
                <a:endParaRPr lang="es-ES"/>
              </a:p>
            </p:txBody>
          </p:sp>
          <p:sp>
            <p:nvSpPr>
              <p:cNvPr id="147677" name="Freeform 221"/>
              <p:cNvSpPr>
                <a:spLocks/>
              </p:cNvSpPr>
              <p:nvPr/>
            </p:nvSpPr>
            <p:spPr bwMode="auto">
              <a:xfrm>
                <a:off x="1113" y="1773"/>
                <a:ext cx="4" cy="1252"/>
              </a:xfrm>
              <a:custGeom>
                <a:avLst/>
                <a:gdLst/>
                <a:ahLst/>
                <a:cxnLst>
                  <a:cxn ang="0">
                    <a:pos x="0" y="1252"/>
                  </a:cxn>
                  <a:cxn ang="0">
                    <a:pos x="0" y="4"/>
                  </a:cxn>
                  <a:cxn ang="0">
                    <a:pos x="4" y="0"/>
                  </a:cxn>
                  <a:cxn ang="0">
                    <a:pos x="4" y="1243"/>
                  </a:cxn>
                  <a:cxn ang="0">
                    <a:pos x="0" y="1252"/>
                  </a:cxn>
                </a:cxnLst>
                <a:rect l="0" t="0" r="r" b="b"/>
                <a:pathLst>
                  <a:path w="4" h="1252">
                    <a:moveTo>
                      <a:pt x="0" y="1252"/>
                    </a:moveTo>
                    <a:lnTo>
                      <a:pt x="0" y="4"/>
                    </a:lnTo>
                    <a:lnTo>
                      <a:pt x="4" y="0"/>
                    </a:lnTo>
                    <a:lnTo>
                      <a:pt x="4" y="1243"/>
                    </a:lnTo>
                    <a:lnTo>
                      <a:pt x="0" y="1252"/>
                    </a:lnTo>
                    <a:close/>
                  </a:path>
                </a:pathLst>
              </a:custGeom>
              <a:solidFill>
                <a:srgbClr val="D0CB9A"/>
              </a:solidFill>
              <a:ln w="9525">
                <a:noFill/>
                <a:round/>
                <a:headEnd/>
                <a:tailEnd/>
              </a:ln>
            </p:spPr>
            <p:txBody>
              <a:bodyPr/>
              <a:lstStyle/>
              <a:p>
                <a:endParaRPr lang="es-ES"/>
              </a:p>
            </p:txBody>
          </p:sp>
          <p:sp>
            <p:nvSpPr>
              <p:cNvPr id="147678" name="Freeform 222"/>
              <p:cNvSpPr>
                <a:spLocks/>
              </p:cNvSpPr>
              <p:nvPr/>
            </p:nvSpPr>
            <p:spPr bwMode="auto">
              <a:xfrm>
                <a:off x="1115" y="1770"/>
                <a:ext cx="5" cy="1250"/>
              </a:xfrm>
              <a:custGeom>
                <a:avLst/>
                <a:gdLst/>
                <a:ahLst/>
                <a:cxnLst>
                  <a:cxn ang="0">
                    <a:pos x="0" y="1250"/>
                  </a:cxn>
                  <a:cxn ang="0">
                    <a:pos x="0" y="5"/>
                  </a:cxn>
                  <a:cxn ang="0">
                    <a:pos x="5" y="0"/>
                  </a:cxn>
                  <a:cxn ang="0">
                    <a:pos x="5" y="1244"/>
                  </a:cxn>
                  <a:cxn ang="0">
                    <a:pos x="0" y="1250"/>
                  </a:cxn>
                </a:cxnLst>
                <a:rect l="0" t="0" r="r" b="b"/>
                <a:pathLst>
                  <a:path w="5" h="1250">
                    <a:moveTo>
                      <a:pt x="0" y="1250"/>
                    </a:moveTo>
                    <a:lnTo>
                      <a:pt x="0" y="5"/>
                    </a:lnTo>
                    <a:lnTo>
                      <a:pt x="5" y="0"/>
                    </a:lnTo>
                    <a:lnTo>
                      <a:pt x="5" y="1244"/>
                    </a:lnTo>
                    <a:lnTo>
                      <a:pt x="0" y="1250"/>
                    </a:lnTo>
                    <a:close/>
                  </a:path>
                </a:pathLst>
              </a:custGeom>
              <a:solidFill>
                <a:srgbClr val="D0CB9A"/>
              </a:solidFill>
              <a:ln w="9525">
                <a:noFill/>
                <a:round/>
                <a:headEnd/>
                <a:tailEnd/>
              </a:ln>
            </p:spPr>
            <p:txBody>
              <a:bodyPr/>
              <a:lstStyle/>
              <a:p>
                <a:endParaRPr lang="es-ES"/>
              </a:p>
            </p:txBody>
          </p:sp>
          <p:sp>
            <p:nvSpPr>
              <p:cNvPr id="147679" name="Freeform 223"/>
              <p:cNvSpPr>
                <a:spLocks/>
              </p:cNvSpPr>
              <p:nvPr/>
            </p:nvSpPr>
            <p:spPr bwMode="auto">
              <a:xfrm>
                <a:off x="1117" y="1768"/>
                <a:ext cx="5" cy="1248"/>
              </a:xfrm>
              <a:custGeom>
                <a:avLst/>
                <a:gdLst/>
                <a:ahLst/>
                <a:cxnLst>
                  <a:cxn ang="0">
                    <a:pos x="0" y="1248"/>
                  </a:cxn>
                  <a:cxn ang="0">
                    <a:pos x="0" y="5"/>
                  </a:cxn>
                  <a:cxn ang="0">
                    <a:pos x="5" y="0"/>
                  </a:cxn>
                  <a:cxn ang="0">
                    <a:pos x="5" y="1241"/>
                  </a:cxn>
                  <a:cxn ang="0">
                    <a:pos x="0" y="1248"/>
                  </a:cxn>
                </a:cxnLst>
                <a:rect l="0" t="0" r="r" b="b"/>
                <a:pathLst>
                  <a:path w="5" h="1248">
                    <a:moveTo>
                      <a:pt x="0" y="1248"/>
                    </a:moveTo>
                    <a:lnTo>
                      <a:pt x="0" y="5"/>
                    </a:lnTo>
                    <a:lnTo>
                      <a:pt x="5" y="0"/>
                    </a:lnTo>
                    <a:lnTo>
                      <a:pt x="5" y="1241"/>
                    </a:lnTo>
                    <a:lnTo>
                      <a:pt x="0" y="1248"/>
                    </a:lnTo>
                    <a:close/>
                  </a:path>
                </a:pathLst>
              </a:custGeom>
              <a:solidFill>
                <a:srgbClr val="CDC99A"/>
              </a:solidFill>
              <a:ln w="9525">
                <a:noFill/>
                <a:round/>
                <a:headEnd/>
                <a:tailEnd/>
              </a:ln>
            </p:spPr>
            <p:txBody>
              <a:bodyPr/>
              <a:lstStyle/>
              <a:p>
                <a:endParaRPr lang="es-ES"/>
              </a:p>
            </p:txBody>
          </p:sp>
          <p:sp>
            <p:nvSpPr>
              <p:cNvPr id="147680" name="Freeform 224"/>
              <p:cNvSpPr>
                <a:spLocks/>
              </p:cNvSpPr>
              <p:nvPr/>
            </p:nvSpPr>
            <p:spPr bwMode="auto">
              <a:xfrm>
                <a:off x="1120" y="1766"/>
                <a:ext cx="4" cy="1248"/>
              </a:xfrm>
              <a:custGeom>
                <a:avLst/>
                <a:gdLst/>
                <a:ahLst/>
                <a:cxnLst>
                  <a:cxn ang="0">
                    <a:pos x="0" y="1248"/>
                  </a:cxn>
                  <a:cxn ang="0">
                    <a:pos x="0" y="4"/>
                  </a:cxn>
                  <a:cxn ang="0">
                    <a:pos x="4" y="0"/>
                  </a:cxn>
                  <a:cxn ang="0">
                    <a:pos x="4" y="1239"/>
                  </a:cxn>
                  <a:cxn ang="0">
                    <a:pos x="0" y="1248"/>
                  </a:cxn>
                </a:cxnLst>
                <a:rect l="0" t="0" r="r" b="b"/>
                <a:pathLst>
                  <a:path w="4" h="1248">
                    <a:moveTo>
                      <a:pt x="0" y="1248"/>
                    </a:moveTo>
                    <a:lnTo>
                      <a:pt x="0" y="4"/>
                    </a:lnTo>
                    <a:lnTo>
                      <a:pt x="4" y="0"/>
                    </a:lnTo>
                    <a:lnTo>
                      <a:pt x="4" y="1239"/>
                    </a:lnTo>
                    <a:lnTo>
                      <a:pt x="0" y="1248"/>
                    </a:lnTo>
                    <a:close/>
                  </a:path>
                </a:pathLst>
              </a:custGeom>
              <a:solidFill>
                <a:srgbClr val="CDC99A"/>
              </a:solidFill>
              <a:ln w="9525">
                <a:noFill/>
                <a:round/>
                <a:headEnd/>
                <a:tailEnd/>
              </a:ln>
            </p:spPr>
            <p:txBody>
              <a:bodyPr/>
              <a:lstStyle/>
              <a:p>
                <a:endParaRPr lang="es-ES"/>
              </a:p>
            </p:txBody>
          </p:sp>
          <p:sp>
            <p:nvSpPr>
              <p:cNvPr id="147681" name="Freeform 225"/>
              <p:cNvSpPr>
                <a:spLocks/>
              </p:cNvSpPr>
              <p:nvPr/>
            </p:nvSpPr>
            <p:spPr bwMode="auto">
              <a:xfrm>
                <a:off x="1122" y="1766"/>
                <a:ext cx="4" cy="1243"/>
              </a:xfrm>
              <a:custGeom>
                <a:avLst/>
                <a:gdLst/>
                <a:ahLst/>
                <a:cxnLst>
                  <a:cxn ang="0">
                    <a:pos x="0" y="1243"/>
                  </a:cxn>
                  <a:cxn ang="0">
                    <a:pos x="0" y="2"/>
                  </a:cxn>
                  <a:cxn ang="0">
                    <a:pos x="4" y="0"/>
                  </a:cxn>
                  <a:cxn ang="0">
                    <a:pos x="4" y="1234"/>
                  </a:cxn>
                  <a:cxn ang="0">
                    <a:pos x="0" y="1243"/>
                  </a:cxn>
                </a:cxnLst>
                <a:rect l="0" t="0" r="r" b="b"/>
                <a:pathLst>
                  <a:path w="4" h="1243">
                    <a:moveTo>
                      <a:pt x="0" y="1243"/>
                    </a:moveTo>
                    <a:lnTo>
                      <a:pt x="0" y="2"/>
                    </a:lnTo>
                    <a:lnTo>
                      <a:pt x="4" y="0"/>
                    </a:lnTo>
                    <a:lnTo>
                      <a:pt x="4" y="1234"/>
                    </a:lnTo>
                    <a:lnTo>
                      <a:pt x="0" y="1243"/>
                    </a:lnTo>
                    <a:close/>
                  </a:path>
                </a:pathLst>
              </a:custGeom>
              <a:solidFill>
                <a:srgbClr val="CDC998"/>
              </a:solidFill>
              <a:ln w="9525">
                <a:noFill/>
                <a:round/>
                <a:headEnd/>
                <a:tailEnd/>
              </a:ln>
            </p:spPr>
            <p:txBody>
              <a:bodyPr/>
              <a:lstStyle/>
              <a:p>
                <a:endParaRPr lang="es-ES"/>
              </a:p>
            </p:txBody>
          </p:sp>
          <p:sp>
            <p:nvSpPr>
              <p:cNvPr id="147682" name="Freeform 226"/>
              <p:cNvSpPr>
                <a:spLocks/>
              </p:cNvSpPr>
              <p:nvPr/>
            </p:nvSpPr>
            <p:spPr bwMode="auto">
              <a:xfrm>
                <a:off x="1124" y="1764"/>
                <a:ext cx="4" cy="1241"/>
              </a:xfrm>
              <a:custGeom>
                <a:avLst/>
                <a:gdLst/>
                <a:ahLst/>
                <a:cxnLst>
                  <a:cxn ang="0">
                    <a:pos x="0" y="1241"/>
                  </a:cxn>
                  <a:cxn ang="0">
                    <a:pos x="0" y="2"/>
                  </a:cxn>
                  <a:cxn ang="0">
                    <a:pos x="4" y="0"/>
                  </a:cxn>
                  <a:cxn ang="0">
                    <a:pos x="4" y="1232"/>
                  </a:cxn>
                  <a:cxn ang="0">
                    <a:pos x="0" y="1241"/>
                  </a:cxn>
                </a:cxnLst>
                <a:rect l="0" t="0" r="r" b="b"/>
                <a:pathLst>
                  <a:path w="4" h="1241">
                    <a:moveTo>
                      <a:pt x="0" y="1241"/>
                    </a:moveTo>
                    <a:lnTo>
                      <a:pt x="0" y="2"/>
                    </a:lnTo>
                    <a:lnTo>
                      <a:pt x="4" y="0"/>
                    </a:lnTo>
                    <a:lnTo>
                      <a:pt x="4" y="1232"/>
                    </a:lnTo>
                    <a:lnTo>
                      <a:pt x="0" y="1241"/>
                    </a:lnTo>
                    <a:close/>
                  </a:path>
                </a:pathLst>
              </a:custGeom>
              <a:solidFill>
                <a:srgbClr val="CDC898"/>
              </a:solidFill>
              <a:ln w="9525">
                <a:noFill/>
                <a:round/>
                <a:headEnd/>
                <a:tailEnd/>
              </a:ln>
            </p:spPr>
            <p:txBody>
              <a:bodyPr/>
              <a:lstStyle/>
              <a:p>
                <a:endParaRPr lang="es-ES"/>
              </a:p>
            </p:txBody>
          </p:sp>
          <p:sp>
            <p:nvSpPr>
              <p:cNvPr id="147683" name="Freeform 227"/>
              <p:cNvSpPr>
                <a:spLocks/>
              </p:cNvSpPr>
              <p:nvPr/>
            </p:nvSpPr>
            <p:spPr bwMode="auto">
              <a:xfrm>
                <a:off x="1126" y="1762"/>
                <a:ext cx="5" cy="1238"/>
              </a:xfrm>
              <a:custGeom>
                <a:avLst/>
                <a:gdLst/>
                <a:ahLst/>
                <a:cxnLst>
                  <a:cxn ang="0">
                    <a:pos x="0" y="1238"/>
                  </a:cxn>
                  <a:cxn ang="0">
                    <a:pos x="0" y="4"/>
                  </a:cxn>
                  <a:cxn ang="0">
                    <a:pos x="5" y="0"/>
                  </a:cxn>
                  <a:cxn ang="0">
                    <a:pos x="5" y="1232"/>
                  </a:cxn>
                  <a:cxn ang="0">
                    <a:pos x="0" y="1238"/>
                  </a:cxn>
                </a:cxnLst>
                <a:rect l="0" t="0" r="r" b="b"/>
                <a:pathLst>
                  <a:path w="5" h="1238">
                    <a:moveTo>
                      <a:pt x="0" y="1238"/>
                    </a:moveTo>
                    <a:lnTo>
                      <a:pt x="0" y="4"/>
                    </a:lnTo>
                    <a:lnTo>
                      <a:pt x="5" y="0"/>
                    </a:lnTo>
                    <a:lnTo>
                      <a:pt x="5" y="1232"/>
                    </a:lnTo>
                    <a:lnTo>
                      <a:pt x="0" y="1238"/>
                    </a:lnTo>
                    <a:close/>
                  </a:path>
                </a:pathLst>
              </a:custGeom>
              <a:solidFill>
                <a:srgbClr val="CDC898"/>
              </a:solidFill>
              <a:ln w="9525">
                <a:noFill/>
                <a:round/>
                <a:headEnd/>
                <a:tailEnd/>
              </a:ln>
            </p:spPr>
            <p:txBody>
              <a:bodyPr/>
              <a:lstStyle/>
              <a:p>
                <a:endParaRPr lang="es-ES"/>
              </a:p>
            </p:txBody>
          </p:sp>
          <p:sp>
            <p:nvSpPr>
              <p:cNvPr id="147684" name="Freeform 228"/>
              <p:cNvSpPr>
                <a:spLocks/>
              </p:cNvSpPr>
              <p:nvPr/>
            </p:nvSpPr>
            <p:spPr bwMode="auto">
              <a:xfrm>
                <a:off x="1128" y="1759"/>
                <a:ext cx="5" cy="1237"/>
              </a:xfrm>
              <a:custGeom>
                <a:avLst/>
                <a:gdLst/>
                <a:ahLst/>
                <a:cxnLst>
                  <a:cxn ang="0">
                    <a:pos x="0" y="1237"/>
                  </a:cxn>
                  <a:cxn ang="0">
                    <a:pos x="0" y="5"/>
                  </a:cxn>
                  <a:cxn ang="0">
                    <a:pos x="5" y="0"/>
                  </a:cxn>
                  <a:cxn ang="0">
                    <a:pos x="5" y="1230"/>
                  </a:cxn>
                  <a:cxn ang="0">
                    <a:pos x="0" y="1237"/>
                  </a:cxn>
                </a:cxnLst>
                <a:rect l="0" t="0" r="r" b="b"/>
                <a:pathLst>
                  <a:path w="5" h="1237">
                    <a:moveTo>
                      <a:pt x="0" y="1237"/>
                    </a:moveTo>
                    <a:lnTo>
                      <a:pt x="0" y="5"/>
                    </a:lnTo>
                    <a:lnTo>
                      <a:pt x="5" y="0"/>
                    </a:lnTo>
                    <a:lnTo>
                      <a:pt x="5" y="1230"/>
                    </a:lnTo>
                    <a:lnTo>
                      <a:pt x="0" y="1237"/>
                    </a:lnTo>
                    <a:close/>
                  </a:path>
                </a:pathLst>
              </a:custGeom>
              <a:solidFill>
                <a:srgbClr val="CDC896"/>
              </a:solidFill>
              <a:ln w="9525">
                <a:noFill/>
                <a:round/>
                <a:headEnd/>
                <a:tailEnd/>
              </a:ln>
            </p:spPr>
            <p:txBody>
              <a:bodyPr/>
              <a:lstStyle/>
              <a:p>
                <a:endParaRPr lang="es-ES"/>
              </a:p>
            </p:txBody>
          </p:sp>
          <p:sp>
            <p:nvSpPr>
              <p:cNvPr id="147685" name="Freeform 229"/>
              <p:cNvSpPr>
                <a:spLocks/>
              </p:cNvSpPr>
              <p:nvPr/>
            </p:nvSpPr>
            <p:spPr bwMode="auto">
              <a:xfrm>
                <a:off x="1131" y="1757"/>
                <a:ext cx="4" cy="1237"/>
              </a:xfrm>
              <a:custGeom>
                <a:avLst/>
                <a:gdLst/>
                <a:ahLst/>
                <a:cxnLst>
                  <a:cxn ang="0">
                    <a:pos x="0" y="1237"/>
                  </a:cxn>
                  <a:cxn ang="0">
                    <a:pos x="0" y="5"/>
                  </a:cxn>
                  <a:cxn ang="0">
                    <a:pos x="4" y="0"/>
                  </a:cxn>
                  <a:cxn ang="0">
                    <a:pos x="4" y="1228"/>
                  </a:cxn>
                  <a:cxn ang="0">
                    <a:pos x="0" y="1237"/>
                  </a:cxn>
                </a:cxnLst>
                <a:rect l="0" t="0" r="r" b="b"/>
                <a:pathLst>
                  <a:path w="4" h="1237">
                    <a:moveTo>
                      <a:pt x="0" y="1237"/>
                    </a:moveTo>
                    <a:lnTo>
                      <a:pt x="0" y="5"/>
                    </a:lnTo>
                    <a:lnTo>
                      <a:pt x="4" y="0"/>
                    </a:lnTo>
                    <a:lnTo>
                      <a:pt x="4" y="1228"/>
                    </a:lnTo>
                    <a:lnTo>
                      <a:pt x="0" y="1237"/>
                    </a:lnTo>
                    <a:close/>
                  </a:path>
                </a:pathLst>
              </a:custGeom>
              <a:solidFill>
                <a:srgbClr val="CDC896"/>
              </a:solidFill>
              <a:ln w="9525">
                <a:noFill/>
                <a:round/>
                <a:headEnd/>
                <a:tailEnd/>
              </a:ln>
            </p:spPr>
            <p:txBody>
              <a:bodyPr/>
              <a:lstStyle/>
              <a:p>
                <a:endParaRPr lang="es-ES"/>
              </a:p>
            </p:txBody>
          </p:sp>
          <p:sp>
            <p:nvSpPr>
              <p:cNvPr id="147686" name="Freeform 230"/>
              <p:cNvSpPr>
                <a:spLocks/>
              </p:cNvSpPr>
              <p:nvPr/>
            </p:nvSpPr>
            <p:spPr bwMode="auto">
              <a:xfrm>
                <a:off x="1133" y="1755"/>
                <a:ext cx="4" cy="1234"/>
              </a:xfrm>
              <a:custGeom>
                <a:avLst/>
                <a:gdLst/>
                <a:ahLst/>
                <a:cxnLst>
                  <a:cxn ang="0">
                    <a:pos x="0" y="1234"/>
                  </a:cxn>
                  <a:cxn ang="0">
                    <a:pos x="0" y="4"/>
                  </a:cxn>
                  <a:cxn ang="0">
                    <a:pos x="4" y="0"/>
                  </a:cxn>
                  <a:cxn ang="0">
                    <a:pos x="4" y="1225"/>
                  </a:cxn>
                  <a:cxn ang="0">
                    <a:pos x="0" y="1234"/>
                  </a:cxn>
                </a:cxnLst>
                <a:rect l="0" t="0" r="r" b="b"/>
                <a:pathLst>
                  <a:path w="4" h="1234">
                    <a:moveTo>
                      <a:pt x="0" y="1234"/>
                    </a:moveTo>
                    <a:lnTo>
                      <a:pt x="0" y="4"/>
                    </a:lnTo>
                    <a:lnTo>
                      <a:pt x="4" y="0"/>
                    </a:lnTo>
                    <a:lnTo>
                      <a:pt x="4" y="1225"/>
                    </a:lnTo>
                    <a:lnTo>
                      <a:pt x="0" y="1234"/>
                    </a:lnTo>
                    <a:close/>
                  </a:path>
                </a:pathLst>
              </a:custGeom>
              <a:solidFill>
                <a:srgbClr val="C9C696"/>
              </a:solidFill>
              <a:ln w="9525">
                <a:noFill/>
                <a:round/>
                <a:headEnd/>
                <a:tailEnd/>
              </a:ln>
            </p:spPr>
            <p:txBody>
              <a:bodyPr/>
              <a:lstStyle/>
              <a:p>
                <a:endParaRPr lang="es-ES"/>
              </a:p>
            </p:txBody>
          </p:sp>
          <p:sp>
            <p:nvSpPr>
              <p:cNvPr id="147687" name="Freeform 231"/>
              <p:cNvSpPr>
                <a:spLocks/>
              </p:cNvSpPr>
              <p:nvPr/>
            </p:nvSpPr>
            <p:spPr bwMode="auto">
              <a:xfrm>
                <a:off x="1135" y="1753"/>
                <a:ext cx="5" cy="1232"/>
              </a:xfrm>
              <a:custGeom>
                <a:avLst/>
                <a:gdLst/>
                <a:ahLst/>
                <a:cxnLst>
                  <a:cxn ang="0">
                    <a:pos x="0" y="1232"/>
                  </a:cxn>
                  <a:cxn ang="0">
                    <a:pos x="0" y="4"/>
                  </a:cxn>
                  <a:cxn ang="0">
                    <a:pos x="5" y="0"/>
                  </a:cxn>
                  <a:cxn ang="0">
                    <a:pos x="5" y="1223"/>
                  </a:cxn>
                  <a:cxn ang="0">
                    <a:pos x="0" y="1232"/>
                  </a:cxn>
                </a:cxnLst>
                <a:rect l="0" t="0" r="r" b="b"/>
                <a:pathLst>
                  <a:path w="5" h="1232">
                    <a:moveTo>
                      <a:pt x="0" y="1232"/>
                    </a:moveTo>
                    <a:lnTo>
                      <a:pt x="0" y="4"/>
                    </a:lnTo>
                    <a:lnTo>
                      <a:pt x="5" y="0"/>
                    </a:lnTo>
                    <a:lnTo>
                      <a:pt x="5" y="1223"/>
                    </a:lnTo>
                    <a:lnTo>
                      <a:pt x="0" y="1232"/>
                    </a:lnTo>
                    <a:close/>
                  </a:path>
                </a:pathLst>
              </a:custGeom>
              <a:solidFill>
                <a:srgbClr val="C9C694"/>
              </a:solidFill>
              <a:ln w="9525">
                <a:noFill/>
                <a:round/>
                <a:headEnd/>
                <a:tailEnd/>
              </a:ln>
            </p:spPr>
            <p:txBody>
              <a:bodyPr/>
              <a:lstStyle/>
              <a:p>
                <a:endParaRPr lang="es-ES"/>
              </a:p>
            </p:txBody>
          </p:sp>
          <p:sp>
            <p:nvSpPr>
              <p:cNvPr id="147688" name="Freeform 232"/>
              <p:cNvSpPr>
                <a:spLocks/>
              </p:cNvSpPr>
              <p:nvPr/>
            </p:nvSpPr>
            <p:spPr bwMode="auto">
              <a:xfrm>
                <a:off x="1137" y="1751"/>
                <a:ext cx="5" cy="1229"/>
              </a:xfrm>
              <a:custGeom>
                <a:avLst/>
                <a:gdLst/>
                <a:ahLst/>
                <a:cxnLst>
                  <a:cxn ang="0">
                    <a:pos x="0" y="1229"/>
                  </a:cxn>
                  <a:cxn ang="0">
                    <a:pos x="0" y="4"/>
                  </a:cxn>
                  <a:cxn ang="0">
                    <a:pos x="5" y="0"/>
                  </a:cxn>
                  <a:cxn ang="0">
                    <a:pos x="5" y="1223"/>
                  </a:cxn>
                  <a:cxn ang="0">
                    <a:pos x="0" y="1229"/>
                  </a:cxn>
                </a:cxnLst>
                <a:rect l="0" t="0" r="r" b="b"/>
                <a:pathLst>
                  <a:path w="5" h="1229">
                    <a:moveTo>
                      <a:pt x="0" y="1229"/>
                    </a:moveTo>
                    <a:lnTo>
                      <a:pt x="0" y="4"/>
                    </a:lnTo>
                    <a:lnTo>
                      <a:pt x="5" y="0"/>
                    </a:lnTo>
                    <a:lnTo>
                      <a:pt x="5" y="1223"/>
                    </a:lnTo>
                    <a:lnTo>
                      <a:pt x="0" y="1229"/>
                    </a:lnTo>
                    <a:close/>
                  </a:path>
                </a:pathLst>
              </a:custGeom>
              <a:solidFill>
                <a:srgbClr val="C9C694"/>
              </a:solidFill>
              <a:ln w="9525">
                <a:noFill/>
                <a:round/>
                <a:headEnd/>
                <a:tailEnd/>
              </a:ln>
            </p:spPr>
            <p:txBody>
              <a:bodyPr/>
              <a:lstStyle/>
              <a:p>
                <a:endParaRPr lang="es-ES"/>
              </a:p>
            </p:txBody>
          </p:sp>
          <p:sp>
            <p:nvSpPr>
              <p:cNvPr id="147689" name="Freeform 233"/>
              <p:cNvSpPr>
                <a:spLocks/>
              </p:cNvSpPr>
              <p:nvPr/>
            </p:nvSpPr>
            <p:spPr bwMode="auto">
              <a:xfrm>
                <a:off x="1140" y="1751"/>
                <a:ext cx="4" cy="1225"/>
              </a:xfrm>
              <a:custGeom>
                <a:avLst/>
                <a:gdLst/>
                <a:ahLst/>
                <a:cxnLst>
                  <a:cxn ang="0">
                    <a:pos x="0" y="1225"/>
                  </a:cxn>
                  <a:cxn ang="0">
                    <a:pos x="0" y="2"/>
                  </a:cxn>
                  <a:cxn ang="0">
                    <a:pos x="4" y="0"/>
                  </a:cxn>
                  <a:cxn ang="0">
                    <a:pos x="4" y="1218"/>
                  </a:cxn>
                  <a:cxn ang="0">
                    <a:pos x="0" y="1225"/>
                  </a:cxn>
                </a:cxnLst>
                <a:rect l="0" t="0" r="r" b="b"/>
                <a:pathLst>
                  <a:path w="4" h="1225">
                    <a:moveTo>
                      <a:pt x="0" y="1225"/>
                    </a:moveTo>
                    <a:lnTo>
                      <a:pt x="0" y="2"/>
                    </a:lnTo>
                    <a:lnTo>
                      <a:pt x="4" y="0"/>
                    </a:lnTo>
                    <a:lnTo>
                      <a:pt x="4" y="1218"/>
                    </a:lnTo>
                    <a:lnTo>
                      <a:pt x="0" y="1225"/>
                    </a:lnTo>
                    <a:close/>
                  </a:path>
                </a:pathLst>
              </a:custGeom>
              <a:solidFill>
                <a:srgbClr val="C9C393"/>
              </a:solidFill>
              <a:ln w="9525">
                <a:noFill/>
                <a:round/>
                <a:headEnd/>
                <a:tailEnd/>
              </a:ln>
            </p:spPr>
            <p:txBody>
              <a:bodyPr/>
              <a:lstStyle/>
              <a:p>
                <a:endParaRPr lang="es-ES"/>
              </a:p>
            </p:txBody>
          </p:sp>
          <p:sp>
            <p:nvSpPr>
              <p:cNvPr id="147690" name="Freeform 234"/>
              <p:cNvSpPr>
                <a:spLocks/>
              </p:cNvSpPr>
              <p:nvPr/>
            </p:nvSpPr>
            <p:spPr bwMode="auto">
              <a:xfrm>
                <a:off x="1142" y="1748"/>
                <a:ext cx="4" cy="1226"/>
              </a:xfrm>
              <a:custGeom>
                <a:avLst/>
                <a:gdLst/>
                <a:ahLst/>
                <a:cxnLst>
                  <a:cxn ang="0">
                    <a:pos x="0" y="1226"/>
                  </a:cxn>
                  <a:cxn ang="0">
                    <a:pos x="0" y="3"/>
                  </a:cxn>
                  <a:cxn ang="0">
                    <a:pos x="4" y="0"/>
                  </a:cxn>
                  <a:cxn ang="0">
                    <a:pos x="4" y="1217"/>
                  </a:cxn>
                  <a:cxn ang="0">
                    <a:pos x="0" y="1226"/>
                  </a:cxn>
                </a:cxnLst>
                <a:rect l="0" t="0" r="r" b="b"/>
                <a:pathLst>
                  <a:path w="4" h="1226">
                    <a:moveTo>
                      <a:pt x="0" y="1226"/>
                    </a:moveTo>
                    <a:lnTo>
                      <a:pt x="0" y="3"/>
                    </a:lnTo>
                    <a:lnTo>
                      <a:pt x="4" y="0"/>
                    </a:lnTo>
                    <a:lnTo>
                      <a:pt x="4" y="1217"/>
                    </a:lnTo>
                    <a:lnTo>
                      <a:pt x="0" y="1226"/>
                    </a:lnTo>
                    <a:close/>
                  </a:path>
                </a:pathLst>
              </a:custGeom>
              <a:solidFill>
                <a:srgbClr val="C9C393"/>
              </a:solidFill>
              <a:ln w="9525">
                <a:noFill/>
                <a:round/>
                <a:headEnd/>
                <a:tailEnd/>
              </a:ln>
            </p:spPr>
            <p:txBody>
              <a:bodyPr/>
              <a:lstStyle/>
              <a:p>
                <a:endParaRPr lang="es-ES"/>
              </a:p>
            </p:txBody>
          </p:sp>
          <p:sp>
            <p:nvSpPr>
              <p:cNvPr id="147691" name="Freeform 235"/>
              <p:cNvSpPr>
                <a:spLocks/>
              </p:cNvSpPr>
              <p:nvPr/>
            </p:nvSpPr>
            <p:spPr bwMode="auto">
              <a:xfrm>
                <a:off x="1144" y="1746"/>
                <a:ext cx="4" cy="1223"/>
              </a:xfrm>
              <a:custGeom>
                <a:avLst/>
                <a:gdLst/>
                <a:ahLst/>
                <a:cxnLst>
                  <a:cxn ang="0">
                    <a:pos x="0" y="1223"/>
                  </a:cxn>
                  <a:cxn ang="0">
                    <a:pos x="0" y="5"/>
                  </a:cxn>
                  <a:cxn ang="0">
                    <a:pos x="4" y="0"/>
                  </a:cxn>
                  <a:cxn ang="0">
                    <a:pos x="4" y="1214"/>
                  </a:cxn>
                  <a:cxn ang="0">
                    <a:pos x="0" y="1223"/>
                  </a:cxn>
                </a:cxnLst>
                <a:rect l="0" t="0" r="r" b="b"/>
                <a:pathLst>
                  <a:path w="4" h="1223">
                    <a:moveTo>
                      <a:pt x="0" y="1223"/>
                    </a:moveTo>
                    <a:lnTo>
                      <a:pt x="0" y="5"/>
                    </a:lnTo>
                    <a:lnTo>
                      <a:pt x="4" y="0"/>
                    </a:lnTo>
                    <a:lnTo>
                      <a:pt x="4" y="1214"/>
                    </a:lnTo>
                    <a:lnTo>
                      <a:pt x="0" y="1223"/>
                    </a:lnTo>
                    <a:close/>
                  </a:path>
                </a:pathLst>
              </a:custGeom>
              <a:solidFill>
                <a:srgbClr val="C9C392"/>
              </a:solidFill>
              <a:ln w="9525">
                <a:noFill/>
                <a:round/>
                <a:headEnd/>
                <a:tailEnd/>
              </a:ln>
            </p:spPr>
            <p:txBody>
              <a:bodyPr/>
              <a:lstStyle/>
              <a:p>
                <a:endParaRPr lang="es-ES"/>
              </a:p>
            </p:txBody>
          </p:sp>
          <p:sp>
            <p:nvSpPr>
              <p:cNvPr id="147692" name="Freeform 236"/>
              <p:cNvSpPr>
                <a:spLocks/>
              </p:cNvSpPr>
              <p:nvPr/>
            </p:nvSpPr>
            <p:spPr bwMode="auto">
              <a:xfrm>
                <a:off x="1146" y="1744"/>
                <a:ext cx="5" cy="1221"/>
              </a:xfrm>
              <a:custGeom>
                <a:avLst/>
                <a:gdLst/>
                <a:ahLst/>
                <a:cxnLst>
                  <a:cxn ang="0">
                    <a:pos x="0" y="1221"/>
                  </a:cxn>
                  <a:cxn ang="0">
                    <a:pos x="0" y="4"/>
                  </a:cxn>
                  <a:cxn ang="0">
                    <a:pos x="5" y="0"/>
                  </a:cxn>
                  <a:cxn ang="0">
                    <a:pos x="5" y="1212"/>
                  </a:cxn>
                  <a:cxn ang="0">
                    <a:pos x="0" y="1221"/>
                  </a:cxn>
                </a:cxnLst>
                <a:rect l="0" t="0" r="r" b="b"/>
                <a:pathLst>
                  <a:path w="5" h="1221">
                    <a:moveTo>
                      <a:pt x="0" y="1221"/>
                    </a:moveTo>
                    <a:lnTo>
                      <a:pt x="0" y="4"/>
                    </a:lnTo>
                    <a:lnTo>
                      <a:pt x="5" y="0"/>
                    </a:lnTo>
                    <a:lnTo>
                      <a:pt x="5" y="1212"/>
                    </a:lnTo>
                    <a:lnTo>
                      <a:pt x="0" y="1221"/>
                    </a:lnTo>
                    <a:close/>
                  </a:path>
                </a:pathLst>
              </a:custGeom>
              <a:solidFill>
                <a:srgbClr val="C6C292"/>
              </a:solidFill>
              <a:ln w="9525">
                <a:noFill/>
                <a:round/>
                <a:headEnd/>
                <a:tailEnd/>
              </a:ln>
            </p:spPr>
            <p:txBody>
              <a:bodyPr/>
              <a:lstStyle/>
              <a:p>
                <a:endParaRPr lang="es-ES"/>
              </a:p>
            </p:txBody>
          </p:sp>
          <p:sp>
            <p:nvSpPr>
              <p:cNvPr id="147693" name="Freeform 237"/>
              <p:cNvSpPr>
                <a:spLocks/>
              </p:cNvSpPr>
              <p:nvPr/>
            </p:nvSpPr>
            <p:spPr bwMode="auto">
              <a:xfrm>
                <a:off x="1148" y="1742"/>
                <a:ext cx="5" cy="1218"/>
              </a:xfrm>
              <a:custGeom>
                <a:avLst/>
                <a:gdLst/>
                <a:ahLst/>
                <a:cxnLst>
                  <a:cxn ang="0">
                    <a:pos x="0" y="1218"/>
                  </a:cxn>
                  <a:cxn ang="0">
                    <a:pos x="0" y="4"/>
                  </a:cxn>
                  <a:cxn ang="0">
                    <a:pos x="5" y="0"/>
                  </a:cxn>
                  <a:cxn ang="0">
                    <a:pos x="5" y="1212"/>
                  </a:cxn>
                  <a:cxn ang="0">
                    <a:pos x="0" y="1218"/>
                  </a:cxn>
                </a:cxnLst>
                <a:rect l="0" t="0" r="r" b="b"/>
                <a:pathLst>
                  <a:path w="5" h="1218">
                    <a:moveTo>
                      <a:pt x="0" y="1218"/>
                    </a:moveTo>
                    <a:lnTo>
                      <a:pt x="0" y="4"/>
                    </a:lnTo>
                    <a:lnTo>
                      <a:pt x="5" y="0"/>
                    </a:lnTo>
                    <a:lnTo>
                      <a:pt x="5" y="1212"/>
                    </a:lnTo>
                    <a:lnTo>
                      <a:pt x="0" y="1218"/>
                    </a:lnTo>
                    <a:close/>
                  </a:path>
                </a:pathLst>
              </a:custGeom>
              <a:solidFill>
                <a:srgbClr val="C6C292"/>
              </a:solidFill>
              <a:ln w="9525">
                <a:noFill/>
                <a:round/>
                <a:headEnd/>
                <a:tailEnd/>
              </a:ln>
            </p:spPr>
            <p:txBody>
              <a:bodyPr/>
              <a:lstStyle/>
              <a:p>
                <a:endParaRPr lang="es-ES"/>
              </a:p>
            </p:txBody>
          </p:sp>
          <p:sp>
            <p:nvSpPr>
              <p:cNvPr id="147694" name="Freeform 238"/>
              <p:cNvSpPr>
                <a:spLocks/>
              </p:cNvSpPr>
              <p:nvPr/>
            </p:nvSpPr>
            <p:spPr bwMode="auto">
              <a:xfrm>
                <a:off x="1151" y="1739"/>
                <a:ext cx="4" cy="1217"/>
              </a:xfrm>
              <a:custGeom>
                <a:avLst/>
                <a:gdLst/>
                <a:ahLst/>
                <a:cxnLst>
                  <a:cxn ang="0">
                    <a:pos x="0" y="1217"/>
                  </a:cxn>
                  <a:cxn ang="0">
                    <a:pos x="0" y="5"/>
                  </a:cxn>
                  <a:cxn ang="0">
                    <a:pos x="4" y="0"/>
                  </a:cxn>
                  <a:cxn ang="0">
                    <a:pos x="4" y="1210"/>
                  </a:cxn>
                  <a:cxn ang="0">
                    <a:pos x="0" y="1217"/>
                  </a:cxn>
                </a:cxnLst>
                <a:rect l="0" t="0" r="r" b="b"/>
                <a:pathLst>
                  <a:path w="4" h="1217">
                    <a:moveTo>
                      <a:pt x="0" y="1217"/>
                    </a:moveTo>
                    <a:lnTo>
                      <a:pt x="0" y="5"/>
                    </a:lnTo>
                    <a:lnTo>
                      <a:pt x="4" y="0"/>
                    </a:lnTo>
                    <a:lnTo>
                      <a:pt x="4" y="1210"/>
                    </a:lnTo>
                    <a:lnTo>
                      <a:pt x="0" y="1217"/>
                    </a:lnTo>
                    <a:close/>
                  </a:path>
                </a:pathLst>
              </a:custGeom>
              <a:solidFill>
                <a:srgbClr val="C6C290"/>
              </a:solidFill>
              <a:ln w="9525">
                <a:noFill/>
                <a:round/>
                <a:headEnd/>
                <a:tailEnd/>
              </a:ln>
            </p:spPr>
            <p:txBody>
              <a:bodyPr/>
              <a:lstStyle/>
              <a:p>
                <a:endParaRPr lang="es-ES"/>
              </a:p>
            </p:txBody>
          </p:sp>
          <p:sp>
            <p:nvSpPr>
              <p:cNvPr id="147695" name="Freeform 239"/>
              <p:cNvSpPr>
                <a:spLocks/>
              </p:cNvSpPr>
              <p:nvPr/>
            </p:nvSpPr>
            <p:spPr bwMode="auto">
              <a:xfrm>
                <a:off x="1153" y="1737"/>
                <a:ext cx="4" cy="1217"/>
              </a:xfrm>
              <a:custGeom>
                <a:avLst/>
                <a:gdLst/>
                <a:ahLst/>
                <a:cxnLst>
                  <a:cxn ang="0">
                    <a:pos x="0" y="1217"/>
                  </a:cxn>
                  <a:cxn ang="0">
                    <a:pos x="0" y="5"/>
                  </a:cxn>
                  <a:cxn ang="0">
                    <a:pos x="4" y="0"/>
                  </a:cxn>
                  <a:cxn ang="0">
                    <a:pos x="4" y="1208"/>
                  </a:cxn>
                  <a:cxn ang="0">
                    <a:pos x="0" y="1217"/>
                  </a:cxn>
                </a:cxnLst>
                <a:rect l="0" t="0" r="r" b="b"/>
                <a:pathLst>
                  <a:path w="4" h="1217">
                    <a:moveTo>
                      <a:pt x="0" y="1217"/>
                    </a:moveTo>
                    <a:lnTo>
                      <a:pt x="0" y="5"/>
                    </a:lnTo>
                    <a:lnTo>
                      <a:pt x="4" y="0"/>
                    </a:lnTo>
                    <a:lnTo>
                      <a:pt x="4" y="1208"/>
                    </a:lnTo>
                    <a:lnTo>
                      <a:pt x="0" y="1217"/>
                    </a:lnTo>
                    <a:close/>
                  </a:path>
                </a:pathLst>
              </a:custGeom>
              <a:solidFill>
                <a:srgbClr val="C6C290"/>
              </a:solidFill>
              <a:ln w="9525">
                <a:noFill/>
                <a:round/>
                <a:headEnd/>
                <a:tailEnd/>
              </a:ln>
            </p:spPr>
            <p:txBody>
              <a:bodyPr/>
              <a:lstStyle/>
              <a:p>
                <a:endParaRPr lang="es-ES"/>
              </a:p>
            </p:txBody>
          </p:sp>
          <p:sp>
            <p:nvSpPr>
              <p:cNvPr id="147696" name="Freeform 240"/>
              <p:cNvSpPr>
                <a:spLocks/>
              </p:cNvSpPr>
              <p:nvPr/>
            </p:nvSpPr>
            <p:spPr bwMode="auto">
              <a:xfrm>
                <a:off x="1155" y="1735"/>
                <a:ext cx="5" cy="1214"/>
              </a:xfrm>
              <a:custGeom>
                <a:avLst/>
                <a:gdLst/>
                <a:ahLst/>
                <a:cxnLst>
                  <a:cxn ang="0">
                    <a:pos x="0" y="1214"/>
                  </a:cxn>
                  <a:cxn ang="0">
                    <a:pos x="0" y="4"/>
                  </a:cxn>
                  <a:cxn ang="0">
                    <a:pos x="5" y="0"/>
                  </a:cxn>
                  <a:cxn ang="0">
                    <a:pos x="5" y="1205"/>
                  </a:cxn>
                  <a:cxn ang="0">
                    <a:pos x="0" y="1214"/>
                  </a:cxn>
                </a:cxnLst>
                <a:rect l="0" t="0" r="r" b="b"/>
                <a:pathLst>
                  <a:path w="5" h="1214">
                    <a:moveTo>
                      <a:pt x="0" y="1214"/>
                    </a:moveTo>
                    <a:lnTo>
                      <a:pt x="0" y="4"/>
                    </a:lnTo>
                    <a:lnTo>
                      <a:pt x="5" y="0"/>
                    </a:lnTo>
                    <a:lnTo>
                      <a:pt x="5" y="1205"/>
                    </a:lnTo>
                    <a:lnTo>
                      <a:pt x="0" y="1214"/>
                    </a:lnTo>
                    <a:close/>
                  </a:path>
                </a:pathLst>
              </a:custGeom>
              <a:solidFill>
                <a:srgbClr val="C6C08F"/>
              </a:solidFill>
              <a:ln w="9525">
                <a:noFill/>
                <a:round/>
                <a:headEnd/>
                <a:tailEnd/>
              </a:ln>
            </p:spPr>
            <p:txBody>
              <a:bodyPr/>
              <a:lstStyle/>
              <a:p>
                <a:endParaRPr lang="es-ES"/>
              </a:p>
            </p:txBody>
          </p:sp>
          <p:sp>
            <p:nvSpPr>
              <p:cNvPr id="147697" name="Freeform 241"/>
              <p:cNvSpPr>
                <a:spLocks/>
              </p:cNvSpPr>
              <p:nvPr/>
            </p:nvSpPr>
            <p:spPr bwMode="auto">
              <a:xfrm>
                <a:off x="1157" y="1735"/>
                <a:ext cx="5" cy="1210"/>
              </a:xfrm>
              <a:custGeom>
                <a:avLst/>
                <a:gdLst/>
                <a:ahLst/>
                <a:cxnLst>
                  <a:cxn ang="0">
                    <a:pos x="0" y="1210"/>
                  </a:cxn>
                  <a:cxn ang="0">
                    <a:pos x="0" y="2"/>
                  </a:cxn>
                  <a:cxn ang="0">
                    <a:pos x="5" y="0"/>
                  </a:cxn>
                  <a:cxn ang="0">
                    <a:pos x="5" y="1201"/>
                  </a:cxn>
                  <a:cxn ang="0">
                    <a:pos x="0" y="1210"/>
                  </a:cxn>
                </a:cxnLst>
                <a:rect l="0" t="0" r="r" b="b"/>
                <a:pathLst>
                  <a:path w="5" h="1210">
                    <a:moveTo>
                      <a:pt x="0" y="1210"/>
                    </a:moveTo>
                    <a:lnTo>
                      <a:pt x="0" y="2"/>
                    </a:lnTo>
                    <a:lnTo>
                      <a:pt x="5" y="0"/>
                    </a:lnTo>
                    <a:lnTo>
                      <a:pt x="5" y="1201"/>
                    </a:lnTo>
                    <a:lnTo>
                      <a:pt x="0" y="1210"/>
                    </a:lnTo>
                    <a:close/>
                  </a:path>
                </a:pathLst>
              </a:custGeom>
              <a:solidFill>
                <a:srgbClr val="C6C08E"/>
              </a:solidFill>
              <a:ln w="9525">
                <a:noFill/>
                <a:round/>
                <a:headEnd/>
                <a:tailEnd/>
              </a:ln>
            </p:spPr>
            <p:txBody>
              <a:bodyPr/>
              <a:lstStyle/>
              <a:p>
                <a:endParaRPr lang="es-ES"/>
              </a:p>
            </p:txBody>
          </p:sp>
          <p:sp>
            <p:nvSpPr>
              <p:cNvPr id="147698" name="Freeform 242"/>
              <p:cNvSpPr>
                <a:spLocks/>
              </p:cNvSpPr>
              <p:nvPr/>
            </p:nvSpPr>
            <p:spPr bwMode="auto">
              <a:xfrm>
                <a:off x="1160" y="1733"/>
                <a:ext cx="4" cy="1207"/>
              </a:xfrm>
              <a:custGeom>
                <a:avLst/>
                <a:gdLst/>
                <a:ahLst/>
                <a:cxnLst>
                  <a:cxn ang="0">
                    <a:pos x="0" y="1207"/>
                  </a:cxn>
                  <a:cxn ang="0">
                    <a:pos x="0" y="2"/>
                  </a:cxn>
                  <a:cxn ang="0">
                    <a:pos x="4" y="0"/>
                  </a:cxn>
                  <a:cxn ang="0">
                    <a:pos x="4" y="1201"/>
                  </a:cxn>
                  <a:cxn ang="0">
                    <a:pos x="0" y="1207"/>
                  </a:cxn>
                </a:cxnLst>
                <a:rect l="0" t="0" r="r" b="b"/>
                <a:pathLst>
                  <a:path w="4" h="1207">
                    <a:moveTo>
                      <a:pt x="0" y="1207"/>
                    </a:moveTo>
                    <a:lnTo>
                      <a:pt x="0" y="2"/>
                    </a:lnTo>
                    <a:lnTo>
                      <a:pt x="4" y="0"/>
                    </a:lnTo>
                    <a:lnTo>
                      <a:pt x="4" y="1201"/>
                    </a:lnTo>
                    <a:lnTo>
                      <a:pt x="0" y="1207"/>
                    </a:lnTo>
                    <a:close/>
                  </a:path>
                </a:pathLst>
              </a:custGeom>
              <a:solidFill>
                <a:srgbClr val="C6C08E"/>
              </a:solidFill>
              <a:ln w="9525">
                <a:noFill/>
                <a:round/>
                <a:headEnd/>
                <a:tailEnd/>
              </a:ln>
            </p:spPr>
            <p:txBody>
              <a:bodyPr/>
              <a:lstStyle/>
              <a:p>
                <a:endParaRPr lang="es-ES"/>
              </a:p>
            </p:txBody>
          </p:sp>
          <p:sp>
            <p:nvSpPr>
              <p:cNvPr id="147699" name="Freeform 243"/>
              <p:cNvSpPr>
                <a:spLocks/>
              </p:cNvSpPr>
              <p:nvPr/>
            </p:nvSpPr>
            <p:spPr bwMode="auto">
              <a:xfrm>
                <a:off x="1162" y="1731"/>
                <a:ext cx="4" cy="1205"/>
              </a:xfrm>
              <a:custGeom>
                <a:avLst/>
                <a:gdLst/>
                <a:ahLst/>
                <a:cxnLst>
                  <a:cxn ang="0">
                    <a:pos x="0" y="1205"/>
                  </a:cxn>
                  <a:cxn ang="0">
                    <a:pos x="0" y="4"/>
                  </a:cxn>
                  <a:cxn ang="0">
                    <a:pos x="4" y="0"/>
                  </a:cxn>
                  <a:cxn ang="0">
                    <a:pos x="4" y="1198"/>
                  </a:cxn>
                  <a:cxn ang="0">
                    <a:pos x="0" y="1205"/>
                  </a:cxn>
                </a:cxnLst>
                <a:rect l="0" t="0" r="r" b="b"/>
                <a:pathLst>
                  <a:path w="4" h="1205">
                    <a:moveTo>
                      <a:pt x="0" y="1205"/>
                    </a:moveTo>
                    <a:lnTo>
                      <a:pt x="0" y="4"/>
                    </a:lnTo>
                    <a:lnTo>
                      <a:pt x="4" y="0"/>
                    </a:lnTo>
                    <a:lnTo>
                      <a:pt x="4" y="1198"/>
                    </a:lnTo>
                    <a:lnTo>
                      <a:pt x="0" y="1205"/>
                    </a:lnTo>
                    <a:close/>
                  </a:path>
                </a:pathLst>
              </a:custGeom>
              <a:solidFill>
                <a:srgbClr val="C3BF8E"/>
              </a:solidFill>
              <a:ln w="9525">
                <a:noFill/>
                <a:round/>
                <a:headEnd/>
                <a:tailEnd/>
              </a:ln>
            </p:spPr>
            <p:txBody>
              <a:bodyPr/>
              <a:lstStyle/>
              <a:p>
                <a:endParaRPr lang="es-ES"/>
              </a:p>
            </p:txBody>
          </p:sp>
          <p:sp>
            <p:nvSpPr>
              <p:cNvPr id="147700" name="Freeform 244"/>
              <p:cNvSpPr>
                <a:spLocks/>
              </p:cNvSpPr>
              <p:nvPr/>
            </p:nvSpPr>
            <p:spPr bwMode="auto">
              <a:xfrm>
                <a:off x="1164" y="1728"/>
                <a:ext cx="4" cy="1206"/>
              </a:xfrm>
              <a:custGeom>
                <a:avLst/>
                <a:gdLst/>
                <a:ahLst/>
                <a:cxnLst>
                  <a:cxn ang="0">
                    <a:pos x="0" y="1206"/>
                  </a:cxn>
                  <a:cxn ang="0">
                    <a:pos x="0" y="5"/>
                  </a:cxn>
                  <a:cxn ang="0">
                    <a:pos x="4" y="0"/>
                  </a:cxn>
                  <a:cxn ang="0">
                    <a:pos x="4" y="1197"/>
                  </a:cxn>
                  <a:cxn ang="0">
                    <a:pos x="0" y="1206"/>
                  </a:cxn>
                </a:cxnLst>
                <a:rect l="0" t="0" r="r" b="b"/>
                <a:pathLst>
                  <a:path w="4" h="1206">
                    <a:moveTo>
                      <a:pt x="0" y="1206"/>
                    </a:moveTo>
                    <a:lnTo>
                      <a:pt x="0" y="5"/>
                    </a:lnTo>
                    <a:lnTo>
                      <a:pt x="4" y="0"/>
                    </a:lnTo>
                    <a:lnTo>
                      <a:pt x="4" y="1197"/>
                    </a:lnTo>
                    <a:lnTo>
                      <a:pt x="0" y="1206"/>
                    </a:lnTo>
                    <a:close/>
                  </a:path>
                </a:pathLst>
              </a:custGeom>
              <a:solidFill>
                <a:srgbClr val="C3BF8E"/>
              </a:solidFill>
              <a:ln w="9525">
                <a:noFill/>
                <a:round/>
                <a:headEnd/>
                <a:tailEnd/>
              </a:ln>
            </p:spPr>
            <p:txBody>
              <a:bodyPr/>
              <a:lstStyle/>
              <a:p>
                <a:endParaRPr lang="es-ES"/>
              </a:p>
            </p:txBody>
          </p:sp>
          <p:sp>
            <p:nvSpPr>
              <p:cNvPr id="147701" name="Freeform 245"/>
              <p:cNvSpPr>
                <a:spLocks/>
              </p:cNvSpPr>
              <p:nvPr/>
            </p:nvSpPr>
            <p:spPr bwMode="auto">
              <a:xfrm>
                <a:off x="1166" y="1726"/>
                <a:ext cx="5" cy="1203"/>
              </a:xfrm>
              <a:custGeom>
                <a:avLst/>
                <a:gdLst/>
                <a:ahLst/>
                <a:cxnLst>
                  <a:cxn ang="0">
                    <a:pos x="0" y="1203"/>
                  </a:cxn>
                  <a:cxn ang="0">
                    <a:pos x="0" y="5"/>
                  </a:cxn>
                  <a:cxn ang="0">
                    <a:pos x="5" y="0"/>
                  </a:cxn>
                  <a:cxn ang="0">
                    <a:pos x="5" y="1194"/>
                  </a:cxn>
                  <a:cxn ang="0">
                    <a:pos x="0" y="1203"/>
                  </a:cxn>
                </a:cxnLst>
                <a:rect l="0" t="0" r="r" b="b"/>
                <a:pathLst>
                  <a:path w="5" h="1203">
                    <a:moveTo>
                      <a:pt x="0" y="1203"/>
                    </a:moveTo>
                    <a:lnTo>
                      <a:pt x="0" y="5"/>
                    </a:lnTo>
                    <a:lnTo>
                      <a:pt x="5" y="0"/>
                    </a:lnTo>
                    <a:lnTo>
                      <a:pt x="5" y="1194"/>
                    </a:lnTo>
                    <a:lnTo>
                      <a:pt x="0" y="1203"/>
                    </a:lnTo>
                    <a:close/>
                  </a:path>
                </a:pathLst>
              </a:custGeom>
              <a:solidFill>
                <a:srgbClr val="C3BF8D"/>
              </a:solidFill>
              <a:ln w="9525">
                <a:noFill/>
                <a:round/>
                <a:headEnd/>
                <a:tailEnd/>
              </a:ln>
            </p:spPr>
            <p:txBody>
              <a:bodyPr/>
              <a:lstStyle/>
              <a:p>
                <a:endParaRPr lang="es-ES"/>
              </a:p>
            </p:txBody>
          </p:sp>
          <p:sp>
            <p:nvSpPr>
              <p:cNvPr id="147702" name="Freeform 246"/>
              <p:cNvSpPr>
                <a:spLocks/>
              </p:cNvSpPr>
              <p:nvPr/>
            </p:nvSpPr>
            <p:spPr bwMode="auto">
              <a:xfrm>
                <a:off x="1168" y="1724"/>
                <a:ext cx="5" cy="1201"/>
              </a:xfrm>
              <a:custGeom>
                <a:avLst/>
                <a:gdLst/>
                <a:ahLst/>
                <a:cxnLst>
                  <a:cxn ang="0">
                    <a:pos x="0" y="1201"/>
                  </a:cxn>
                  <a:cxn ang="0">
                    <a:pos x="0" y="4"/>
                  </a:cxn>
                  <a:cxn ang="0">
                    <a:pos x="5" y="0"/>
                  </a:cxn>
                  <a:cxn ang="0">
                    <a:pos x="5" y="1192"/>
                  </a:cxn>
                  <a:cxn ang="0">
                    <a:pos x="0" y="1201"/>
                  </a:cxn>
                </a:cxnLst>
                <a:rect l="0" t="0" r="r" b="b"/>
                <a:pathLst>
                  <a:path w="5" h="1201">
                    <a:moveTo>
                      <a:pt x="0" y="1201"/>
                    </a:moveTo>
                    <a:lnTo>
                      <a:pt x="0" y="4"/>
                    </a:lnTo>
                    <a:lnTo>
                      <a:pt x="5" y="0"/>
                    </a:lnTo>
                    <a:lnTo>
                      <a:pt x="5" y="1192"/>
                    </a:lnTo>
                    <a:lnTo>
                      <a:pt x="0" y="1201"/>
                    </a:lnTo>
                    <a:close/>
                  </a:path>
                </a:pathLst>
              </a:custGeom>
              <a:solidFill>
                <a:srgbClr val="C3BF8D"/>
              </a:solidFill>
              <a:ln w="9525">
                <a:noFill/>
                <a:round/>
                <a:headEnd/>
                <a:tailEnd/>
              </a:ln>
            </p:spPr>
            <p:txBody>
              <a:bodyPr/>
              <a:lstStyle/>
              <a:p>
                <a:endParaRPr lang="es-ES"/>
              </a:p>
            </p:txBody>
          </p:sp>
          <p:sp>
            <p:nvSpPr>
              <p:cNvPr id="147703" name="Freeform 247"/>
              <p:cNvSpPr>
                <a:spLocks/>
              </p:cNvSpPr>
              <p:nvPr/>
            </p:nvSpPr>
            <p:spPr bwMode="auto">
              <a:xfrm>
                <a:off x="1171" y="1722"/>
                <a:ext cx="4" cy="1198"/>
              </a:xfrm>
              <a:custGeom>
                <a:avLst/>
                <a:gdLst/>
                <a:ahLst/>
                <a:cxnLst>
                  <a:cxn ang="0">
                    <a:pos x="0" y="1198"/>
                  </a:cxn>
                  <a:cxn ang="0">
                    <a:pos x="0" y="4"/>
                  </a:cxn>
                  <a:cxn ang="0">
                    <a:pos x="4" y="0"/>
                  </a:cxn>
                  <a:cxn ang="0">
                    <a:pos x="4" y="1192"/>
                  </a:cxn>
                  <a:cxn ang="0">
                    <a:pos x="0" y="1198"/>
                  </a:cxn>
                </a:cxnLst>
                <a:rect l="0" t="0" r="r" b="b"/>
                <a:pathLst>
                  <a:path w="4" h="1198">
                    <a:moveTo>
                      <a:pt x="0" y="1198"/>
                    </a:moveTo>
                    <a:lnTo>
                      <a:pt x="0" y="4"/>
                    </a:lnTo>
                    <a:lnTo>
                      <a:pt x="4" y="0"/>
                    </a:lnTo>
                    <a:lnTo>
                      <a:pt x="4" y="1192"/>
                    </a:lnTo>
                    <a:lnTo>
                      <a:pt x="0" y="1198"/>
                    </a:lnTo>
                    <a:close/>
                  </a:path>
                </a:pathLst>
              </a:custGeom>
              <a:solidFill>
                <a:srgbClr val="C3BF8D"/>
              </a:solidFill>
              <a:ln w="9525">
                <a:noFill/>
                <a:round/>
                <a:headEnd/>
                <a:tailEnd/>
              </a:ln>
            </p:spPr>
            <p:txBody>
              <a:bodyPr/>
              <a:lstStyle/>
              <a:p>
                <a:endParaRPr lang="es-ES"/>
              </a:p>
            </p:txBody>
          </p:sp>
          <p:sp>
            <p:nvSpPr>
              <p:cNvPr id="147704" name="Freeform 248"/>
              <p:cNvSpPr>
                <a:spLocks/>
              </p:cNvSpPr>
              <p:nvPr/>
            </p:nvSpPr>
            <p:spPr bwMode="auto">
              <a:xfrm>
                <a:off x="1173" y="1719"/>
                <a:ext cx="4" cy="1197"/>
              </a:xfrm>
              <a:custGeom>
                <a:avLst/>
                <a:gdLst/>
                <a:ahLst/>
                <a:cxnLst>
                  <a:cxn ang="0">
                    <a:pos x="0" y="1197"/>
                  </a:cxn>
                  <a:cxn ang="0">
                    <a:pos x="0" y="5"/>
                  </a:cxn>
                  <a:cxn ang="0">
                    <a:pos x="4" y="0"/>
                  </a:cxn>
                  <a:cxn ang="0">
                    <a:pos x="4" y="1190"/>
                  </a:cxn>
                  <a:cxn ang="0">
                    <a:pos x="0" y="1197"/>
                  </a:cxn>
                </a:cxnLst>
                <a:rect l="0" t="0" r="r" b="b"/>
                <a:pathLst>
                  <a:path w="4" h="1197">
                    <a:moveTo>
                      <a:pt x="0" y="1197"/>
                    </a:moveTo>
                    <a:lnTo>
                      <a:pt x="0" y="5"/>
                    </a:lnTo>
                    <a:lnTo>
                      <a:pt x="4" y="0"/>
                    </a:lnTo>
                    <a:lnTo>
                      <a:pt x="4" y="1190"/>
                    </a:lnTo>
                    <a:lnTo>
                      <a:pt x="0" y="1197"/>
                    </a:lnTo>
                    <a:close/>
                  </a:path>
                </a:pathLst>
              </a:custGeom>
              <a:solidFill>
                <a:srgbClr val="C3BD8B"/>
              </a:solidFill>
              <a:ln w="9525">
                <a:noFill/>
                <a:round/>
                <a:headEnd/>
                <a:tailEnd/>
              </a:ln>
            </p:spPr>
            <p:txBody>
              <a:bodyPr/>
              <a:lstStyle/>
              <a:p>
                <a:endParaRPr lang="es-ES"/>
              </a:p>
            </p:txBody>
          </p:sp>
          <p:sp>
            <p:nvSpPr>
              <p:cNvPr id="147705" name="Freeform 249"/>
              <p:cNvSpPr>
                <a:spLocks/>
              </p:cNvSpPr>
              <p:nvPr/>
            </p:nvSpPr>
            <p:spPr bwMode="auto">
              <a:xfrm>
                <a:off x="1175" y="1719"/>
                <a:ext cx="5" cy="1195"/>
              </a:xfrm>
              <a:custGeom>
                <a:avLst/>
                <a:gdLst/>
                <a:ahLst/>
                <a:cxnLst>
                  <a:cxn ang="0">
                    <a:pos x="0" y="1195"/>
                  </a:cxn>
                  <a:cxn ang="0">
                    <a:pos x="0" y="3"/>
                  </a:cxn>
                  <a:cxn ang="0">
                    <a:pos x="5" y="0"/>
                  </a:cxn>
                  <a:cxn ang="0">
                    <a:pos x="5" y="1186"/>
                  </a:cxn>
                  <a:cxn ang="0">
                    <a:pos x="0" y="1195"/>
                  </a:cxn>
                </a:cxnLst>
                <a:rect l="0" t="0" r="r" b="b"/>
                <a:pathLst>
                  <a:path w="5" h="1195">
                    <a:moveTo>
                      <a:pt x="0" y="1195"/>
                    </a:moveTo>
                    <a:lnTo>
                      <a:pt x="0" y="3"/>
                    </a:lnTo>
                    <a:lnTo>
                      <a:pt x="5" y="0"/>
                    </a:lnTo>
                    <a:lnTo>
                      <a:pt x="5" y="1186"/>
                    </a:lnTo>
                    <a:lnTo>
                      <a:pt x="0" y="1195"/>
                    </a:lnTo>
                    <a:close/>
                  </a:path>
                </a:pathLst>
              </a:custGeom>
              <a:solidFill>
                <a:srgbClr val="C3BD8B"/>
              </a:solidFill>
              <a:ln w="9525">
                <a:noFill/>
                <a:round/>
                <a:headEnd/>
                <a:tailEnd/>
              </a:ln>
            </p:spPr>
            <p:txBody>
              <a:bodyPr/>
              <a:lstStyle/>
              <a:p>
                <a:endParaRPr lang="es-ES"/>
              </a:p>
            </p:txBody>
          </p:sp>
          <p:sp>
            <p:nvSpPr>
              <p:cNvPr id="147706" name="Freeform 250"/>
              <p:cNvSpPr>
                <a:spLocks/>
              </p:cNvSpPr>
              <p:nvPr/>
            </p:nvSpPr>
            <p:spPr bwMode="auto">
              <a:xfrm>
                <a:off x="1177" y="1717"/>
                <a:ext cx="5" cy="1192"/>
              </a:xfrm>
              <a:custGeom>
                <a:avLst/>
                <a:gdLst/>
                <a:ahLst/>
                <a:cxnLst>
                  <a:cxn ang="0">
                    <a:pos x="0" y="1192"/>
                  </a:cxn>
                  <a:cxn ang="0">
                    <a:pos x="0" y="2"/>
                  </a:cxn>
                  <a:cxn ang="0">
                    <a:pos x="5" y="0"/>
                  </a:cxn>
                  <a:cxn ang="0">
                    <a:pos x="5" y="1183"/>
                  </a:cxn>
                  <a:cxn ang="0">
                    <a:pos x="0" y="1192"/>
                  </a:cxn>
                </a:cxnLst>
                <a:rect l="0" t="0" r="r" b="b"/>
                <a:pathLst>
                  <a:path w="5" h="1192">
                    <a:moveTo>
                      <a:pt x="0" y="1192"/>
                    </a:moveTo>
                    <a:lnTo>
                      <a:pt x="0" y="2"/>
                    </a:lnTo>
                    <a:lnTo>
                      <a:pt x="5" y="0"/>
                    </a:lnTo>
                    <a:lnTo>
                      <a:pt x="5" y="1183"/>
                    </a:lnTo>
                    <a:lnTo>
                      <a:pt x="0" y="1192"/>
                    </a:lnTo>
                    <a:close/>
                  </a:path>
                </a:pathLst>
              </a:custGeom>
              <a:solidFill>
                <a:srgbClr val="C1BD8B"/>
              </a:solidFill>
              <a:ln w="9525">
                <a:noFill/>
                <a:round/>
                <a:headEnd/>
                <a:tailEnd/>
              </a:ln>
            </p:spPr>
            <p:txBody>
              <a:bodyPr/>
              <a:lstStyle/>
              <a:p>
                <a:endParaRPr lang="es-ES"/>
              </a:p>
            </p:txBody>
          </p:sp>
          <p:sp>
            <p:nvSpPr>
              <p:cNvPr id="147707" name="Freeform 251"/>
              <p:cNvSpPr>
                <a:spLocks/>
              </p:cNvSpPr>
              <p:nvPr/>
            </p:nvSpPr>
            <p:spPr bwMode="auto">
              <a:xfrm>
                <a:off x="1180" y="1715"/>
                <a:ext cx="4" cy="1190"/>
              </a:xfrm>
              <a:custGeom>
                <a:avLst/>
                <a:gdLst/>
                <a:ahLst/>
                <a:cxnLst>
                  <a:cxn ang="0">
                    <a:pos x="0" y="1190"/>
                  </a:cxn>
                  <a:cxn ang="0">
                    <a:pos x="0" y="4"/>
                  </a:cxn>
                  <a:cxn ang="0">
                    <a:pos x="4" y="0"/>
                  </a:cxn>
                  <a:cxn ang="0">
                    <a:pos x="4" y="1181"/>
                  </a:cxn>
                  <a:cxn ang="0">
                    <a:pos x="0" y="1190"/>
                  </a:cxn>
                </a:cxnLst>
                <a:rect l="0" t="0" r="r" b="b"/>
                <a:pathLst>
                  <a:path w="4" h="1190">
                    <a:moveTo>
                      <a:pt x="0" y="1190"/>
                    </a:moveTo>
                    <a:lnTo>
                      <a:pt x="0" y="4"/>
                    </a:lnTo>
                    <a:lnTo>
                      <a:pt x="4" y="0"/>
                    </a:lnTo>
                    <a:lnTo>
                      <a:pt x="4" y="1181"/>
                    </a:lnTo>
                    <a:lnTo>
                      <a:pt x="0" y="1190"/>
                    </a:lnTo>
                    <a:close/>
                  </a:path>
                </a:pathLst>
              </a:custGeom>
              <a:solidFill>
                <a:srgbClr val="C1BD89"/>
              </a:solidFill>
              <a:ln w="9525">
                <a:noFill/>
                <a:round/>
                <a:headEnd/>
                <a:tailEnd/>
              </a:ln>
            </p:spPr>
            <p:txBody>
              <a:bodyPr/>
              <a:lstStyle/>
              <a:p>
                <a:endParaRPr lang="es-ES"/>
              </a:p>
            </p:txBody>
          </p:sp>
          <p:sp>
            <p:nvSpPr>
              <p:cNvPr id="147708" name="Freeform 252"/>
              <p:cNvSpPr>
                <a:spLocks/>
              </p:cNvSpPr>
              <p:nvPr/>
            </p:nvSpPr>
            <p:spPr bwMode="auto">
              <a:xfrm>
                <a:off x="1182" y="1713"/>
                <a:ext cx="4" cy="1187"/>
              </a:xfrm>
              <a:custGeom>
                <a:avLst/>
                <a:gdLst/>
                <a:ahLst/>
                <a:cxnLst>
                  <a:cxn ang="0">
                    <a:pos x="0" y="1187"/>
                  </a:cxn>
                  <a:cxn ang="0">
                    <a:pos x="0" y="4"/>
                  </a:cxn>
                  <a:cxn ang="0">
                    <a:pos x="4" y="0"/>
                  </a:cxn>
                  <a:cxn ang="0">
                    <a:pos x="4" y="1181"/>
                  </a:cxn>
                  <a:cxn ang="0">
                    <a:pos x="0" y="1187"/>
                  </a:cxn>
                </a:cxnLst>
                <a:rect l="0" t="0" r="r" b="b"/>
                <a:pathLst>
                  <a:path w="4" h="1187">
                    <a:moveTo>
                      <a:pt x="0" y="1187"/>
                    </a:moveTo>
                    <a:lnTo>
                      <a:pt x="0" y="4"/>
                    </a:lnTo>
                    <a:lnTo>
                      <a:pt x="4" y="0"/>
                    </a:lnTo>
                    <a:lnTo>
                      <a:pt x="4" y="1181"/>
                    </a:lnTo>
                    <a:lnTo>
                      <a:pt x="0" y="1187"/>
                    </a:lnTo>
                    <a:close/>
                  </a:path>
                </a:pathLst>
              </a:custGeom>
              <a:solidFill>
                <a:srgbClr val="C1BD89"/>
              </a:solidFill>
              <a:ln w="9525">
                <a:noFill/>
                <a:round/>
                <a:headEnd/>
                <a:tailEnd/>
              </a:ln>
            </p:spPr>
            <p:txBody>
              <a:bodyPr/>
              <a:lstStyle/>
              <a:p>
                <a:endParaRPr lang="es-ES"/>
              </a:p>
            </p:txBody>
          </p:sp>
          <p:sp>
            <p:nvSpPr>
              <p:cNvPr id="147709" name="Freeform 253"/>
              <p:cNvSpPr>
                <a:spLocks/>
              </p:cNvSpPr>
              <p:nvPr/>
            </p:nvSpPr>
            <p:spPr bwMode="auto">
              <a:xfrm>
                <a:off x="1184" y="1711"/>
                <a:ext cx="4" cy="1185"/>
              </a:xfrm>
              <a:custGeom>
                <a:avLst/>
                <a:gdLst/>
                <a:ahLst/>
                <a:cxnLst>
                  <a:cxn ang="0">
                    <a:pos x="0" y="1185"/>
                  </a:cxn>
                  <a:cxn ang="0">
                    <a:pos x="0" y="4"/>
                  </a:cxn>
                  <a:cxn ang="0">
                    <a:pos x="4" y="0"/>
                  </a:cxn>
                  <a:cxn ang="0">
                    <a:pos x="4" y="1178"/>
                  </a:cxn>
                  <a:cxn ang="0">
                    <a:pos x="0" y="1185"/>
                  </a:cxn>
                </a:cxnLst>
                <a:rect l="0" t="0" r="r" b="b"/>
                <a:pathLst>
                  <a:path w="4" h="1185">
                    <a:moveTo>
                      <a:pt x="0" y="1185"/>
                    </a:moveTo>
                    <a:lnTo>
                      <a:pt x="0" y="4"/>
                    </a:lnTo>
                    <a:lnTo>
                      <a:pt x="4" y="0"/>
                    </a:lnTo>
                    <a:lnTo>
                      <a:pt x="4" y="1178"/>
                    </a:lnTo>
                    <a:lnTo>
                      <a:pt x="0" y="1185"/>
                    </a:lnTo>
                    <a:close/>
                  </a:path>
                </a:pathLst>
              </a:custGeom>
              <a:solidFill>
                <a:srgbClr val="C1BD89"/>
              </a:solidFill>
              <a:ln w="9525">
                <a:noFill/>
                <a:round/>
                <a:headEnd/>
                <a:tailEnd/>
              </a:ln>
            </p:spPr>
            <p:txBody>
              <a:bodyPr/>
              <a:lstStyle/>
              <a:p>
                <a:endParaRPr lang="es-ES"/>
              </a:p>
            </p:txBody>
          </p:sp>
          <p:sp>
            <p:nvSpPr>
              <p:cNvPr id="147710" name="Freeform 254"/>
              <p:cNvSpPr>
                <a:spLocks/>
              </p:cNvSpPr>
              <p:nvPr/>
            </p:nvSpPr>
            <p:spPr bwMode="auto">
              <a:xfrm>
                <a:off x="1186" y="1708"/>
                <a:ext cx="5" cy="1186"/>
              </a:xfrm>
              <a:custGeom>
                <a:avLst/>
                <a:gdLst/>
                <a:ahLst/>
                <a:cxnLst>
                  <a:cxn ang="0">
                    <a:pos x="0" y="1186"/>
                  </a:cxn>
                  <a:cxn ang="0">
                    <a:pos x="0" y="5"/>
                  </a:cxn>
                  <a:cxn ang="0">
                    <a:pos x="5" y="0"/>
                  </a:cxn>
                  <a:cxn ang="0">
                    <a:pos x="5" y="1177"/>
                  </a:cxn>
                  <a:cxn ang="0">
                    <a:pos x="0" y="1186"/>
                  </a:cxn>
                </a:cxnLst>
                <a:rect l="0" t="0" r="r" b="b"/>
                <a:pathLst>
                  <a:path w="5" h="1186">
                    <a:moveTo>
                      <a:pt x="0" y="1186"/>
                    </a:moveTo>
                    <a:lnTo>
                      <a:pt x="0" y="5"/>
                    </a:lnTo>
                    <a:lnTo>
                      <a:pt x="5" y="0"/>
                    </a:lnTo>
                    <a:lnTo>
                      <a:pt x="5" y="1177"/>
                    </a:lnTo>
                    <a:lnTo>
                      <a:pt x="0" y="1186"/>
                    </a:lnTo>
                    <a:close/>
                  </a:path>
                </a:pathLst>
              </a:custGeom>
              <a:solidFill>
                <a:srgbClr val="C1BD89"/>
              </a:solidFill>
              <a:ln w="9525">
                <a:noFill/>
                <a:round/>
                <a:headEnd/>
                <a:tailEnd/>
              </a:ln>
            </p:spPr>
            <p:txBody>
              <a:bodyPr/>
              <a:lstStyle/>
              <a:p>
                <a:endParaRPr lang="es-ES"/>
              </a:p>
            </p:txBody>
          </p:sp>
          <p:sp>
            <p:nvSpPr>
              <p:cNvPr id="147711" name="Freeform 255"/>
              <p:cNvSpPr>
                <a:spLocks/>
              </p:cNvSpPr>
              <p:nvPr/>
            </p:nvSpPr>
            <p:spPr bwMode="auto">
              <a:xfrm>
                <a:off x="1188" y="1706"/>
                <a:ext cx="5" cy="1183"/>
              </a:xfrm>
              <a:custGeom>
                <a:avLst/>
                <a:gdLst/>
                <a:ahLst/>
                <a:cxnLst>
                  <a:cxn ang="0">
                    <a:pos x="0" y="1183"/>
                  </a:cxn>
                  <a:cxn ang="0">
                    <a:pos x="0" y="5"/>
                  </a:cxn>
                  <a:cxn ang="0">
                    <a:pos x="5" y="0"/>
                  </a:cxn>
                  <a:cxn ang="0">
                    <a:pos x="5" y="1174"/>
                  </a:cxn>
                  <a:cxn ang="0">
                    <a:pos x="0" y="1183"/>
                  </a:cxn>
                </a:cxnLst>
                <a:rect l="0" t="0" r="r" b="b"/>
                <a:pathLst>
                  <a:path w="5" h="1183">
                    <a:moveTo>
                      <a:pt x="0" y="1183"/>
                    </a:moveTo>
                    <a:lnTo>
                      <a:pt x="0" y="5"/>
                    </a:lnTo>
                    <a:lnTo>
                      <a:pt x="5" y="0"/>
                    </a:lnTo>
                    <a:lnTo>
                      <a:pt x="5" y="1174"/>
                    </a:lnTo>
                    <a:lnTo>
                      <a:pt x="0" y="1183"/>
                    </a:lnTo>
                    <a:close/>
                  </a:path>
                </a:pathLst>
              </a:custGeom>
              <a:solidFill>
                <a:srgbClr val="C1BB87"/>
              </a:solidFill>
              <a:ln w="9525">
                <a:noFill/>
                <a:round/>
                <a:headEnd/>
                <a:tailEnd/>
              </a:ln>
            </p:spPr>
            <p:txBody>
              <a:bodyPr/>
              <a:lstStyle/>
              <a:p>
                <a:endParaRPr lang="es-ES"/>
              </a:p>
            </p:txBody>
          </p:sp>
          <p:sp>
            <p:nvSpPr>
              <p:cNvPr id="147712" name="Freeform 256"/>
              <p:cNvSpPr>
                <a:spLocks/>
              </p:cNvSpPr>
              <p:nvPr/>
            </p:nvSpPr>
            <p:spPr bwMode="auto">
              <a:xfrm>
                <a:off x="1191" y="1704"/>
                <a:ext cx="4" cy="1181"/>
              </a:xfrm>
              <a:custGeom>
                <a:avLst/>
                <a:gdLst/>
                <a:ahLst/>
                <a:cxnLst>
                  <a:cxn ang="0">
                    <a:pos x="0" y="1181"/>
                  </a:cxn>
                  <a:cxn ang="0">
                    <a:pos x="0" y="4"/>
                  </a:cxn>
                  <a:cxn ang="0">
                    <a:pos x="4" y="0"/>
                  </a:cxn>
                  <a:cxn ang="0">
                    <a:pos x="4" y="1172"/>
                  </a:cxn>
                  <a:cxn ang="0">
                    <a:pos x="0" y="1181"/>
                  </a:cxn>
                </a:cxnLst>
                <a:rect l="0" t="0" r="r" b="b"/>
                <a:pathLst>
                  <a:path w="4" h="1181">
                    <a:moveTo>
                      <a:pt x="0" y="1181"/>
                    </a:moveTo>
                    <a:lnTo>
                      <a:pt x="0" y="4"/>
                    </a:lnTo>
                    <a:lnTo>
                      <a:pt x="4" y="0"/>
                    </a:lnTo>
                    <a:lnTo>
                      <a:pt x="4" y="1172"/>
                    </a:lnTo>
                    <a:lnTo>
                      <a:pt x="0" y="1181"/>
                    </a:lnTo>
                    <a:close/>
                  </a:path>
                </a:pathLst>
              </a:custGeom>
              <a:solidFill>
                <a:srgbClr val="C1BB87"/>
              </a:solidFill>
              <a:ln w="9525">
                <a:noFill/>
                <a:round/>
                <a:headEnd/>
                <a:tailEnd/>
              </a:ln>
            </p:spPr>
            <p:txBody>
              <a:bodyPr/>
              <a:lstStyle/>
              <a:p>
                <a:endParaRPr lang="es-ES"/>
              </a:p>
            </p:txBody>
          </p:sp>
          <p:sp>
            <p:nvSpPr>
              <p:cNvPr id="147713" name="Freeform 257"/>
              <p:cNvSpPr>
                <a:spLocks/>
              </p:cNvSpPr>
              <p:nvPr/>
            </p:nvSpPr>
            <p:spPr bwMode="auto">
              <a:xfrm>
                <a:off x="1193" y="1704"/>
                <a:ext cx="4" cy="1176"/>
              </a:xfrm>
              <a:custGeom>
                <a:avLst/>
                <a:gdLst/>
                <a:ahLst/>
                <a:cxnLst>
                  <a:cxn ang="0">
                    <a:pos x="0" y="1176"/>
                  </a:cxn>
                  <a:cxn ang="0">
                    <a:pos x="0" y="2"/>
                  </a:cxn>
                  <a:cxn ang="0">
                    <a:pos x="4" y="0"/>
                  </a:cxn>
                  <a:cxn ang="0">
                    <a:pos x="4" y="1170"/>
                  </a:cxn>
                  <a:cxn ang="0">
                    <a:pos x="0" y="1176"/>
                  </a:cxn>
                </a:cxnLst>
                <a:rect l="0" t="0" r="r" b="b"/>
                <a:pathLst>
                  <a:path w="4" h="1176">
                    <a:moveTo>
                      <a:pt x="0" y="1176"/>
                    </a:moveTo>
                    <a:lnTo>
                      <a:pt x="0" y="2"/>
                    </a:lnTo>
                    <a:lnTo>
                      <a:pt x="4" y="0"/>
                    </a:lnTo>
                    <a:lnTo>
                      <a:pt x="4" y="1170"/>
                    </a:lnTo>
                    <a:lnTo>
                      <a:pt x="0" y="1176"/>
                    </a:lnTo>
                    <a:close/>
                  </a:path>
                </a:pathLst>
              </a:custGeom>
              <a:solidFill>
                <a:srgbClr val="BEBA87"/>
              </a:solidFill>
              <a:ln w="9525">
                <a:noFill/>
                <a:round/>
                <a:headEnd/>
                <a:tailEnd/>
              </a:ln>
            </p:spPr>
            <p:txBody>
              <a:bodyPr/>
              <a:lstStyle/>
              <a:p>
                <a:endParaRPr lang="es-ES"/>
              </a:p>
            </p:txBody>
          </p:sp>
          <p:sp>
            <p:nvSpPr>
              <p:cNvPr id="147714" name="Freeform 258"/>
              <p:cNvSpPr>
                <a:spLocks/>
              </p:cNvSpPr>
              <p:nvPr/>
            </p:nvSpPr>
            <p:spPr bwMode="auto">
              <a:xfrm>
                <a:off x="1195" y="1702"/>
                <a:ext cx="4" cy="1174"/>
              </a:xfrm>
              <a:custGeom>
                <a:avLst/>
                <a:gdLst/>
                <a:ahLst/>
                <a:cxnLst>
                  <a:cxn ang="0">
                    <a:pos x="0" y="1174"/>
                  </a:cxn>
                  <a:cxn ang="0">
                    <a:pos x="0" y="2"/>
                  </a:cxn>
                  <a:cxn ang="0">
                    <a:pos x="4" y="0"/>
                  </a:cxn>
                  <a:cxn ang="0">
                    <a:pos x="4" y="1167"/>
                  </a:cxn>
                  <a:cxn ang="0">
                    <a:pos x="0" y="1174"/>
                  </a:cxn>
                </a:cxnLst>
                <a:rect l="0" t="0" r="r" b="b"/>
                <a:pathLst>
                  <a:path w="4" h="1174">
                    <a:moveTo>
                      <a:pt x="0" y="1174"/>
                    </a:moveTo>
                    <a:lnTo>
                      <a:pt x="0" y="2"/>
                    </a:lnTo>
                    <a:lnTo>
                      <a:pt x="4" y="0"/>
                    </a:lnTo>
                    <a:lnTo>
                      <a:pt x="4" y="1167"/>
                    </a:lnTo>
                    <a:lnTo>
                      <a:pt x="0" y="1174"/>
                    </a:lnTo>
                    <a:close/>
                  </a:path>
                </a:pathLst>
              </a:custGeom>
              <a:solidFill>
                <a:srgbClr val="BEBA86"/>
              </a:solidFill>
              <a:ln w="9525">
                <a:noFill/>
                <a:round/>
                <a:headEnd/>
                <a:tailEnd/>
              </a:ln>
            </p:spPr>
            <p:txBody>
              <a:bodyPr/>
              <a:lstStyle/>
              <a:p>
                <a:endParaRPr lang="es-ES"/>
              </a:p>
            </p:txBody>
          </p:sp>
          <p:sp>
            <p:nvSpPr>
              <p:cNvPr id="147715" name="Freeform 259"/>
              <p:cNvSpPr>
                <a:spLocks/>
              </p:cNvSpPr>
              <p:nvPr/>
            </p:nvSpPr>
            <p:spPr bwMode="auto">
              <a:xfrm>
                <a:off x="1197" y="1699"/>
                <a:ext cx="5" cy="1175"/>
              </a:xfrm>
              <a:custGeom>
                <a:avLst/>
                <a:gdLst/>
                <a:ahLst/>
                <a:cxnLst>
                  <a:cxn ang="0">
                    <a:pos x="0" y="1175"/>
                  </a:cxn>
                  <a:cxn ang="0">
                    <a:pos x="0" y="5"/>
                  </a:cxn>
                  <a:cxn ang="0">
                    <a:pos x="5" y="0"/>
                  </a:cxn>
                  <a:cxn ang="0">
                    <a:pos x="5" y="1166"/>
                  </a:cxn>
                  <a:cxn ang="0">
                    <a:pos x="0" y="1175"/>
                  </a:cxn>
                </a:cxnLst>
                <a:rect l="0" t="0" r="r" b="b"/>
                <a:pathLst>
                  <a:path w="5" h="1175">
                    <a:moveTo>
                      <a:pt x="0" y="1175"/>
                    </a:moveTo>
                    <a:lnTo>
                      <a:pt x="0" y="5"/>
                    </a:lnTo>
                    <a:lnTo>
                      <a:pt x="5" y="0"/>
                    </a:lnTo>
                    <a:lnTo>
                      <a:pt x="5" y="1166"/>
                    </a:lnTo>
                    <a:lnTo>
                      <a:pt x="0" y="1175"/>
                    </a:lnTo>
                    <a:close/>
                  </a:path>
                </a:pathLst>
              </a:custGeom>
              <a:solidFill>
                <a:srgbClr val="BEBA86"/>
              </a:solidFill>
              <a:ln w="9525">
                <a:noFill/>
                <a:round/>
                <a:headEnd/>
                <a:tailEnd/>
              </a:ln>
            </p:spPr>
            <p:txBody>
              <a:bodyPr/>
              <a:lstStyle/>
              <a:p>
                <a:endParaRPr lang="es-ES"/>
              </a:p>
            </p:txBody>
          </p:sp>
          <p:sp>
            <p:nvSpPr>
              <p:cNvPr id="147716" name="Freeform 260"/>
              <p:cNvSpPr>
                <a:spLocks/>
              </p:cNvSpPr>
              <p:nvPr/>
            </p:nvSpPr>
            <p:spPr bwMode="auto">
              <a:xfrm>
                <a:off x="1199" y="1697"/>
                <a:ext cx="5" cy="1172"/>
              </a:xfrm>
              <a:custGeom>
                <a:avLst/>
                <a:gdLst/>
                <a:ahLst/>
                <a:cxnLst>
                  <a:cxn ang="0">
                    <a:pos x="0" y="1172"/>
                  </a:cxn>
                  <a:cxn ang="0">
                    <a:pos x="0" y="5"/>
                  </a:cxn>
                  <a:cxn ang="0">
                    <a:pos x="5" y="0"/>
                  </a:cxn>
                  <a:cxn ang="0">
                    <a:pos x="5" y="1163"/>
                  </a:cxn>
                  <a:cxn ang="0">
                    <a:pos x="0" y="1172"/>
                  </a:cxn>
                </a:cxnLst>
                <a:rect l="0" t="0" r="r" b="b"/>
                <a:pathLst>
                  <a:path w="5" h="1172">
                    <a:moveTo>
                      <a:pt x="0" y="1172"/>
                    </a:moveTo>
                    <a:lnTo>
                      <a:pt x="0" y="5"/>
                    </a:lnTo>
                    <a:lnTo>
                      <a:pt x="5" y="0"/>
                    </a:lnTo>
                    <a:lnTo>
                      <a:pt x="5" y="1163"/>
                    </a:lnTo>
                    <a:lnTo>
                      <a:pt x="0" y="1172"/>
                    </a:lnTo>
                    <a:close/>
                  </a:path>
                </a:pathLst>
              </a:custGeom>
              <a:solidFill>
                <a:srgbClr val="BEBA86"/>
              </a:solidFill>
              <a:ln w="9525">
                <a:noFill/>
                <a:round/>
                <a:headEnd/>
                <a:tailEnd/>
              </a:ln>
            </p:spPr>
            <p:txBody>
              <a:bodyPr/>
              <a:lstStyle/>
              <a:p>
                <a:endParaRPr lang="es-ES"/>
              </a:p>
            </p:txBody>
          </p:sp>
          <p:sp>
            <p:nvSpPr>
              <p:cNvPr id="147717" name="Freeform 261"/>
              <p:cNvSpPr>
                <a:spLocks/>
              </p:cNvSpPr>
              <p:nvPr/>
            </p:nvSpPr>
            <p:spPr bwMode="auto">
              <a:xfrm>
                <a:off x="1202" y="1695"/>
                <a:ext cx="4" cy="1170"/>
              </a:xfrm>
              <a:custGeom>
                <a:avLst/>
                <a:gdLst/>
                <a:ahLst/>
                <a:cxnLst>
                  <a:cxn ang="0">
                    <a:pos x="0" y="1170"/>
                  </a:cxn>
                  <a:cxn ang="0">
                    <a:pos x="0" y="4"/>
                  </a:cxn>
                  <a:cxn ang="0">
                    <a:pos x="4" y="0"/>
                  </a:cxn>
                  <a:cxn ang="0">
                    <a:pos x="4" y="1161"/>
                  </a:cxn>
                  <a:cxn ang="0">
                    <a:pos x="0" y="1170"/>
                  </a:cxn>
                </a:cxnLst>
                <a:rect l="0" t="0" r="r" b="b"/>
                <a:pathLst>
                  <a:path w="4" h="1170">
                    <a:moveTo>
                      <a:pt x="0" y="1170"/>
                    </a:moveTo>
                    <a:lnTo>
                      <a:pt x="0" y="4"/>
                    </a:lnTo>
                    <a:lnTo>
                      <a:pt x="4" y="0"/>
                    </a:lnTo>
                    <a:lnTo>
                      <a:pt x="4" y="1161"/>
                    </a:lnTo>
                    <a:lnTo>
                      <a:pt x="0" y="1170"/>
                    </a:lnTo>
                    <a:close/>
                  </a:path>
                </a:pathLst>
              </a:custGeom>
              <a:solidFill>
                <a:srgbClr val="BEBA86"/>
              </a:solidFill>
              <a:ln w="9525">
                <a:noFill/>
                <a:round/>
                <a:headEnd/>
                <a:tailEnd/>
              </a:ln>
            </p:spPr>
            <p:txBody>
              <a:bodyPr/>
              <a:lstStyle/>
              <a:p>
                <a:endParaRPr lang="es-ES"/>
              </a:p>
            </p:txBody>
          </p:sp>
          <p:sp>
            <p:nvSpPr>
              <p:cNvPr id="147718" name="Freeform 262"/>
              <p:cNvSpPr>
                <a:spLocks/>
              </p:cNvSpPr>
              <p:nvPr/>
            </p:nvSpPr>
            <p:spPr bwMode="auto">
              <a:xfrm>
                <a:off x="1204" y="1693"/>
                <a:ext cx="4" cy="1167"/>
              </a:xfrm>
              <a:custGeom>
                <a:avLst/>
                <a:gdLst/>
                <a:ahLst/>
                <a:cxnLst>
                  <a:cxn ang="0">
                    <a:pos x="0" y="1167"/>
                  </a:cxn>
                  <a:cxn ang="0">
                    <a:pos x="0" y="4"/>
                  </a:cxn>
                  <a:cxn ang="0">
                    <a:pos x="4" y="0"/>
                  </a:cxn>
                  <a:cxn ang="0">
                    <a:pos x="4" y="1161"/>
                  </a:cxn>
                  <a:cxn ang="0">
                    <a:pos x="0" y="1167"/>
                  </a:cxn>
                </a:cxnLst>
                <a:rect l="0" t="0" r="r" b="b"/>
                <a:pathLst>
                  <a:path w="4" h="1167">
                    <a:moveTo>
                      <a:pt x="0" y="1167"/>
                    </a:moveTo>
                    <a:lnTo>
                      <a:pt x="0" y="4"/>
                    </a:lnTo>
                    <a:lnTo>
                      <a:pt x="4" y="0"/>
                    </a:lnTo>
                    <a:lnTo>
                      <a:pt x="4" y="1161"/>
                    </a:lnTo>
                    <a:lnTo>
                      <a:pt x="0" y="1167"/>
                    </a:lnTo>
                    <a:close/>
                  </a:path>
                </a:pathLst>
              </a:custGeom>
              <a:solidFill>
                <a:srgbClr val="BEB883"/>
              </a:solidFill>
              <a:ln w="9525">
                <a:noFill/>
                <a:round/>
                <a:headEnd/>
                <a:tailEnd/>
              </a:ln>
            </p:spPr>
            <p:txBody>
              <a:bodyPr/>
              <a:lstStyle/>
              <a:p>
                <a:endParaRPr lang="es-ES"/>
              </a:p>
            </p:txBody>
          </p:sp>
          <p:sp>
            <p:nvSpPr>
              <p:cNvPr id="147719" name="Freeform 263"/>
              <p:cNvSpPr>
                <a:spLocks/>
              </p:cNvSpPr>
              <p:nvPr/>
            </p:nvSpPr>
            <p:spPr bwMode="auto">
              <a:xfrm>
                <a:off x="1206" y="1691"/>
                <a:ext cx="5" cy="1165"/>
              </a:xfrm>
              <a:custGeom>
                <a:avLst/>
                <a:gdLst/>
                <a:ahLst/>
                <a:cxnLst>
                  <a:cxn ang="0">
                    <a:pos x="0" y="1165"/>
                  </a:cxn>
                  <a:cxn ang="0">
                    <a:pos x="0" y="4"/>
                  </a:cxn>
                  <a:cxn ang="0">
                    <a:pos x="5" y="0"/>
                  </a:cxn>
                  <a:cxn ang="0">
                    <a:pos x="5" y="1158"/>
                  </a:cxn>
                  <a:cxn ang="0">
                    <a:pos x="0" y="1165"/>
                  </a:cxn>
                </a:cxnLst>
                <a:rect l="0" t="0" r="r" b="b"/>
                <a:pathLst>
                  <a:path w="5" h="1165">
                    <a:moveTo>
                      <a:pt x="0" y="1165"/>
                    </a:moveTo>
                    <a:lnTo>
                      <a:pt x="0" y="4"/>
                    </a:lnTo>
                    <a:lnTo>
                      <a:pt x="5" y="0"/>
                    </a:lnTo>
                    <a:lnTo>
                      <a:pt x="5" y="1158"/>
                    </a:lnTo>
                    <a:lnTo>
                      <a:pt x="0" y="1165"/>
                    </a:lnTo>
                    <a:close/>
                  </a:path>
                </a:pathLst>
              </a:custGeom>
              <a:solidFill>
                <a:srgbClr val="BEB883"/>
              </a:solidFill>
              <a:ln w="9525">
                <a:noFill/>
                <a:round/>
                <a:headEnd/>
                <a:tailEnd/>
              </a:ln>
            </p:spPr>
            <p:txBody>
              <a:bodyPr/>
              <a:lstStyle/>
              <a:p>
                <a:endParaRPr lang="es-ES"/>
              </a:p>
            </p:txBody>
          </p:sp>
          <p:sp>
            <p:nvSpPr>
              <p:cNvPr id="147720" name="Freeform 264"/>
              <p:cNvSpPr>
                <a:spLocks/>
              </p:cNvSpPr>
              <p:nvPr/>
            </p:nvSpPr>
            <p:spPr bwMode="auto">
              <a:xfrm>
                <a:off x="1208" y="1691"/>
                <a:ext cx="5" cy="1163"/>
              </a:xfrm>
              <a:custGeom>
                <a:avLst/>
                <a:gdLst/>
                <a:ahLst/>
                <a:cxnLst>
                  <a:cxn ang="0">
                    <a:pos x="0" y="1163"/>
                  </a:cxn>
                  <a:cxn ang="0">
                    <a:pos x="0" y="2"/>
                  </a:cxn>
                  <a:cxn ang="0">
                    <a:pos x="5" y="0"/>
                  </a:cxn>
                  <a:cxn ang="0">
                    <a:pos x="5" y="1154"/>
                  </a:cxn>
                  <a:cxn ang="0">
                    <a:pos x="0" y="1163"/>
                  </a:cxn>
                </a:cxnLst>
                <a:rect l="0" t="0" r="r" b="b"/>
                <a:pathLst>
                  <a:path w="5" h="1163">
                    <a:moveTo>
                      <a:pt x="0" y="1163"/>
                    </a:moveTo>
                    <a:lnTo>
                      <a:pt x="0" y="2"/>
                    </a:lnTo>
                    <a:lnTo>
                      <a:pt x="5" y="0"/>
                    </a:lnTo>
                    <a:lnTo>
                      <a:pt x="5" y="1154"/>
                    </a:lnTo>
                    <a:lnTo>
                      <a:pt x="0" y="1163"/>
                    </a:lnTo>
                    <a:close/>
                  </a:path>
                </a:pathLst>
              </a:custGeom>
              <a:solidFill>
                <a:srgbClr val="BCB783"/>
              </a:solidFill>
              <a:ln w="9525">
                <a:noFill/>
                <a:round/>
                <a:headEnd/>
                <a:tailEnd/>
              </a:ln>
            </p:spPr>
            <p:txBody>
              <a:bodyPr/>
              <a:lstStyle/>
              <a:p>
                <a:endParaRPr lang="es-ES"/>
              </a:p>
            </p:txBody>
          </p:sp>
          <p:sp>
            <p:nvSpPr>
              <p:cNvPr id="147721" name="Freeform 265"/>
              <p:cNvSpPr>
                <a:spLocks/>
              </p:cNvSpPr>
              <p:nvPr/>
            </p:nvSpPr>
            <p:spPr bwMode="auto">
              <a:xfrm>
                <a:off x="1211" y="1688"/>
                <a:ext cx="4" cy="1161"/>
              </a:xfrm>
              <a:custGeom>
                <a:avLst/>
                <a:gdLst/>
                <a:ahLst/>
                <a:cxnLst>
                  <a:cxn ang="0">
                    <a:pos x="0" y="1161"/>
                  </a:cxn>
                  <a:cxn ang="0">
                    <a:pos x="0" y="3"/>
                  </a:cxn>
                  <a:cxn ang="0">
                    <a:pos x="4" y="0"/>
                  </a:cxn>
                  <a:cxn ang="0">
                    <a:pos x="4" y="1152"/>
                  </a:cxn>
                  <a:cxn ang="0">
                    <a:pos x="0" y="1161"/>
                  </a:cxn>
                </a:cxnLst>
                <a:rect l="0" t="0" r="r" b="b"/>
                <a:pathLst>
                  <a:path w="4" h="1161">
                    <a:moveTo>
                      <a:pt x="0" y="1161"/>
                    </a:moveTo>
                    <a:lnTo>
                      <a:pt x="0" y="3"/>
                    </a:lnTo>
                    <a:lnTo>
                      <a:pt x="4" y="0"/>
                    </a:lnTo>
                    <a:lnTo>
                      <a:pt x="4" y="1152"/>
                    </a:lnTo>
                    <a:lnTo>
                      <a:pt x="0" y="1161"/>
                    </a:lnTo>
                    <a:close/>
                  </a:path>
                </a:pathLst>
              </a:custGeom>
              <a:solidFill>
                <a:srgbClr val="BCB782"/>
              </a:solidFill>
              <a:ln w="9525">
                <a:noFill/>
                <a:round/>
                <a:headEnd/>
                <a:tailEnd/>
              </a:ln>
            </p:spPr>
            <p:txBody>
              <a:bodyPr/>
              <a:lstStyle/>
              <a:p>
                <a:endParaRPr lang="es-ES"/>
              </a:p>
            </p:txBody>
          </p:sp>
          <p:sp>
            <p:nvSpPr>
              <p:cNvPr id="147722" name="Freeform 266"/>
              <p:cNvSpPr>
                <a:spLocks/>
              </p:cNvSpPr>
              <p:nvPr/>
            </p:nvSpPr>
            <p:spPr bwMode="auto">
              <a:xfrm>
                <a:off x="1213" y="1686"/>
                <a:ext cx="4" cy="1159"/>
              </a:xfrm>
              <a:custGeom>
                <a:avLst/>
                <a:gdLst/>
                <a:ahLst/>
                <a:cxnLst>
                  <a:cxn ang="0">
                    <a:pos x="0" y="1159"/>
                  </a:cxn>
                  <a:cxn ang="0">
                    <a:pos x="0" y="5"/>
                  </a:cxn>
                  <a:cxn ang="0">
                    <a:pos x="4" y="0"/>
                  </a:cxn>
                  <a:cxn ang="0">
                    <a:pos x="4" y="1150"/>
                  </a:cxn>
                  <a:cxn ang="0">
                    <a:pos x="0" y="1159"/>
                  </a:cxn>
                </a:cxnLst>
                <a:rect l="0" t="0" r="r" b="b"/>
                <a:pathLst>
                  <a:path w="4" h="1159">
                    <a:moveTo>
                      <a:pt x="0" y="1159"/>
                    </a:moveTo>
                    <a:lnTo>
                      <a:pt x="0" y="5"/>
                    </a:lnTo>
                    <a:lnTo>
                      <a:pt x="4" y="0"/>
                    </a:lnTo>
                    <a:lnTo>
                      <a:pt x="4" y="1150"/>
                    </a:lnTo>
                    <a:lnTo>
                      <a:pt x="0" y="1159"/>
                    </a:lnTo>
                    <a:close/>
                  </a:path>
                </a:pathLst>
              </a:custGeom>
              <a:solidFill>
                <a:srgbClr val="BCB782"/>
              </a:solidFill>
              <a:ln w="9525">
                <a:noFill/>
                <a:round/>
                <a:headEnd/>
                <a:tailEnd/>
              </a:ln>
            </p:spPr>
            <p:txBody>
              <a:bodyPr/>
              <a:lstStyle/>
              <a:p>
                <a:endParaRPr lang="es-ES"/>
              </a:p>
            </p:txBody>
          </p:sp>
          <p:sp>
            <p:nvSpPr>
              <p:cNvPr id="147723" name="Freeform 267"/>
              <p:cNvSpPr>
                <a:spLocks/>
              </p:cNvSpPr>
              <p:nvPr/>
            </p:nvSpPr>
            <p:spPr bwMode="auto">
              <a:xfrm>
                <a:off x="1215" y="1684"/>
                <a:ext cx="4" cy="1156"/>
              </a:xfrm>
              <a:custGeom>
                <a:avLst/>
                <a:gdLst/>
                <a:ahLst/>
                <a:cxnLst>
                  <a:cxn ang="0">
                    <a:pos x="0" y="1156"/>
                  </a:cxn>
                  <a:cxn ang="0">
                    <a:pos x="0" y="4"/>
                  </a:cxn>
                  <a:cxn ang="0">
                    <a:pos x="4" y="0"/>
                  </a:cxn>
                  <a:cxn ang="0">
                    <a:pos x="4" y="1150"/>
                  </a:cxn>
                  <a:cxn ang="0">
                    <a:pos x="0" y="1156"/>
                  </a:cxn>
                </a:cxnLst>
                <a:rect l="0" t="0" r="r" b="b"/>
                <a:pathLst>
                  <a:path w="4" h="1156">
                    <a:moveTo>
                      <a:pt x="0" y="1156"/>
                    </a:moveTo>
                    <a:lnTo>
                      <a:pt x="0" y="4"/>
                    </a:lnTo>
                    <a:lnTo>
                      <a:pt x="4" y="0"/>
                    </a:lnTo>
                    <a:lnTo>
                      <a:pt x="4" y="1150"/>
                    </a:lnTo>
                    <a:lnTo>
                      <a:pt x="0" y="1156"/>
                    </a:lnTo>
                    <a:close/>
                  </a:path>
                </a:pathLst>
              </a:custGeom>
              <a:solidFill>
                <a:srgbClr val="BCB782"/>
              </a:solidFill>
              <a:ln w="9525">
                <a:noFill/>
                <a:round/>
                <a:headEnd/>
                <a:tailEnd/>
              </a:ln>
            </p:spPr>
            <p:txBody>
              <a:bodyPr/>
              <a:lstStyle/>
              <a:p>
                <a:endParaRPr lang="es-ES"/>
              </a:p>
            </p:txBody>
          </p:sp>
          <p:sp>
            <p:nvSpPr>
              <p:cNvPr id="147724" name="Freeform 268"/>
              <p:cNvSpPr>
                <a:spLocks/>
              </p:cNvSpPr>
              <p:nvPr/>
            </p:nvSpPr>
            <p:spPr bwMode="auto">
              <a:xfrm>
                <a:off x="1217" y="1682"/>
                <a:ext cx="5" cy="1154"/>
              </a:xfrm>
              <a:custGeom>
                <a:avLst/>
                <a:gdLst/>
                <a:ahLst/>
                <a:cxnLst>
                  <a:cxn ang="0">
                    <a:pos x="0" y="1154"/>
                  </a:cxn>
                  <a:cxn ang="0">
                    <a:pos x="0" y="4"/>
                  </a:cxn>
                  <a:cxn ang="0">
                    <a:pos x="5" y="0"/>
                  </a:cxn>
                  <a:cxn ang="0">
                    <a:pos x="5" y="1147"/>
                  </a:cxn>
                  <a:cxn ang="0">
                    <a:pos x="0" y="1154"/>
                  </a:cxn>
                </a:cxnLst>
                <a:rect l="0" t="0" r="r" b="b"/>
                <a:pathLst>
                  <a:path w="5" h="1154">
                    <a:moveTo>
                      <a:pt x="0" y="1154"/>
                    </a:moveTo>
                    <a:lnTo>
                      <a:pt x="0" y="4"/>
                    </a:lnTo>
                    <a:lnTo>
                      <a:pt x="5" y="0"/>
                    </a:lnTo>
                    <a:lnTo>
                      <a:pt x="5" y="1147"/>
                    </a:lnTo>
                    <a:lnTo>
                      <a:pt x="0" y="1154"/>
                    </a:lnTo>
                    <a:close/>
                  </a:path>
                </a:pathLst>
              </a:custGeom>
              <a:solidFill>
                <a:srgbClr val="BCB780"/>
              </a:solidFill>
              <a:ln w="9525">
                <a:noFill/>
                <a:round/>
                <a:headEnd/>
                <a:tailEnd/>
              </a:ln>
            </p:spPr>
            <p:txBody>
              <a:bodyPr/>
              <a:lstStyle/>
              <a:p>
                <a:endParaRPr lang="es-ES"/>
              </a:p>
            </p:txBody>
          </p:sp>
          <p:sp>
            <p:nvSpPr>
              <p:cNvPr id="147725" name="Freeform 269"/>
              <p:cNvSpPr>
                <a:spLocks/>
              </p:cNvSpPr>
              <p:nvPr/>
            </p:nvSpPr>
            <p:spPr bwMode="auto">
              <a:xfrm>
                <a:off x="1219" y="1679"/>
                <a:ext cx="5" cy="1155"/>
              </a:xfrm>
              <a:custGeom>
                <a:avLst/>
                <a:gdLst/>
                <a:ahLst/>
                <a:cxnLst>
                  <a:cxn ang="0">
                    <a:pos x="0" y="1155"/>
                  </a:cxn>
                  <a:cxn ang="0">
                    <a:pos x="0" y="5"/>
                  </a:cxn>
                  <a:cxn ang="0">
                    <a:pos x="5" y="0"/>
                  </a:cxn>
                  <a:cxn ang="0">
                    <a:pos x="5" y="1146"/>
                  </a:cxn>
                  <a:cxn ang="0">
                    <a:pos x="0" y="1155"/>
                  </a:cxn>
                </a:cxnLst>
                <a:rect l="0" t="0" r="r" b="b"/>
                <a:pathLst>
                  <a:path w="5" h="1155">
                    <a:moveTo>
                      <a:pt x="0" y="1155"/>
                    </a:moveTo>
                    <a:lnTo>
                      <a:pt x="0" y="5"/>
                    </a:lnTo>
                    <a:lnTo>
                      <a:pt x="5" y="0"/>
                    </a:lnTo>
                    <a:lnTo>
                      <a:pt x="5" y="1146"/>
                    </a:lnTo>
                    <a:lnTo>
                      <a:pt x="0" y="1155"/>
                    </a:lnTo>
                    <a:close/>
                  </a:path>
                </a:pathLst>
              </a:custGeom>
              <a:solidFill>
                <a:srgbClr val="BCB680"/>
              </a:solidFill>
              <a:ln w="9525">
                <a:noFill/>
                <a:round/>
                <a:headEnd/>
                <a:tailEnd/>
              </a:ln>
            </p:spPr>
            <p:txBody>
              <a:bodyPr/>
              <a:lstStyle/>
              <a:p>
                <a:endParaRPr lang="es-ES"/>
              </a:p>
            </p:txBody>
          </p:sp>
          <p:sp>
            <p:nvSpPr>
              <p:cNvPr id="147726" name="Freeform 270"/>
              <p:cNvSpPr>
                <a:spLocks/>
              </p:cNvSpPr>
              <p:nvPr/>
            </p:nvSpPr>
            <p:spPr bwMode="auto">
              <a:xfrm>
                <a:off x="1222" y="1677"/>
                <a:ext cx="4" cy="1152"/>
              </a:xfrm>
              <a:custGeom>
                <a:avLst/>
                <a:gdLst/>
                <a:ahLst/>
                <a:cxnLst>
                  <a:cxn ang="0">
                    <a:pos x="0" y="1152"/>
                  </a:cxn>
                  <a:cxn ang="0">
                    <a:pos x="0" y="5"/>
                  </a:cxn>
                  <a:cxn ang="0">
                    <a:pos x="4" y="0"/>
                  </a:cxn>
                  <a:cxn ang="0">
                    <a:pos x="4" y="1143"/>
                  </a:cxn>
                  <a:cxn ang="0">
                    <a:pos x="0" y="1152"/>
                  </a:cxn>
                </a:cxnLst>
                <a:rect l="0" t="0" r="r" b="b"/>
                <a:pathLst>
                  <a:path w="4" h="1152">
                    <a:moveTo>
                      <a:pt x="0" y="1152"/>
                    </a:moveTo>
                    <a:lnTo>
                      <a:pt x="0" y="5"/>
                    </a:lnTo>
                    <a:lnTo>
                      <a:pt x="4" y="0"/>
                    </a:lnTo>
                    <a:lnTo>
                      <a:pt x="4" y="1143"/>
                    </a:lnTo>
                    <a:lnTo>
                      <a:pt x="0" y="1152"/>
                    </a:lnTo>
                    <a:close/>
                  </a:path>
                </a:pathLst>
              </a:custGeom>
              <a:solidFill>
                <a:srgbClr val="BCB680"/>
              </a:solidFill>
              <a:ln w="9525">
                <a:noFill/>
                <a:round/>
                <a:headEnd/>
                <a:tailEnd/>
              </a:ln>
            </p:spPr>
            <p:txBody>
              <a:bodyPr/>
              <a:lstStyle/>
              <a:p>
                <a:endParaRPr lang="es-ES"/>
              </a:p>
            </p:txBody>
          </p:sp>
          <p:sp>
            <p:nvSpPr>
              <p:cNvPr id="147727" name="Freeform 271"/>
              <p:cNvSpPr>
                <a:spLocks/>
              </p:cNvSpPr>
              <p:nvPr/>
            </p:nvSpPr>
            <p:spPr bwMode="auto">
              <a:xfrm>
                <a:off x="1224" y="1675"/>
                <a:ext cx="4" cy="1150"/>
              </a:xfrm>
              <a:custGeom>
                <a:avLst/>
                <a:gdLst/>
                <a:ahLst/>
                <a:cxnLst>
                  <a:cxn ang="0">
                    <a:pos x="0" y="1150"/>
                  </a:cxn>
                  <a:cxn ang="0">
                    <a:pos x="0" y="4"/>
                  </a:cxn>
                  <a:cxn ang="0">
                    <a:pos x="4" y="0"/>
                  </a:cxn>
                  <a:cxn ang="0">
                    <a:pos x="4" y="1141"/>
                  </a:cxn>
                  <a:cxn ang="0">
                    <a:pos x="0" y="1150"/>
                  </a:cxn>
                </a:cxnLst>
                <a:rect l="0" t="0" r="r" b="b"/>
                <a:pathLst>
                  <a:path w="4" h="1150">
                    <a:moveTo>
                      <a:pt x="0" y="1150"/>
                    </a:moveTo>
                    <a:lnTo>
                      <a:pt x="0" y="4"/>
                    </a:lnTo>
                    <a:lnTo>
                      <a:pt x="4" y="0"/>
                    </a:lnTo>
                    <a:lnTo>
                      <a:pt x="4" y="1141"/>
                    </a:lnTo>
                    <a:lnTo>
                      <a:pt x="0" y="1150"/>
                    </a:lnTo>
                    <a:close/>
                  </a:path>
                </a:pathLst>
              </a:custGeom>
              <a:solidFill>
                <a:srgbClr val="B9B580"/>
              </a:solidFill>
              <a:ln w="9525">
                <a:noFill/>
                <a:round/>
                <a:headEnd/>
                <a:tailEnd/>
              </a:ln>
            </p:spPr>
            <p:txBody>
              <a:bodyPr/>
              <a:lstStyle/>
              <a:p>
                <a:endParaRPr lang="es-ES"/>
              </a:p>
            </p:txBody>
          </p:sp>
          <p:sp>
            <p:nvSpPr>
              <p:cNvPr id="147728" name="Freeform 272"/>
              <p:cNvSpPr>
                <a:spLocks/>
              </p:cNvSpPr>
              <p:nvPr/>
            </p:nvSpPr>
            <p:spPr bwMode="auto">
              <a:xfrm>
                <a:off x="1226" y="1675"/>
                <a:ext cx="5" cy="1145"/>
              </a:xfrm>
              <a:custGeom>
                <a:avLst/>
                <a:gdLst/>
                <a:ahLst/>
                <a:cxnLst>
                  <a:cxn ang="0">
                    <a:pos x="0" y="1145"/>
                  </a:cxn>
                  <a:cxn ang="0">
                    <a:pos x="0" y="2"/>
                  </a:cxn>
                  <a:cxn ang="0">
                    <a:pos x="5" y="0"/>
                  </a:cxn>
                  <a:cxn ang="0">
                    <a:pos x="5" y="1139"/>
                  </a:cxn>
                  <a:cxn ang="0">
                    <a:pos x="0" y="1145"/>
                  </a:cxn>
                </a:cxnLst>
                <a:rect l="0" t="0" r="r" b="b"/>
                <a:pathLst>
                  <a:path w="5" h="1145">
                    <a:moveTo>
                      <a:pt x="0" y="1145"/>
                    </a:moveTo>
                    <a:lnTo>
                      <a:pt x="0" y="2"/>
                    </a:lnTo>
                    <a:lnTo>
                      <a:pt x="5" y="0"/>
                    </a:lnTo>
                    <a:lnTo>
                      <a:pt x="5" y="1139"/>
                    </a:lnTo>
                    <a:lnTo>
                      <a:pt x="0" y="1145"/>
                    </a:lnTo>
                    <a:close/>
                  </a:path>
                </a:pathLst>
              </a:custGeom>
              <a:solidFill>
                <a:srgbClr val="B9B57F"/>
              </a:solidFill>
              <a:ln w="9525">
                <a:noFill/>
                <a:round/>
                <a:headEnd/>
                <a:tailEnd/>
              </a:ln>
            </p:spPr>
            <p:txBody>
              <a:bodyPr/>
              <a:lstStyle/>
              <a:p>
                <a:endParaRPr lang="es-ES"/>
              </a:p>
            </p:txBody>
          </p:sp>
          <p:sp>
            <p:nvSpPr>
              <p:cNvPr id="147729" name="Freeform 273"/>
              <p:cNvSpPr>
                <a:spLocks/>
              </p:cNvSpPr>
              <p:nvPr/>
            </p:nvSpPr>
            <p:spPr bwMode="auto">
              <a:xfrm>
                <a:off x="1228" y="1673"/>
                <a:ext cx="5" cy="1143"/>
              </a:xfrm>
              <a:custGeom>
                <a:avLst/>
                <a:gdLst/>
                <a:ahLst/>
                <a:cxnLst>
                  <a:cxn ang="0">
                    <a:pos x="0" y="1143"/>
                  </a:cxn>
                  <a:cxn ang="0">
                    <a:pos x="0" y="2"/>
                  </a:cxn>
                  <a:cxn ang="0">
                    <a:pos x="5" y="0"/>
                  </a:cxn>
                  <a:cxn ang="0">
                    <a:pos x="5" y="1136"/>
                  </a:cxn>
                  <a:cxn ang="0">
                    <a:pos x="0" y="1143"/>
                  </a:cxn>
                </a:cxnLst>
                <a:rect l="0" t="0" r="r" b="b"/>
                <a:pathLst>
                  <a:path w="5" h="1143">
                    <a:moveTo>
                      <a:pt x="0" y="1143"/>
                    </a:moveTo>
                    <a:lnTo>
                      <a:pt x="0" y="2"/>
                    </a:lnTo>
                    <a:lnTo>
                      <a:pt x="5" y="0"/>
                    </a:lnTo>
                    <a:lnTo>
                      <a:pt x="5" y="1136"/>
                    </a:lnTo>
                    <a:lnTo>
                      <a:pt x="0" y="1143"/>
                    </a:lnTo>
                    <a:close/>
                  </a:path>
                </a:pathLst>
              </a:custGeom>
              <a:solidFill>
                <a:srgbClr val="B9B57F"/>
              </a:solidFill>
              <a:ln w="9525">
                <a:noFill/>
                <a:round/>
                <a:headEnd/>
                <a:tailEnd/>
              </a:ln>
            </p:spPr>
            <p:txBody>
              <a:bodyPr/>
              <a:lstStyle/>
              <a:p>
                <a:endParaRPr lang="es-ES"/>
              </a:p>
            </p:txBody>
          </p:sp>
          <p:sp>
            <p:nvSpPr>
              <p:cNvPr id="147730" name="Freeform 274"/>
              <p:cNvSpPr>
                <a:spLocks/>
              </p:cNvSpPr>
              <p:nvPr/>
            </p:nvSpPr>
            <p:spPr bwMode="auto">
              <a:xfrm>
                <a:off x="1231" y="1671"/>
                <a:ext cx="4" cy="1143"/>
              </a:xfrm>
              <a:custGeom>
                <a:avLst/>
                <a:gdLst/>
                <a:ahLst/>
                <a:cxnLst>
                  <a:cxn ang="0">
                    <a:pos x="0" y="1143"/>
                  </a:cxn>
                  <a:cxn ang="0">
                    <a:pos x="0" y="4"/>
                  </a:cxn>
                  <a:cxn ang="0">
                    <a:pos x="4" y="0"/>
                  </a:cxn>
                  <a:cxn ang="0">
                    <a:pos x="4" y="1134"/>
                  </a:cxn>
                  <a:cxn ang="0">
                    <a:pos x="0" y="1143"/>
                  </a:cxn>
                </a:cxnLst>
                <a:rect l="0" t="0" r="r" b="b"/>
                <a:pathLst>
                  <a:path w="4" h="1143">
                    <a:moveTo>
                      <a:pt x="0" y="1143"/>
                    </a:moveTo>
                    <a:lnTo>
                      <a:pt x="0" y="4"/>
                    </a:lnTo>
                    <a:lnTo>
                      <a:pt x="4" y="0"/>
                    </a:lnTo>
                    <a:lnTo>
                      <a:pt x="4" y="1134"/>
                    </a:lnTo>
                    <a:lnTo>
                      <a:pt x="0" y="1143"/>
                    </a:lnTo>
                    <a:close/>
                  </a:path>
                </a:pathLst>
              </a:custGeom>
              <a:solidFill>
                <a:srgbClr val="B9B57F"/>
              </a:solidFill>
              <a:ln w="9525">
                <a:noFill/>
                <a:round/>
                <a:headEnd/>
                <a:tailEnd/>
              </a:ln>
            </p:spPr>
            <p:txBody>
              <a:bodyPr/>
              <a:lstStyle/>
              <a:p>
                <a:endParaRPr lang="es-ES"/>
              </a:p>
            </p:txBody>
          </p:sp>
          <p:sp>
            <p:nvSpPr>
              <p:cNvPr id="147731" name="Freeform 275"/>
              <p:cNvSpPr>
                <a:spLocks/>
              </p:cNvSpPr>
              <p:nvPr/>
            </p:nvSpPr>
            <p:spPr bwMode="auto">
              <a:xfrm>
                <a:off x="1233" y="1668"/>
                <a:ext cx="4" cy="1141"/>
              </a:xfrm>
              <a:custGeom>
                <a:avLst/>
                <a:gdLst/>
                <a:ahLst/>
                <a:cxnLst>
                  <a:cxn ang="0">
                    <a:pos x="0" y="1141"/>
                  </a:cxn>
                  <a:cxn ang="0">
                    <a:pos x="0" y="5"/>
                  </a:cxn>
                  <a:cxn ang="0">
                    <a:pos x="4" y="0"/>
                  </a:cxn>
                  <a:cxn ang="0">
                    <a:pos x="4" y="1132"/>
                  </a:cxn>
                  <a:cxn ang="0">
                    <a:pos x="0" y="1141"/>
                  </a:cxn>
                </a:cxnLst>
                <a:rect l="0" t="0" r="r" b="b"/>
                <a:pathLst>
                  <a:path w="4" h="1141">
                    <a:moveTo>
                      <a:pt x="0" y="1141"/>
                    </a:moveTo>
                    <a:lnTo>
                      <a:pt x="0" y="5"/>
                    </a:lnTo>
                    <a:lnTo>
                      <a:pt x="4" y="0"/>
                    </a:lnTo>
                    <a:lnTo>
                      <a:pt x="4" y="1132"/>
                    </a:lnTo>
                    <a:lnTo>
                      <a:pt x="0" y="1141"/>
                    </a:lnTo>
                    <a:close/>
                  </a:path>
                </a:pathLst>
              </a:custGeom>
              <a:solidFill>
                <a:srgbClr val="B9B57D"/>
              </a:solidFill>
              <a:ln w="9525">
                <a:noFill/>
                <a:round/>
                <a:headEnd/>
                <a:tailEnd/>
              </a:ln>
            </p:spPr>
            <p:txBody>
              <a:bodyPr/>
              <a:lstStyle/>
              <a:p>
                <a:endParaRPr lang="es-ES"/>
              </a:p>
            </p:txBody>
          </p:sp>
          <p:sp>
            <p:nvSpPr>
              <p:cNvPr id="147732" name="Freeform 276"/>
              <p:cNvSpPr>
                <a:spLocks/>
              </p:cNvSpPr>
              <p:nvPr/>
            </p:nvSpPr>
            <p:spPr bwMode="auto">
              <a:xfrm>
                <a:off x="1235" y="1666"/>
                <a:ext cx="4" cy="1139"/>
              </a:xfrm>
              <a:custGeom>
                <a:avLst/>
                <a:gdLst/>
                <a:ahLst/>
                <a:cxnLst>
                  <a:cxn ang="0">
                    <a:pos x="0" y="1139"/>
                  </a:cxn>
                  <a:cxn ang="0">
                    <a:pos x="0" y="5"/>
                  </a:cxn>
                  <a:cxn ang="0">
                    <a:pos x="4" y="0"/>
                  </a:cxn>
                  <a:cxn ang="0">
                    <a:pos x="4" y="1130"/>
                  </a:cxn>
                  <a:cxn ang="0">
                    <a:pos x="0" y="1139"/>
                  </a:cxn>
                </a:cxnLst>
                <a:rect l="0" t="0" r="r" b="b"/>
                <a:pathLst>
                  <a:path w="4" h="1139">
                    <a:moveTo>
                      <a:pt x="0" y="1139"/>
                    </a:moveTo>
                    <a:lnTo>
                      <a:pt x="0" y="5"/>
                    </a:lnTo>
                    <a:lnTo>
                      <a:pt x="4" y="0"/>
                    </a:lnTo>
                    <a:lnTo>
                      <a:pt x="4" y="1130"/>
                    </a:lnTo>
                    <a:lnTo>
                      <a:pt x="0" y="1139"/>
                    </a:lnTo>
                    <a:close/>
                  </a:path>
                </a:pathLst>
              </a:custGeom>
              <a:solidFill>
                <a:srgbClr val="B9B57D"/>
              </a:solidFill>
              <a:ln w="9525">
                <a:noFill/>
                <a:round/>
                <a:headEnd/>
                <a:tailEnd/>
              </a:ln>
            </p:spPr>
            <p:txBody>
              <a:bodyPr/>
              <a:lstStyle/>
              <a:p>
                <a:endParaRPr lang="es-ES"/>
              </a:p>
            </p:txBody>
          </p:sp>
          <p:sp>
            <p:nvSpPr>
              <p:cNvPr id="147733" name="Freeform 277"/>
              <p:cNvSpPr>
                <a:spLocks/>
              </p:cNvSpPr>
              <p:nvPr/>
            </p:nvSpPr>
            <p:spPr bwMode="auto">
              <a:xfrm>
                <a:off x="1237" y="1664"/>
                <a:ext cx="5" cy="1136"/>
              </a:xfrm>
              <a:custGeom>
                <a:avLst/>
                <a:gdLst/>
                <a:ahLst/>
                <a:cxnLst>
                  <a:cxn ang="0">
                    <a:pos x="0" y="1136"/>
                  </a:cxn>
                  <a:cxn ang="0">
                    <a:pos x="0" y="4"/>
                  </a:cxn>
                  <a:cxn ang="0">
                    <a:pos x="5" y="0"/>
                  </a:cxn>
                  <a:cxn ang="0">
                    <a:pos x="5" y="1130"/>
                  </a:cxn>
                  <a:cxn ang="0">
                    <a:pos x="0" y="1136"/>
                  </a:cxn>
                </a:cxnLst>
                <a:rect l="0" t="0" r="r" b="b"/>
                <a:pathLst>
                  <a:path w="5" h="1136">
                    <a:moveTo>
                      <a:pt x="0" y="1136"/>
                    </a:moveTo>
                    <a:lnTo>
                      <a:pt x="0" y="4"/>
                    </a:lnTo>
                    <a:lnTo>
                      <a:pt x="5" y="0"/>
                    </a:lnTo>
                    <a:lnTo>
                      <a:pt x="5" y="1130"/>
                    </a:lnTo>
                    <a:lnTo>
                      <a:pt x="0" y="1136"/>
                    </a:lnTo>
                    <a:close/>
                  </a:path>
                </a:pathLst>
              </a:custGeom>
              <a:solidFill>
                <a:srgbClr val="B9B37D"/>
              </a:solidFill>
              <a:ln w="9525">
                <a:noFill/>
                <a:round/>
                <a:headEnd/>
                <a:tailEnd/>
              </a:ln>
            </p:spPr>
            <p:txBody>
              <a:bodyPr/>
              <a:lstStyle/>
              <a:p>
                <a:endParaRPr lang="es-ES"/>
              </a:p>
            </p:txBody>
          </p:sp>
          <p:sp>
            <p:nvSpPr>
              <p:cNvPr id="147734" name="Freeform 278"/>
              <p:cNvSpPr>
                <a:spLocks/>
              </p:cNvSpPr>
              <p:nvPr/>
            </p:nvSpPr>
            <p:spPr bwMode="auto">
              <a:xfrm>
                <a:off x="1239" y="1662"/>
                <a:ext cx="5" cy="1134"/>
              </a:xfrm>
              <a:custGeom>
                <a:avLst/>
                <a:gdLst/>
                <a:ahLst/>
                <a:cxnLst>
                  <a:cxn ang="0">
                    <a:pos x="0" y="1134"/>
                  </a:cxn>
                  <a:cxn ang="0">
                    <a:pos x="0" y="4"/>
                  </a:cxn>
                  <a:cxn ang="0">
                    <a:pos x="5" y="0"/>
                  </a:cxn>
                  <a:cxn ang="0">
                    <a:pos x="5" y="1127"/>
                  </a:cxn>
                  <a:cxn ang="0">
                    <a:pos x="0" y="1134"/>
                  </a:cxn>
                </a:cxnLst>
                <a:rect l="0" t="0" r="r" b="b"/>
                <a:pathLst>
                  <a:path w="5" h="1134">
                    <a:moveTo>
                      <a:pt x="0" y="1134"/>
                    </a:moveTo>
                    <a:lnTo>
                      <a:pt x="0" y="4"/>
                    </a:lnTo>
                    <a:lnTo>
                      <a:pt x="5" y="0"/>
                    </a:lnTo>
                    <a:lnTo>
                      <a:pt x="5" y="1127"/>
                    </a:lnTo>
                    <a:lnTo>
                      <a:pt x="0" y="1134"/>
                    </a:lnTo>
                    <a:close/>
                  </a:path>
                </a:pathLst>
              </a:custGeom>
              <a:solidFill>
                <a:srgbClr val="B6B27B"/>
              </a:solidFill>
              <a:ln w="9525">
                <a:noFill/>
                <a:round/>
                <a:headEnd/>
                <a:tailEnd/>
              </a:ln>
            </p:spPr>
            <p:txBody>
              <a:bodyPr/>
              <a:lstStyle/>
              <a:p>
                <a:endParaRPr lang="es-ES"/>
              </a:p>
            </p:txBody>
          </p:sp>
          <p:sp>
            <p:nvSpPr>
              <p:cNvPr id="147735" name="Freeform 279"/>
              <p:cNvSpPr>
                <a:spLocks/>
              </p:cNvSpPr>
              <p:nvPr/>
            </p:nvSpPr>
            <p:spPr bwMode="auto">
              <a:xfrm>
                <a:off x="1242" y="1660"/>
                <a:ext cx="4" cy="1134"/>
              </a:xfrm>
              <a:custGeom>
                <a:avLst/>
                <a:gdLst/>
                <a:ahLst/>
                <a:cxnLst>
                  <a:cxn ang="0">
                    <a:pos x="0" y="1134"/>
                  </a:cxn>
                  <a:cxn ang="0">
                    <a:pos x="0" y="4"/>
                  </a:cxn>
                  <a:cxn ang="0">
                    <a:pos x="4" y="0"/>
                  </a:cxn>
                  <a:cxn ang="0">
                    <a:pos x="4" y="1125"/>
                  </a:cxn>
                  <a:cxn ang="0">
                    <a:pos x="0" y="1134"/>
                  </a:cxn>
                </a:cxnLst>
                <a:rect l="0" t="0" r="r" b="b"/>
                <a:pathLst>
                  <a:path w="4" h="1134">
                    <a:moveTo>
                      <a:pt x="0" y="1134"/>
                    </a:moveTo>
                    <a:lnTo>
                      <a:pt x="0" y="4"/>
                    </a:lnTo>
                    <a:lnTo>
                      <a:pt x="4" y="0"/>
                    </a:lnTo>
                    <a:lnTo>
                      <a:pt x="4" y="1125"/>
                    </a:lnTo>
                    <a:lnTo>
                      <a:pt x="0" y="1134"/>
                    </a:lnTo>
                    <a:close/>
                  </a:path>
                </a:pathLst>
              </a:custGeom>
              <a:solidFill>
                <a:srgbClr val="B6B27B"/>
              </a:solidFill>
              <a:ln w="9525">
                <a:noFill/>
                <a:round/>
                <a:headEnd/>
                <a:tailEnd/>
              </a:ln>
            </p:spPr>
            <p:txBody>
              <a:bodyPr/>
              <a:lstStyle/>
              <a:p>
                <a:endParaRPr lang="es-ES"/>
              </a:p>
            </p:txBody>
          </p:sp>
          <p:sp>
            <p:nvSpPr>
              <p:cNvPr id="147736" name="Freeform 280"/>
              <p:cNvSpPr>
                <a:spLocks/>
              </p:cNvSpPr>
              <p:nvPr/>
            </p:nvSpPr>
            <p:spPr bwMode="auto">
              <a:xfrm>
                <a:off x="1244" y="1660"/>
                <a:ext cx="4" cy="1129"/>
              </a:xfrm>
              <a:custGeom>
                <a:avLst/>
                <a:gdLst/>
                <a:ahLst/>
                <a:cxnLst>
                  <a:cxn ang="0">
                    <a:pos x="0" y="1129"/>
                  </a:cxn>
                  <a:cxn ang="0">
                    <a:pos x="0" y="2"/>
                  </a:cxn>
                  <a:cxn ang="0">
                    <a:pos x="4" y="0"/>
                  </a:cxn>
                  <a:cxn ang="0">
                    <a:pos x="4" y="1121"/>
                  </a:cxn>
                  <a:cxn ang="0">
                    <a:pos x="0" y="1129"/>
                  </a:cxn>
                </a:cxnLst>
                <a:rect l="0" t="0" r="r" b="b"/>
                <a:pathLst>
                  <a:path w="4" h="1129">
                    <a:moveTo>
                      <a:pt x="0" y="1129"/>
                    </a:moveTo>
                    <a:lnTo>
                      <a:pt x="0" y="2"/>
                    </a:lnTo>
                    <a:lnTo>
                      <a:pt x="4" y="0"/>
                    </a:lnTo>
                    <a:lnTo>
                      <a:pt x="4" y="1121"/>
                    </a:lnTo>
                    <a:lnTo>
                      <a:pt x="0" y="1129"/>
                    </a:lnTo>
                    <a:close/>
                  </a:path>
                </a:pathLst>
              </a:custGeom>
              <a:solidFill>
                <a:srgbClr val="B6B27B"/>
              </a:solidFill>
              <a:ln w="9525">
                <a:noFill/>
                <a:round/>
                <a:headEnd/>
                <a:tailEnd/>
              </a:ln>
            </p:spPr>
            <p:txBody>
              <a:bodyPr/>
              <a:lstStyle/>
              <a:p>
                <a:endParaRPr lang="es-ES"/>
              </a:p>
            </p:txBody>
          </p:sp>
          <p:sp>
            <p:nvSpPr>
              <p:cNvPr id="147737" name="Freeform 281"/>
              <p:cNvSpPr>
                <a:spLocks/>
              </p:cNvSpPr>
              <p:nvPr/>
            </p:nvSpPr>
            <p:spPr bwMode="auto">
              <a:xfrm>
                <a:off x="1246" y="1657"/>
                <a:ext cx="5" cy="1128"/>
              </a:xfrm>
              <a:custGeom>
                <a:avLst/>
                <a:gdLst/>
                <a:ahLst/>
                <a:cxnLst>
                  <a:cxn ang="0">
                    <a:pos x="0" y="1128"/>
                  </a:cxn>
                  <a:cxn ang="0">
                    <a:pos x="0" y="3"/>
                  </a:cxn>
                  <a:cxn ang="0">
                    <a:pos x="5" y="0"/>
                  </a:cxn>
                  <a:cxn ang="0">
                    <a:pos x="5" y="1119"/>
                  </a:cxn>
                  <a:cxn ang="0">
                    <a:pos x="0" y="1128"/>
                  </a:cxn>
                </a:cxnLst>
                <a:rect l="0" t="0" r="r" b="b"/>
                <a:pathLst>
                  <a:path w="5" h="1128">
                    <a:moveTo>
                      <a:pt x="0" y="1128"/>
                    </a:moveTo>
                    <a:lnTo>
                      <a:pt x="0" y="3"/>
                    </a:lnTo>
                    <a:lnTo>
                      <a:pt x="5" y="0"/>
                    </a:lnTo>
                    <a:lnTo>
                      <a:pt x="5" y="1119"/>
                    </a:lnTo>
                    <a:lnTo>
                      <a:pt x="0" y="1128"/>
                    </a:lnTo>
                    <a:close/>
                  </a:path>
                </a:pathLst>
              </a:custGeom>
              <a:solidFill>
                <a:srgbClr val="B6B27B"/>
              </a:solidFill>
              <a:ln w="9525">
                <a:noFill/>
                <a:round/>
                <a:headEnd/>
                <a:tailEnd/>
              </a:ln>
            </p:spPr>
            <p:txBody>
              <a:bodyPr/>
              <a:lstStyle/>
              <a:p>
                <a:endParaRPr lang="es-ES"/>
              </a:p>
            </p:txBody>
          </p:sp>
          <p:sp>
            <p:nvSpPr>
              <p:cNvPr id="147738" name="Freeform 282"/>
              <p:cNvSpPr>
                <a:spLocks/>
              </p:cNvSpPr>
              <p:nvPr/>
            </p:nvSpPr>
            <p:spPr bwMode="auto">
              <a:xfrm>
                <a:off x="1248" y="1655"/>
                <a:ext cx="5" cy="1126"/>
              </a:xfrm>
              <a:custGeom>
                <a:avLst/>
                <a:gdLst/>
                <a:ahLst/>
                <a:cxnLst>
                  <a:cxn ang="0">
                    <a:pos x="0" y="1126"/>
                  </a:cxn>
                  <a:cxn ang="0">
                    <a:pos x="0" y="5"/>
                  </a:cxn>
                  <a:cxn ang="0">
                    <a:pos x="5" y="0"/>
                  </a:cxn>
                  <a:cxn ang="0">
                    <a:pos x="5" y="1119"/>
                  </a:cxn>
                  <a:cxn ang="0">
                    <a:pos x="0" y="1126"/>
                  </a:cxn>
                </a:cxnLst>
                <a:rect l="0" t="0" r="r" b="b"/>
                <a:pathLst>
                  <a:path w="5" h="1126">
                    <a:moveTo>
                      <a:pt x="0" y="1126"/>
                    </a:moveTo>
                    <a:lnTo>
                      <a:pt x="0" y="5"/>
                    </a:lnTo>
                    <a:lnTo>
                      <a:pt x="5" y="0"/>
                    </a:lnTo>
                    <a:lnTo>
                      <a:pt x="5" y="1119"/>
                    </a:lnTo>
                    <a:lnTo>
                      <a:pt x="0" y="1126"/>
                    </a:lnTo>
                    <a:close/>
                  </a:path>
                </a:pathLst>
              </a:custGeom>
              <a:solidFill>
                <a:srgbClr val="B6B27A"/>
              </a:solidFill>
              <a:ln w="9525">
                <a:noFill/>
                <a:round/>
                <a:headEnd/>
                <a:tailEnd/>
              </a:ln>
            </p:spPr>
            <p:txBody>
              <a:bodyPr/>
              <a:lstStyle/>
              <a:p>
                <a:endParaRPr lang="es-ES"/>
              </a:p>
            </p:txBody>
          </p:sp>
          <p:sp>
            <p:nvSpPr>
              <p:cNvPr id="147739" name="Freeform 283"/>
              <p:cNvSpPr>
                <a:spLocks/>
              </p:cNvSpPr>
              <p:nvPr/>
            </p:nvSpPr>
            <p:spPr bwMode="auto">
              <a:xfrm>
                <a:off x="1251" y="1653"/>
                <a:ext cx="4" cy="1123"/>
              </a:xfrm>
              <a:custGeom>
                <a:avLst/>
                <a:gdLst/>
                <a:ahLst/>
                <a:cxnLst>
                  <a:cxn ang="0">
                    <a:pos x="0" y="1123"/>
                  </a:cxn>
                  <a:cxn ang="0">
                    <a:pos x="0" y="4"/>
                  </a:cxn>
                  <a:cxn ang="0">
                    <a:pos x="4" y="0"/>
                  </a:cxn>
                  <a:cxn ang="0">
                    <a:pos x="4" y="1116"/>
                  </a:cxn>
                  <a:cxn ang="0">
                    <a:pos x="0" y="1123"/>
                  </a:cxn>
                </a:cxnLst>
                <a:rect l="0" t="0" r="r" b="b"/>
                <a:pathLst>
                  <a:path w="4" h="1123">
                    <a:moveTo>
                      <a:pt x="0" y="1123"/>
                    </a:moveTo>
                    <a:lnTo>
                      <a:pt x="0" y="4"/>
                    </a:lnTo>
                    <a:lnTo>
                      <a:pt x="4" y="0"/>
                    </a:lnTo>
                    <a:lnTo>
                      <a:pt x="4" y="1116"/>
                    </a:lnTo>
                    <a:lnTo>
                      <a:pt x="0" y="1123"/>
                    </a:lnTo>
                    <a:close/>
                  </a:path>
                </a:pathLst>
              </a:custGeom>
              <a:solidFill>
                <a:srgbClr val="B6B27A"/>
              </a:solidFill>
              <a:ln w="9525">
                <a:noFill/>
                <a:round/>
                <a:headEnd/>
                <a:tailEnd/>
              </a:ln>
            </p:spPr>
            <p:txBody>
              <a:bodyPr/>
              <a:lstStyle/>
              <a:p>
                <a:endParaRPr lang="es-ES"/>
              </a:p>
            </p:txBody>
          </p:sp>
          <p:sp>
            <p:nvSpPr>
              <p:cNvPr id="147740" name="Freeform 284"/>
              <p:cNvSpPr>
                <a:spLocks/>
              </p:cNvSpPr>
              <p:nvPr/>
            </p:nvSpPr>
            <p:spPr bwMode="auto">
              <a:xfrm>
                <a:off x="1253" y="1651"/>
                <a:ext cx="4" cy="1123"/>
              </a:xfrm>
              <a:custGeom>
                <a:avLst/>
                <a:gdLst/>
                <a:ahLst/>
                <a:cxnLst>
                  <a:cxn ang="0">
                    <a:pos x="0" y="1123"/>
                  </a:cxn>
                  <a:cxn ang="0">
                    <a:pos x="0" y="4"/>
                  </a:cxn>
                  <a:cxn ang="0">
                    <a:pos x="4" y="0"/>
                  </a:cxn>
                  <a:cxn ang="0">
                    <a:pos x="4" y="1114"/>
                  </a:cxn>
                  <a:cxn ang="0">
                    <a:pos x="0" y="1123"/>
                  </a:cxn>
                </a:cxnLst>
                <a:rect l="0" t="0" r="r" b="b"/>
                <a:pathLst>
                  <a:path w="4" h="1123">
                    <a:moveTo>
                      <a:pt x="0" y="1123"/>
                    </a:moveTo>
                    <a:lnTo>
                      <a:pt x="0" y="4"/>
                    </a:lnTo>
                    <a:lnTo>
                      <a:pt x="4" y="0"/>
                    </a:lnTo>
                    <a:lnTo>
                      <a:pt x="4" y="1114"/>
                    </a:lnTo>
                    <a:lnTo>
                      <a:pt x="0" y="1123"/>
                    </a:lnTo>
                    <a:close/>
                  </a:path>
                </a:pathLst>
              </a:custGeom>
              <a:solidFill>
                <a:srgbClr val="B6B079"/>
              </a:solidFill>
              <a:ln w="9525">
                <a:noFill/>
                <a:round/>
                <a:headEnd/>
                <a:tailEnd/>
              </a:ln>
            </p:spPr>
            <p:txBody>
              <a:bodyPr/>
              <a:lstStyle/>
              <a:p>
                <a:endParaRPr lang="es-ES"/>
              </a:p>
            </p:txBody>
          </p:sp>
          <p:sp>
            <p:nvSpPr>
              <p:cNvPr id="147741" name="Freeform 285"/>
              <p:cNvSpPr>
                <a:spLocks/>
              </p:cNvSpPr>
              <p:nvPr/>
            </p:nvSpPr>
            <p:spPr bwMode="auto">
              <a:xfrm>
                <a:off x="1255" y="1648"/>
                <a:ext cx="4" cy="1121"/>
              </a:xfrm>
              <a:custGeom>
                <a:avLst/>
                <a:gdLst/>
                <a:ahLst/>
                <a:cxnLst>
                  <a:cxn ang="0">
                    <a:pos x="0" y="1121"/>
                  </a:cxn>
                  <a:cxn ang="0">
                    <a:pos x="0" y="5"/>
                  </a:cxn>
                  <a:cxn ang="0">
                    <a:pos x="4" y="0"/>
                  </a:cxn>
                  <a:cxn ang="0">
                    <a:pos x="4" y="1113"/>
                  </a:cxn>
                  <a:cxn ang="0">
                    <a:pos x="0" y="1121"/>
                  </a:cxn>
                </a:cxnLst>
                <a:rect l="0" t="0" r="r" b="b"/>
                <a:pathLst>
                  <a:path w="4" h="1121">
                    <a:moveTo>
                      <a:pt x="0" y="1121"/>
                    </a:moveTo>
                    <a:lnTo>
                      <a:pt x="0" y="5"/>
                    </a:lnTo>
                    <a:lnTo>
                      <a:pt x="4" y="0"/>
                    </a:lnTo>
                    <a:lnTo>
                      <a:pt x="4" y="1113"/>
                    </a:lnTo>
                    <a:lnTo>
                      <a:pt x="0" y="1121"/>
                    </a:lnTo>
                    <a:close/>
                  </a:path>
                </a:pathLst>
              </a:custGeom>
              <a:solidFill>
                <a:srgbClr val="B4AF78"/>
              </a:solidFill>
              <a:ln w="9525">
                <a:noFill/>
                <a:round/>
                <a:headEnd/>
                <a:tailEnd/>
              </a:ln>
            </p:spPr>
            <p:txBody>
              <a:bodyPr/>
              <a:lstStyle/>
              <a:p>
                <a:endParaRPr lang="es-ES"/>
              </a:p>
            </p:txBody>
          </p:sp>
          <p:sp>
            <p:nvSpPr>
              <p:cNvPr id="147742" name="Freeform 286"/>
              <p:cNvSpPr>
                <a:spLocks/>
              </p:cNvSpPr>
              <p:nvPr/>
            </p:nvSpPr>
            <p:spPr bwMode="auto">
              <a:xfrm>
                <a:off x="1257" y="1646"/>
                <a:ext cx="5" cy="1119"/>
              </a:xfrm>
              <a:custGeom>
                <a:avLst/>
                <a:gdLst/>
                <a:ahLst/>
                <a:cxnLst>
                  <a:cxn ang="0">
                    <a:pos x="0" y="1119"/>
                  </a:cxn>
                  <a:cxn ang="0">
                    <a:pos x="0" y="5"/>
                  </a:cxn>
                  <a:cxn ang="0">
                    <a:pos x="5" y="0"/>
                  </a:cxn>
                  <a:cxn ang="0">
                    <a:pos x="5" y="1110"/>
                  </a:cxn>
                  <a:cxn ang="0">
                    <a:pos x="0" y="1119"/>
                  </a:cxn>
                </a:cxnLst>
                <a:rect l="0" t="0" r="r" b="b"/>
                <a:pathLst>
                  <a:path w="5" h="1119">
                    <a:moveTo>
                      <a:pt x="0" y="1119"/>
                    </a:moveTo>
                    <a:lnTo>
                      <a:pt x="0" y="5"/>
                    </a:lnTo>
                    <a:lnTo>
                      <a:pt x="5" y="0"/>
                    </a:lnTo>
                    <a:lnTo>
                      <a:pt x="5" y="1110"/>
                    </a:lnTo>
                    <a:lnTo>
                      <a:pt x="0" y="1119"/>
                    </a:lnTo>
                    <a:close/>
                  </a:path>
                </a:pathLst>
              </a:custGeom>
              <a:solidFill>
                <a:srgbClr val="B4AF78"/>
              </a:solidFill>
              <a:ln w="9525">
                <a:noFill/>
                <a:round/>
                <a:headEnd/>
                <a:tailEnd/>
              </a:ln>
            </p:spPr>
            <p:txBody>
              <a:bodyPr/>
              <a:lstStyle/>
              <a:p>
                <a:endParaRPr lang="es-ES"/>
              </a:p>
            </p:txBody>
          </p:sp>
          <p:sp>
            <p:nvSpPr>
              <p:cNvPr id="147743" name="Freeform 287"/>
              <p:cNvSpPr>
                <a:spLocks/>
              </p:cNvSpPr>
              <p:nvPr/>
            </p:nvSpPr>
            <p:spPr bwMode="auto">
              <a:xfrm>
                <a:off x="1259" y="1644"/>
                <a:ext cx="5" cy="1117"/>
              </a:xfrm>
              <a:custGeom>
                <a:avLst/>
                <a:gdLst/>
                <a:ahLst/>
                <a:cxnLst>
                  <a:cxn ang="0">
                    <a:pos x="0" y="1117"/>
                  </a:cxn>
                  <a:cxn ang="0">
                    <a:pos x="0" y="4"/>
                  </a:cxn>
                  <a:cxn ang="0">
                    <a:pos x="5" y="0"/>
                  </a:cxn>
                  <a:cxn ang="0">
                    <a:pos x="5" y="1110"/>
                  </a:cxn>
                  <a:cxn ang="0">
                    <a:pos x="0" y="1117"/>
                  </a:cxn>
                </a:cxnLst>
                <a:rect l="0" t="0" r="r" b="b"/>
                <a:pathLst>
                  <a:path w="5" h="1117">
                    <a:moveTo>
                      <a:pt x="0" y="1117"/>
                    </a:moveTo>
                    <a:lnTo>
                      <a:pt x="0" y="4"/>
                    </a:lnTo>
                    <a:lnTo>
                      <a:pt x="5" y="0"/>
                    </a:lnTo>
                    <a:lnTo>
                      <a:pt x="5" y="1110"/>
                    </a:lnTo>
                    <a:lnTo>
                      <a:pt x="0" y="1117"/>
                    </a:lnTo>
                    <a:close/>
                  </a:path>
                </a:pathLst>
              </a:custGeom>
              <a:solidFill>
                <a:srgbClr val="B4AF78"/>
              </a:solidFill>
              <a:ln w="9525">
                <a:noFill/>
                <a:round/>
                <a:headEnd/>
                <a:tailEnd/>
              </a:ln>
            </p:spPr>
            <p:txBody>
              <a:bodyPr/>
              <a:lstStyle/>
              <a:p>
                <a:endParaRPr lang="es-ES"/>
              </a:p>
            </p:txBody>
          </p:sp>
          <p:sp>
            <p:nvSpPr>
              <p:cNvPr id="147744" name="Freeform 288"/>
              <p:cNvSpPr>
                <a:spLocks/>
              </p:cNvSpPr>
              <p:nvPr/>
            </p:nvSpPr>
            <p:spPr bwMode="auto">
              <a:xfrm>
                <a:off x="1262" y="1644"/>
                <a:ext cx="4" cy="1112"/>
              </a:xfrm>
              <a:custGeom>
                <a:avLst/>
                <a:gdLst/>
                <a:ahLst/>
                <a:cxnLst>
                  <a:cxn ang="0">
                    <a:pos x="0" y="1112"/>
                  </a:cxn>
                  <a:cxn ang="0">
                    <a:pos x="0" y="2"/>
                  </a:cxn>
                  <a:cxn ang="0">
                    <a:pos x="4" y="0"/>
                  </a:cxn>
                  <a:cxn ang="0">
                    <a:pos x="4" y="1105"/>
                  </a:cxn>
                  <a:cxn ang="0">
                    <a:pos x="0" y="1112"/>
                  </a:cxn>
                </a:cxnLst>
                <a:rect l="0" t="0" r="r" b="b"/>
                <a:pathLst>
                  <a:path w="4" h="1112">
                    <a:moveTo>
                      <a:pt x="0" y="1112"/>
                    </a:moveTo>
                    <a:lnTo>
                      <a:pt x="0" y="2"/>
                    </a:lnTo>
                    <a:lnTo>
                      <a:pt x="4" y="0"/>
                    </a:lnTo>
                    <a:lnTo>
                      <a:pt x="4" y="1105"/>
                    </a:lnTo>
                    <a:lnTo>
                      <a:pt x="0" y="1112"/>
                    </a:lnTo>
                    <a:close/>
                  </a:path>
                </a:pathLst>
              </a:custGeom>
              <a:solidFill>
                <a:srgbClr val="B4AF76"/>
              </a:solidFill>
              <a:ln w="9525">
                <a:noFill/>
                <a:round/>
                <a:headEnd/>
                <a:tailEnd/>
              </a:ln>
            </p:spPr>
            <p:txBody>
              <a:bodyPr/>
              <a:lstStyle/>
              <a:p>
                <a:endParaRPr lang="es-ES"/>
              </a:p>
            </p:txBody>
          </p:sp>
          <p:sp>
            <p:nvSpPr>
              <p:cNvPr id="147745" name="Freeform 289"/>
              <p:cNvSpPr>
                <a:spLocks/>
              </p:cNvSpPr>
              <p:nvPr/>
            </p:nvSpPr>
            <p:spPr bwMode="auto">
              <a:xfrm>
                <a:off x="1264" y="1642"/>
                <a:ext cx="4" cy="1112"/>
              </a:xfrm>
              <a:custGeom>
                <a:avLst/>
                <a:gdLst/>
                <a:ahLst/>
                <a:cxnLst>
                  <a:cxn ang="0">
                    <a:pos x="0" y="1112"/>
                  </a:cxn>
                  <a:cxn ang="0">
                    <a:pos x="0" y="2"/>
                  </a:cxn>
                  <a:cxn ang="0">
                    <a:pos x="4" y="0"/>
                  </a:cxn>
                  <a:cxn ang="0">
                    <a:pos x="4" y="1103"/>
                  </a:cxn>
                  <a:cxn ang="0">
                    <a:pos x="0" y="1112"/>
                  </a:cxn>
                </a:cxnLst>
                <a:rect l="0" t="0" r="r" b="b"/>
                <a:pathLst>
                  <a:path w="4" h="1112">
                    <a:moveTo>
                      <a:pt x="0" y="1112"/>
                    </a:moveTo>
                    <a:lnTo>
                      <a:pt x="0" y="2"/>
                    </a:lnTo>
                    <a:lnTo>
                      <a:pt x="4" y="0"/>
                    </a:lnTo>
                    <a:lnTo>
                      <a:pt x="4" y="1103"/>
                    </a:lnTo>
                    <a:lnTo>
                      <a:pt x="0" y="1112"/>
                    </a:lnTo>
                    <a:close/>
                  </a:path>
                </a:pathLst>
              </a:custGeom>
              <a:solidFill>
                <a:srgbClr val="B4AF76"/>
              </a:solidFill>
              <a:ln w="9525">
                <a:noFill/>
                <a:round/>
                <a:headEnd/>
                <a:tailEnd/>
              </a:ln>
            </p:spPr>
            <p:txBody>
              <a:bodyPr/>
              <a:lstStyle/>
              <a:p>
                <a:endParaRPr lang="es-ES"/>
              </a:p>
            </p:txBody>
          </p:sp>
          <p:sp>
            <p:nvSpPr>
              <p:cNvPr id="147746" name="Freeform 290"/>
              <p:cNvSpPr>
                <a:spLocks/>
              </p:cNvSpPr>
              <p:nvPr/>
            </p:nvSpPr>
            <p:spPr bwMode="auto">
              <a:xfrm>
                <a:off x="1266" y="1640"/>
                <a:ext cx="4" cy="1109"/>
              </a:xfrm>
              <a:custGeom>
                <a:avLst/>
                <a:gdLst/>
                <a:ahLst/>
                <a:cxnLst>
                  <a:cxn ang="0">
                    <a:pos x="0" y="1109"/>
                  </a:cxn>
                  <a:cxn ang="0">
                    <a:pos x="0" y="4"/>
                  </a:cxn>
                  <a:cxn ang="0">
                    <a:pos x="4" y="0"/>
                  </a:cxn>
                  <a:cxn ang="0">
                    <a:pos x="4" y="1101"/>
                  </a:cxn>
                  <a:cxn ang="0">
                    <a:pos x="0" y="1109"/>
                  </a:cxn>
                </a:cxnLst>
                <a:rect l="0" t="0" r="r" b="b"/>
                <a:pathLst>
                  <a:path w="4" h="1109">
                    <a:moveTo>
                      <a:pt x="0" y="1109"/>
                    </a:moveTo>
                    <a:lnTo>
                      <a:pt x="0" y="4"/>
                    </a:lnTo>
                    <a:lnTo>
                      <a:pt x="4" y="0"/>
                    </a:lnTo>
                    <a:lnTo>
                      <a:pt x="4" y="1101"/>
                    </a:lnTo>
                    <a:lnTo>
                      <a:pt x="0" y="1109"/>
                    </a:lnTo>
                    <a:close/>
                  </a:path>
                </a:pathLst>
              </a:custGeom>
              <a:solidFill>
                <a:srgbClr val="B4AF76"/>
              </a:solidFill>
              <a:ln w="9525">
                <a:noFill/>
                <a:round/>
                <a:headEnd/>
                <a:tailEnd/>
              </a:ln>
            </p:spPr>
            <p:txBody>
              <a:bodyPr/>
              <a:lstStyle/>
              <a:p>
                <a:endParaRPr lang="es-ES"/>
              </a:p>
            </p:txBody>
          </p:sp>
          <p:sp>
            <p:nvSpPr>
              <p:cNvPr id="147747" name="Freeform 291"/>
              <p:cNvSpPr>
                <a:spLocks/>
              </p:cNvSpPr>
              <p:nvPr/>
            </p:nvSpPr>
            <p:spPr bwMode="auto">
              <a:xfrm>
                <a:off x="1268" y="1637"/>
                <a:ext cx="5" cy="1108"/>
              </a:xfrm>
              <a:custGeom>
                <a:avLst/>
                <a:gdLst/>
                <a:ahLst/>
                <a:cxnLst>
                  <a:cxn ang="0">
                    <a:pos x="0" y="1108"/>
                  </a:cxn>
                  <a:cxn ang="0">
                    <a:pos x="0" y="5"/>
                  </a:cxn>
                  <a:cxn ang="0">
                    <a:pos x="5" y="0"/>
                  </a:cxn>
                  <a:cxn ang="0">
                    <a:pos x="5" y="1099"/>
                  </a:cxn>
                  <a:cxn ang="0">
                    <a:pos x="0" y="1108"/>
                  </a:cxn>
                </a:cxnLst>
                <a:rect l="0" t="0" r="r" b="b"/>
                <a:pathLst>
                  <a:path w="5" h="1108">
                    <a:moveTo>
                      <a:pt x="0" y="1108"/>
                    </a:moveTo>
                    <a:lnTo>
                      <a:pt x="0" y="5"/>
                    </a:lnTo>
                    <a:lnTo>
                      <a:pt x="5" y="0"/>
                    </a:lnTo>
                    <a:lnTo>
                      <a:pt x="5" y="1099"/>
                    </a:lnTo>
                    <a:lnTo>
                      <a:pt x="0" y="1108"/>
                    </a:lnTo>
                    <a:close/>
                  </a:path>
                </a:pathLst>
              </a:custGeom>
              <a:solidFill>
                <a:srgbClr val="B4AE76"/>
              </a:solidFill>
              <a:ln w="9525">
                <a:noFill/>
                <a:round/>
                <a:headEnd/>
                <a:tailEnd/>
              </a:ln>
            </p:spPr>
            <p:txBody>
              <a:bodyPr/>
              <a:lstStyle/>
              <a:p>
                <a:endParaRPr lang="es-ES"/>
              </a:p>
            </p:txBody>
          </p:sp>
          <p:sp>
            <p:nvSpPr>
              <p:cNvPr id="147748" name="Freeform 292"/>
              <p:cNvSpPr>
                <a:spLocks/>
              </p:cNvSpPr>
              <p:nvPr/>
            </p:nvSpPr>
            <p:spPr bwMode="auto">
              <a:xfrm>
                <a:off x="1270" y="1635"/>
                <a:ext cx="5" cy="1106"/>
              </a:xfrm>
              <a:custGeom>
                <a:avLst/>
                <a:gdLst/>
                <a:ahLst/>
                <a:cxnLst>
                  <a:cxn ang="0">
                    <a:pos x="0" y="1106"/>
                  </a:cxn>
                  <a:cxn ang="0">
                    <a:pos x="0" y="5"/>
                  </a:cxn>
                  <a:cxn ang="0">
                    <a:pos x="5" y="0"/>
                  </a:cxn>
                  <a:cxn ang="0">
                    <a:pos x="5" y="1099"/>
                  </a:cxn>
                  <a:cxn ang="0">
                    <a:pos x="0" y="1106"/>
                  </a:cxn>
                </a:cxnLst>
                <a:rect l="0" t="0" r="r" b="b"/>
                <a:pathLst>
                  <a:path w="5" h="1106">
                    <a:moveTo>
                      <a:pt x="0" y="1106"/>
                    </a:moveTo>
                    <a:lnTo>
                      <a:pt x="0" y="5"/>
                    </a:lnTo>
                    <a:lnTo>
                      <a:pt x="5" y="0"/>
                    </a:lnTo>
                    <a:lnTo>
                      <a:pt x="5" y="1099"/>
                    </a:lnTo>
                    <a:lnTo>
                      <a:pt x="0" y="1106"/>
                    </a:lnTo>
                    <a:close/>
                  </a:path>
                </a:pathLst>
              </a:custGeom>
              <a:solidFill>
                <a:srgbClr val="B1AD75"/>
              </a:solidFill>
              <a:ln w="9525">
                <a:noFill/>
                <a:round/>
                <a:headEnd/>
                <a:tailEnd/>
              </a:ln>
            </p:spPr>
            <p:txBody>
              <a:bodyPr/>
              <a:lstStyle/>
              <a:p>
                <a:endParaRPr lang="es-ES"/>
              </a:p>
            </p:txBody>
          </p:sp>
          <p:sp>
            <p:nvSpPr>
              <p:cNvPr id="147749" name="Freeform 293"/>
              <p:cNvSpPr>
                <a:spLocks/>
              </p:cNvSpPr>
              <p:nvPr/>
            </p:nvSpPr>
            <p:spPr bwMode="auto">
              <a:xfrm>
                <a:off x="1273" y="1633"/>
                <a:ext cx="4" cy="1103"/>
              </a:xfrm>
              <a:custGeom>
                <a:avLst/>
                <a:gdLst/>
                <a:ahLst/>
                <a:cxnLst>
                  <a:cxn ang="0">
                    <a:pos x="0" y="1103"/>
                  </a:cxn>
                  <a:cxn ang="0">
                    <a:pos x="0" y="4"/>
                  </a:cxn>
                  <a:cxn ang="0">
                    <a:pos x="4" y="0"/>
                  </a:cxn>
                  <a:cxn ang="0">
                    <a:pos x="4" y="1096"/>
                  </a:cxn>
                  <a:cxn ang="0">
                    <a:pos x="0" y="1103"/>
                  </a:cxn>
                </a:cxnLst>
                <a:rect l="0" t="0" r="r" b="b"/>
                <a:pathLst>
                  <a:path w="4" h="1103">
                    <a:moveTo>
                      <a:pt x="0" y="1103"/>
                    </a:moveTo>
                    <a:lnTo>
                      <a:pt x="0" y="4"/>
                    </a:lnTo>
                    <a:lnTo>
                      <a:pt x="4" y="0"/>
                    </a:lnTo>
                    <a:lnTo>
                      <a:pt x="4" y="1096"/>
                    </a:lnTo>
                    <a:lnTo>
                      <a:pt x="0" y="1103"/>
                    </a:lnTo>
                    <a:close/>
                  </a:path>
                </a:pathLst>
              </a:custGeom>
              <a:solidFill>
                <a:srgbClr val="B1AD75"/>
              </a:solidFill>
              <a:ln w="9525">
                <a:noFill/>
                <a:round/>
                <a:headEnd/>
                <a:tailEnd/>
              </a:ln>
            </p:spPr>
            <p:txBody>
              <a:bodyPr/>
              <a:lstStyle/>
              <a:p>
                <a:endParaRPr lang="es-ES"/>
              </a:p>
            </p:txBody>
          </p:sp>
          <p:sp>
            <p:nvSpPr>
              <p:cNvPr id="147750" name="Freeform 294"/>
              <p:cNvSpPr>
                <a:spLocks/>
              </p:cNvSpPr>
              <p:nvPr/>
            </p:nvSpPr>
            <p:spPr bwMode="auto">
              <a:xfrm>
                <a:off x="1275" y="1631"/>
                <a:ext cx="4" cy="1103"/>
              </a:xfrm>
              <a:custGeom>
                <a:avLst/>
                <a:gdLst/>
                <a:ahLst/>
                <a:cxnLst>
                  <a:cxn ang="0">
                    <a:pos x="0" y="1103"/>
                  </a:cxn>
                  <a:cxn ang="0">
                    <a:pos x="0" y="4"/>
                  </a:cxn>
                  <a:cxn ang="0">
                    <a:pos x="4" y="0"/>
                  </a:cxn>
                  <a:cxn ang="0">
                    <a:pos x="4" y="1094"/>
                  </a:cxn>
                  <a:cxn ang="0">
                    <a:pos x="0" y="1103"/>
                  </a:cxn>
                </a:cxnLst>
                <a:rect l="0" t="0" r="r" b="b"/>
                <a:pathLst>
                  <a:path w="4" h="1103">
                    <a:moveTo>
                      <a:pt x="0" y="1103"/>
                    </a:moveTo>
                    <a:lnTo>
                      <a:pt x="0" y="4"/>
                    </a:lnTo>
                    <a:lnTo>
                      <a:pt x="4" y="0"/>
                    </a:lnTo>
                    <a:lnTo>
                      <a:pt x="4" y="1094"/>
                    </a:lnTo>
                    <a:lnTo>
                      <a:pt x="0" y="1103"/>
                    </a:lnTo>
                    <a:close/>
                  </a:path>
                </a:pathLst>
              </a:custGeom>
              <a:solidFill>
                <a:srgbClr val="B1AD75"/>
              </a:solidFill>
              <a:ln w="9525">
                <a:noFill/>
                <a:round/>
                <a:headEnd/>
                <a:tailEnd/>
              </a:ln>
            </p:spPr>
            <p:txBody>
              <a:bodyPr/>
              <a:lstStyle/>
              <a:p>
                <a:endParaRPr lang="es-ES"/>
              </a:p>
            </p:txBody>
          </p:sp>
          <p:sp>
            <p:nvSpPr>
              <p:cNvPr id="147751" name="Freeform 295"/>
              <p:cNvSpPr>
                <a:spLocks/>
              </p:cNvSpPr>
              <p:nvPr/>
            </p:nvSpPr>
            <p:spPr bwMode="auto">
              <a:xfrm>
                <a:off x="1277" y="1628"/>
                <a:ext cx="5" cy="1101"/>
              </a:xfrm>
              <a:custGeom>
                <a:avLst/>
                <a:gdLst/>
                <a:ahLst/>
                <a:cxnLst>
                  <a:cxn ang="0">
                    <a:pos x="0" y="1101"/>
                  </a:cxn>
                  <a:cxn ang="0">
                    <a:pos x="0" y="5"/>
                  </a:cxn>
                  <a:cxn ang="0">
                    <a:pos x="5" y="0"/>
                  </a:cxn>
                  <a:cxn ang="0">
                    <a:pos x="5" y="1093"/>
                  </a:cxn>
                  <a:cxn ang="0">
                    <a:pos x="0" y="1101"/>
                  </a:cxn>
                </a:cxnLst>
                <a:rect l="0" t="0" r="r" b="b"/>
                <a:pathLst>
                  <a:path w="5" h="1101">
                    <a:moveTo>
                      <a:pt x="0" y="1101"/>
                    </a:moveTo>
                    <a:lnTo>
                      <a:pt x="0" y="5"/>
                    </a:lnTo>
                    <a:lnTo>
                      <a:pt x="5" y="0"/>
                    </a:lnTo>
                    <a:lnTo>
                      <a:pt x="5" y="1093"/>
                    </a:lnTo>
                    <a:lnTo>
                      <a:pt x="0" y="1101"/>
                    </a:lnTo>
                    <a:close/>
                  </a:path>
                </a:pathLst>
              </a:custGeom>
              <a:solidFill>
                <a:srgbClr val="B1AD73"/>
              </a:solidFill>
              <a:ln w="9525">
                <a:noFill/>
                <a:round/>
                <a:headEnd/>
                <a:tailEnd/>
              </a:ln>
            </p:spPr>
            <p:txBody>
              <a:bodyPr/>
              <a:lstStyle/>
              <a:p>
                <a:endParaRPr lang="es-ES"/>
              </a:p>
            </p:txBody>
          </p:sp>
          <p:sp>
            <p:nvSpPr>
              <p:cNvPr id="147752" name="Freeform 296"/>
              <p:cNvSpPr>
                <a:spLocks/>
              </p:cNvSpPr>
              <p:nvPr/>
            </p:nvSpPr>
            <p:spPr bwMode="auto">
              <a:xfrm>
                <a:off x="1279" y="1628"/>
                <a:ext cx="5" cy="1097"/>
              </a:xfrm>
              <a:custGeom>
                <a:avLst/>
                <a:gdLst/>
                <a:ahLst/>
                <a:cxnLst>
                  <a:cxn ang="0">
                    <a:pos x="0" y="1097"/>
                  </a:cxn>
                  <a:cxn ang="0">
                    <a:pos x="0" y="3"/>
                  </a:cxn>
                  <a:cxn ang="0">
                    <a:pos x="5" y="0"/>
                  </a:cxn>
                  <a:cxn ang="0">
                    <a:pos x="5" y="1088"/>
                  </a:cxn>
                  <a:cxn ang="0">
                    <a:pos x="0" y="1097"/>
                  </a:cxn>
                </a:cxnLst>
                <a:rect l="0" t="0" r="r" b="b"/>
                <a:pathLst>
                  <a:path w="5" h="1097">
                    <a:moveTo>
                      <a:pt x="0" y="1097"/>
                    </a:moveTo>
                    <a:lnTo>
                      <a:pt x="0" y="3"/>
                    </a:lnTo>
                    <a:lnTo>
                      <a:pt x="5" y="0"/>
                    </a:lnTo>
                    <a:lnTo>
                      <a:pt x="5" y="1088"/>
                    </a:lnTo>
                    <a:lnTo>
                      <a:pt x="0" y="1097"/>
                    </a:lnTo>
                    <a:close/>
                  </a:path>
                </a:pathLst>
              </a:custGeom>
              <a:solidFill>
                <a:srgbClr val="B1AD73"/>
              </a:solidFill>
              <a:ln w="9525">
                <a:noFill/>
                <a:round/>
                <a:headEnd/>
                <a:tailEnd/>
              </a:ln>
            </p:spPr>
            <p:txBody>
              <a:bodyPr/>
              <a:lstStyle/>
              <a:p>
                <a:endParaRPr lang="es-ES"/>
              </a:p>
            </p:txBody>
          </p:sp>
          <p:sp>
            <p:nvSpPr>
              <p:cNvPr id="147753" name="Freeform 297"/>
              <p:cNvSpPr>
                <a:spLocks/>
              </p:cNvSpPr>
              <p:nvPr/>
            </p:nvSpPr>
            <p:spPr bwMode="auto">
              <a:xfrm>
                <a:off x="1282" y="1626"/>
                <a:ext cx="4" cy="1095"/>
              </a:xfrm>
              <a:custGeom>
                <a:avLst/>
                <a:gdLst/>
                <a:ahLst/>
                <a:cxnLst>
                  <a:cxn ang="0">
                    <a:pos x="0" y="1095"/>
                  </a:cxn>
                  <a:cxn ang="0">
                    <a:pos x="0" y="2"/>
                  </a:cxn>
                  <a:cxn ang="0">
                    <a:pos x="4" y="0"/>
                  </a:cxn>
                  <a:cxn ang="0">
                    <a:pos x="4" y="1088"/>
                  </a:cxn>
                  <a:cxn ang="0">
                    <a:pos x="0" y="1095"/>
                  </a:cxn>
                </a:cxnLst>
                <a:rect l="0" t="0" r="r" b="b"/>
                <a:pathLst>
                  <a:path w="4" h="1095">
                    <a:moveTo>
                      <a:pt x="0" y="1095"/>
                    </a:moveTo>
                    <a:lnTo>
                      <a:pt x="0" y="2"/>
                    </a:lnTo>
                    <a:lnTo>
                      <a:pt x="4" y="0"/>
                    </a:lnTo>
                    <a:lnTo>
                      <a:pt x="4" y="1088"/>
                    </a:lnTo>
                    <a:lnTo>
                      <a:pt x="0" y="1095"/>
                    </a:lnTo>
                    <a:close/>
                  </a:path>
                </a:pathLst>
              </a:custGeom>
              <a:solidFill>
                <a:srgbClr val="B1AD73"/>
              </a:solidFill>
              <a:ln w="9525">
                <a:noFill/>
                <a:round/>
                <a:headEnd/>
                <a:tailEnd/>
              </a:ln>
            </p:spPr>
            <p:txBody>
              <a:bodyPr/>
              <a:lstStyle/>
              <a:p>
                <a:endParaRPr lang="es-ES"/>
              </a:p>
            </p:txBody>
          </p:sp>
          <p:sp>
            <p:nvSpPr>
              <p:cNvPr id="147754" name="Freeform 298"/>
              <p:cNvSpPr>
                <a:spLocks/>
              </p:cNvSpPr>
              <p:nvPr/>
            </p:nvSpPr>
            <p:spPr bwMode="auto">
              <a:xfrm>
                <a:off x="1284" y="1626"/>
                <a:ext cx="2" cy="1090"/>
              </a:xfrm>
              <a:custGeom>
                <a:avLst/>
                <a:gdLst/>
                <a:ahLst/>
                <a:cxnLst>
                  <a:cxn ang="0">
                    <a:pos x="0" y="1090"/>
                  </a:cxn>
                  <a:cxn ang="0">
                    <a:pos x="0" y="2"/>
                  </a:cxn>
                  <a:cxn ang="0">
                    <a:pos x="2" y="0"/>
                  </a:cxn>
                  <a:cxn ang="0">
                    <a:pos x="2" y="1088"/>
                  </a:cxn>
                  <a:cxn ang="0">
                    <a:pos x="0" y="1090"/>
                  </a:cxn>
                </a:cxnLst>
                <a:rect l="0" t="0" r="r" b="b"/>
                <a:pathLst>
                  <a:path w="2" h="1090">
                    <a:moveTo>
                      <a:pt x="0" y="1090"/>
                    </a:moveTo>
                    <a:lnTo>
                      <a:pt x="0" y="2"/>
                    </a:lnTo>
                    <a:lnTo>
                      <a:pt x="2" y="0"/>
                    </a:lnTo>
                    <a:lnTo>
                      <a:pt x="2" y="1088"/>
                    </a:lnTo>
                    <a:lnTo>
                      <a:pt x="0" y="1090"/>
                    </a:lnTo>
                    <a:close/>
                  </a:path>
                </a:pathLst>
              </a:custGeom>
              <a:solidFill>
                <a:srgbClr val="AFAA71"/>
              </a:solidFill>
              <a:ln w="9525">
                <a:noFill/>
                <a:round/>
                <a:headEnd/>
                <a:tailEnd/>
              </a:ln>
            </p:spPr>
            <p:txBody>
              <a:bodyPr/>
              <a:lstStyle/>
              <a:p>
                <a:endParaRPr lang="es-ES"/>
              </a:p>
            </p:txBody>
          </p:sp>
          <p:sp>
            <p:nvSpPr>
              <p:cNvPr id="147755" name="Freeform 299"/>
              <p:cNvSpPr>
                <a:spLocks/>
              </p:cNvSpPr>
              <p:nvPr/>
            </p:nvSpPr>
            <p:spPr bwMode="auto">
              <a:xfrm>
                <a:off x="986" y="1620"/>
                <a:ext cx="309" cy="268"/>
              </a:xfrm>
              <a:custGeom>
                <a:avLst/>
                <a:gdLst/>
                <a:ahLst/>
                <a:cxnLst>
                  <a:cxn ang="0">
                    <a:pos x="309" y="6"/>
                  </a:cxn>
                  <a:cxn ang="0">
                    <a:pos x="293" y="0"/>
                  </a:cxn>
                  <a:cxn ang="0">
                    <a:pos x="0" y="255"/>
                  </a:cxn>
                  <a:cxn ang="0">
                    <a:pos x="12" y="268"/>
                  </a:cxn>
                  <a:cxn ang="0">
                    <a:pos x="304" y="13"/>
                  </a:cxn>
                  <a:cxn ang="0">
                    <a:pos x="291" y="6"/>
                  </a:cxn>
                  <a:cxn ang="0">
                    <a:pos x="309" y="6"/>
                  </a:cxn>
                </a:cxnLst>
                <a:rect l="0" t="0" r="r" b="b"/>
                <a:pathLst>
                  <a:path w="309" h="268">
                    <a:moveTo>
                      <a:pt x="309" y="6"/>
                    </a:moveTo>
                    <a:lnTo>
                      <a:pt x="293" y="0"/>
                    </a:lnTo>
                    <a:lnTo>
                      <a:pt x="0" y="255"/>
                    </a:lnTo>
                    <a:lnTo>
                      <a:pt x="12" y="268"/>
                    </a:lnTo>
                    <a:lnTo>
                      <a:pt x="304" y="13"/>
                    </a:lnTo>
                    <a:lnTo>
                      <a:pt x="291" y="6"/>
                    </a:lnTo>
                    <a:lnTo>
                      <a:pt x="309" y="6"/>
                    </a:lnTo>
                    <a:close/>
                  </a:path>
                </a:pathLst>
              </a:custGeom>
              <a:solidFill>
                <a:srgbClr val="1F1A17"/>
              </a:solidFill>
              <a:ln w="9525">
                <a:noFill/>
                <a:round/>
                <a:headEnd/>
                <a:tailEnd/>
              </a:ln>
            </p:spPr>
            <p:txBody>
              <a:bodyPr/>
              <a:lstStyle/>
              <a:p>
                <a:endParaRPr lang="es-ES"/>
              </a:p>
            </p:txBody>
          </p:sp>
          <p:sp>
            <p:nvSpPr>
              <p:cNvPr id="147756" name="Freeform 300"/>
              <p:cNvSpPr>
                <a:spLocks/>
              </p:cNvSpPr>
              <p:nvPr/>
            </p:nvSpPr>
            <p:spPr bwMode="auto">
              <a:xfrm>
                <a:off x="1277" y="1626"/>
                <a:ext cx="18" cy="1092"/>
              </a:xfrm>
              <a:custGeom>
                <a:avLst/>
                <a:gdLst/>
                <a:ahLst/>
                <a:cxnLst>
                  <a:cxn ang="0">
                    <a:pos x="16" y="1092"/>
                  </a:cxn>
                  <a:cxn ang="0">
                    <a:pos x="18" y="1088"/>
                  </a:cxn>
                  <a:cxn ang="0">
                    <a:pos x="18" y="0"/>
                  </a:cxn>
                  <a:cxn ang="0">
                    <a:pos x="0" y="0"/>
                  </a:cxn>
                  <a:cxn ang="0">
                    <a:pos x="0" y="1088"/>
                  </a:cxn>
                  <a:cxn ang="0">
                    <a:pos x="0" y="1083"/>
                  </a:cxn>
                  <a:cxn ang="0">
                    <a:pos x="16" y="1092"/>
                  </a:cxn>
                </a:cxnLst>
                <a:rect l="0" t="0" r="r" b="b"/>
                <a:pathLst>
                  <a:path w="18" h="1092">
                    <a:moveTo>
                      <a:pt x="16" y="1092"/>
                    </a:moveTo>
                    <a:lnTo>
                      <a:pt x="18" y="1088"/>
                    </a:lnTo>
                    <a:lnTo>
                      <a:pt x="18" y="0"/>
                    </a:lnTo>
                    <a:lnTo>
                      <a:pt x="0" y="0"/>
                    </a:lnTo>
                    <a:lnTo>
                      <a:pt x="0" y="1088"/>
                    </a:lnTo>
                    <a:lnTo>
                      <a:pt x="0" y="1083"/>
                    </a:lnTo>
                    <a:lnTo>
                      <a:pt x="16" y="1092"/>
                    </a:lnTo>
                    <a:close/>
                  </a:path>
                </a:pathLst>
              </a:custGeom>
              <a:solidFill>
                <a:srgbClr val="1F1A17"/>
              </a:solidFill>
              <a:ln w="9525">
                <a:noFill/>
                <a:round/>
                <a:headEnd/>
                <a:tailEnd/>
              </a:ln>
            </p:spPr>
            <p:txBody>
              <a:bodyPr/>
              <a:lstStyle/>
              <a:p>
                <a:endParaRPr lang="es-ES"/>
              </a:p>
            </p:txBody>
          </p:sp>
          <p:sp>
            <p:nvSpPr>
              <p:cNvPr id="147757" name="Freeform 301"/>
              <p:cNvSpPr>
                <a:spLocks/>
              </p:cNvSpPr>
              <p:nvPr/>
            </p:nvSpPr>
            <p:spPr bwMode="auto">
              <a:xfrm>
                <a:off x="982" y="2709"/>
                <a:ext cx="311" cy="535"/>
              </a:xfrm>
              <a:custGeom>
                <a:avLst/>
                <a:gdLst/>
                <a:ahLst/>
                <a:cxnLst>
                  <a:cxn ang="0">
                    <a:pos x="0" y="531"/>
                  </a:cxn>
                  <a:cxn ang="0">
                    <a:pos x="18" y="535"/>
                  </a:cxn>
                  <a:cxn ang="0">
                    <a:pos x="311" y="9"/>
                  </a:cxn>
                  <a:cxn ang="0">
                    <a:pos x="295" y="0"/>
                  </a:cxn>
                  <a:cxn ang="0">
                    <a:pos x="2" y="527"/>
                  </a:cxn>
                  <a:cxn ang="0">
                    <a:pos x="20" y="531"/>
                  </a:cxn>
                  <a:cxn ang="0">
                    <a:pos x="0" y="531"/>
                  </a:cxn>
                </a:cxnLst>
                <a:rect l="0" t="0" r="r" b="b"/>
                <a:pathLst>
                  <a:path w="311" h="535">
                    <a:moveTo>
                      <a:pt x="0" y="531"/>
                    </a:moveTo>
                    <a:lnTo>
                      <a:pt x="18" y="535"/>
                    </a:lnTo>
                    <a:lnTo>
                      <a:pt x="311" y="9"/>
                    </a:lnTo>
                    <a:lnTo>
                      <a:pt x="295" y="0"/>
                    </a:lnTo>
                    <a:lnTo>
                      <a:pt x="2" y="527"/>
                    </a:lnTo>
                    <a:lnTo>
                      <a:pt x="20" y="531"/>
                    </a:lnTo>
                    <a:lnTo>
                      <a:pt x="0" y="531"/>
                    </a:lnTo>
                    <a:close/>
                  </a:path>
                </a:pathLst>
              </a:custGeom>
              <a:solidFill>
                <a:srgbClr val="1F1A17"/>
              </a:solidFill>
              <a:ln w="9525">
                <a:noFill/>
                <a:round/>
                <a:headEnd/>
                <a:tailEnd/>
              </a:ln>
            </p:spPr>
            <p:txBody>
              <a:bodyPr/>
              <a:lstStyle/>
              <a:p>
                <a:endParaRPr lang="es-ES"/>
              </a:p>
            </p:txBody>
          </p:sp>
          <p:sp>
            <p:nvSpPr>
              <p:cNvPr id="147758" name="Freeform 302"/>
              <p:cNvSpPr>
                <a:spLocks/>
              </p:cNvSpPr>
              <p:nvPr/>
            </p:nvSpPr>
            <p:spPr bwMode="auto">
              <a:xfrm>
                <a:off x="982" y="1875"/>
                <a:ext cx="20" cy="1365"/>
              </a:xfrm>
              <a:custGeom>
                <a:avLst/>
                <a:gdLst/>
                <a:ahLst/>
                <a:cxnLst>
                  <a:cxn ang="0">
                    <a:pos x="4" y="0"/>
                  </a:cxn>
                  <a:cxn ang="0">
                    <a:pos x="0" y="6"/>
                  </a:cxn>
                  <a:cxn ang="0">
                    <a:pos x="0" y="1365"/>
                  </a:cxn>
                  <a:cxn ang="0">
                    <a:pos x="20" y="1365"/>
                  </a:cxn>
                  <a:cxn ang="0">
                    <a:pos x="20" y="6"/>
                  </a:cxn>
                  <a:cxn ang="0">
                    <a:pos x="16" y="13"/>
                  </a:cxn>
                  <a:cxn ang="0">
                    <a:pos x="4" y="0"/>
                  </a:cxn>
                </a:cxnLst>
                <a:rect l="0" t="0" r="r" b="b"/>
                <a:pathLst>
                  <a:path w="20" h="1365">
                    <a:moveTo>
                      <a:pt x="4" y="0"/>
                    </a:moveTo>
                    <a:lnTo>
                      <a:pt x="0" y="6"/>
                    </a:lnTo>
                    <a:lnTo>
                      <a:pt x="0" y="1365"/>
                    </a:lnTo>
                    <a:lnTo>
                      <a:pt x="20" y="1365"/>
                    </a:lnTo>
                    <a:lnTo>
                      <a:pt x="20" y="6"/>
                    </a:lnTo>
                    <a:lnTo>
                      <a:pt x="16" y="13"/>
                    </a:lnTo>
                    <a:lnTo>
                      <a:pt x="4" y="0"/>
                    </a:lnTo>
                    <a:close/>
                  </a:path>
                </a:pathLst>
              </a:custGeom>
              <a:solidFill>
                <a:srgbClr val="1F1A17"/>
              </a:solidFill>
              <a:ln w="9525">
                <a:noFill/>
                <a:round/>
                <a:headEnd/>
                <a:tailEnd/>
              </a:ln>
            </p:spPr>
            <p:txBody>
              <a:bodyPr/>
              <a:lstStyle/>
              <a:p>
                <a:endParaRPr lang="es-ES"/>
              </a:p>
            </p:txBody>
          </p:sp>
          <p:sp>
            <p:nvSpPr>
              <p:cNvPr id="147759" name="Rectangle 303"/>
              <p:cNvSpPr>
                <a:spLocks noChangeArrowheads="1"/>
              </p:cNvSpPr>
              <p:nvPr/>
            </p:nvSpPr>
            <p:spPr bwMode="auto">
              <a:xfrm>
                <a:off x="738" y="1881"/>
                <a:ext cx="253" cy="1359"/>
              </a:xfrm>
              <a:prstGeom prst="rect">
                <a:avLst/>
              </a:prstGeom>
              <a:solidFill>
                <a:srgbClr val="FAF8CB"/>
              </a:solidFill>
              <a:ln w="9525">
                <a:noFill/>
                <a:miter lim="800000"/>
                <a:headEnd/>
                <a:tailEnd/>
              </a:ln>
            </p:spPr>
            <p:txBody>
              <a:bodyPr/>
              <a:lstStyle/>
              <a:p>
                <a:endParaRPr lang="es-ES"/>
              </a:p>
            </p:txBody>
          </p:sp>
          <p:sp>
            <p:nvSpPr>
              <p:cNvPr id="147760" name="Freeform 304"/>
              <p:cNvSpPr>
                <a:spLocks/>
              </p:cNvSpPr>
              <p:nvPr/>
            </p:nvSpPr>
            <p:spPr bwMode="auto">
              <a:xfrm>
                <a:off x="738" y="1873"/>
                <a:ext cx="264" cy="17"/>
              </a:xfrm>
              <a:custGeom>
                <a:avLst/>
                <a:gdLst/>
                <a:ahLst/>
                <a:cxnLst>
                  <a:cxn ang="0">
                    <a:pos x="264" y="8"/>
                  </a:cxn>
                  <a:cxn ang="0">
                    <a:pos x="253" y="0"/>
                  </a:cxn>
                  <a:cxn ang="0">
                    <a:pos x="0" y="0"/>
                  </a:cxn>
                  <a:cxn ang="0">
                    <a:pos x="0" y="17"/>
                  </a:cxn>
                  <a:cxn ang="0">
                    <a:pos x="253" y="17"/>
                  </a:cxn>
                  <a:cxn ang="0">
                    <a:pos x="244" y="8"/>
                  </a:cxn>
                  <a:cxn ang="0">
                    <a:pos x="264" y="8"/>
                  </a:cxn>
                  <a:cxn ang="0">
                    <a:pos x="264" y="0"/>
                  </a:cxn>
                  <a:cxn ang="0">
                    <a:pos x="253" y="0"/>
                  </a:cxn>
                  <a:cxn ang="0">
                    <a:pos x="264" y="8"/>
                  </a:cxn>
                </a:cxnLst>
                <a:rect l="0" t="0" r="r" b="b"/>
                <a:pathLst>
                  <a:path w="264" h="17">
                    <a:moveTo>
                      <a:pt x="264" y="8"/>
                    </a:moveTo>
                    <a:lnTo>
                      <a:pt x="253" y="0"/>
                    </a:lnTo>
                    <a:lnTo>
                      <a:pt x="0" y="0"/>
                    </a:lnTo>
                    <a:lnTo>
                      <a:pt x="0" y="17"/>
                    </a:lnTo>
                    <a:lnTo>
                      <a:pt x="253" y="17"/>
                    </a:lnTo>
                    <a:lnTo>
                      <a:pt x="244" y="8"/>
                    </a:lnTo>
                    <a:lnTo>
                      <a:pt x="264" y="8"/>
                    </a:lnTo>
                    <a:lnTo>
                      <a:pt x="264" y="0"/>
                    </a:lnTo>
                    <a:lnTo>
                      <a:pt x="253" y="0"/>
                    </a:lnTo>
                    <a:lnTo>
                      <a:pt x="264" y="8"/>
                    </a:lnTo>
                    <a:close/>
                  </a:path>
                </a:pathLst>
              </a:custGeom>
              <a:solidFill>
                <a:srgbClr val="1F1A17"/>
              </a:solidFill>
              <a:ln w="9525">
                <a:noFill/>
                <a:round/>
                <a:headEnd/>
                <a:tailEnd/>
              </a:ln>
            </p:spPr>
            <p:txBody>
              <a:bodyPr/>
              <a:lstStyle/>
              <a:p>
                <a:endParaRPr lang="es-ES"/>
              </a:p>
            </p:txBody>
          </p:sp>
          <p:sp>
            <p:nvSpPr>
              <p:cNvPr id="147761" name="Freeform 305"/>
              <p:cNvSpPr>
                <a:spLocks/>
              </p:cNvSpPr>
              <p:nvPr/>
            </p:nvSpPr>
            <p:spPr bwMode="auto">
              <a:xfrm>
                <a:off x="982" y="1881"/>
                <a:ext cx="20" cy="1368"/>
              </a:xfrm>
              <a:custGeom>
                <a:avLst/>
                <a:gdLst/>
                <a:ahLst/>
                <a:cxnLst>
                  <a:cxn ang="0">
                    <a:pos x="9" y="1368"/>
                  </a:cxn>
                  <a:cxn ang="0">
                    <a:pos x="20" y="1359"/>
                  </a:cxn>
                  <a:cxn ang="0">
                    <a:pos x="20" y="0"/>
                  </a:cxn>
                  <a:cxn ang="0">
                    <a:pos x="0" y="0"/>
                  </a:cxn>
                  <a:cxn ang="0">
                    <a:pos x="0" y="1359"/>
                  </a:cxn>
                  <a:cxn ang="0">
                    <a:pos x="9" y="1350"/>
                  </a:cxn>
                  <a:cxn ang="0">
                    <a:pos x="9" y="1368"/>
                  </a:cxn>
                  <a:cxn ang="0">
                    <a:pos x="20" y="1368"/>
                  </a:cxn>
                  <a:cxn ang="0">
                    <a:pos x="20" y="1359"/>
                  </a:cxn>
                  <a:cxn ang="0">
                    <a:pos x="9" y="1368"/>
                  </a:cxn>
                </a:cxnLst>
                <a:rect l="0" t="0" r="r" b="b"/>
                <a:pathLst>
                  <a:path w="20" h="1368">
                    <a:moveTo>
                      <a:pt x="9" y="1368"/>
                    </a:moveTo>
                    <a:lnTo>
                      <a:pt x="20" y="1359"/>
                    </a:lnTo>
                    <a:lnTo>
                      <a:pt x="20" y="0"/>
                    </a:lnTo>
                    <a:lnTo>
                      <a:pt x="0" y="0"/>
                    </a:lnTo>
                    <a:lnTo>
                      <a:pt x="0" y="1359"/>
                    </a:lnTo>
                    <a:lnTo>
                      <a:pt x="9" y="1350"/>
                    </a:lnTo>
                    <a:lnTo>
                      <a:pt x="9" y="1368"/>
                    </a:lnTo>
                    <a:lnTo>
                      <a:pt x="20" y="1368"/>
                    </a:lnTo>
                    <a:lnTo>
                      <a:pt x="20" y="1359"/>
                    </a:lnTo>
                    <a:lnTo>
                      <a:pt x="9" y="1368"/>
                    </a:lnTo>
                    <a:close/>
                  </a:path>
                </a:pathLst>
              </a:custGeom>
              <a:solidFill>
                <a:srgbClr val="1F1A17"/>
              </a:solidFill>
              <a:ln w="9525">
                <a:noFill/>
                <a:round/>
                <a:headEnd/>
                <a:tailEnd/>
              </a:ln>
            </p:spPr>
            <p:txBody>
              <a:bodyPr/>
              <a:lstStyle/>
              <a:p>
                <a:endParaRPr lang="es-ES"/>
              </a:p>
            </p:txBody>
          </p:sp>
          <p:sp>
            <p:nvSpPr>
              <p:cNvPr id="147762" name="Freeform 306"/>
              <p:cNvSpPr>
                <a:spLocks/>
              </p:cNvSpPr>
              <p:nvPr/>
            </p:nvSpPr>
            <p:spPr bwMode="auto">
              <a:xfrm>
                <a:off x="729" y="3231"/>
                <a:ext cx="262" cy="18"/>
              </a:xfrm>
              <a:custGeom>
                <a:avLst/>
                <a:gdLst/>
                <a:ahLst/>
                <a:cxnLst>
                  <a:cxn ang="0">
                    <a:pos x="0" y="9"/>
                  </a:cxn>
                  <a:cxn ang="0">
                    <a:pos x="9" y="18"/>
                  </a:cxn>
                  <a:cxn ang="0">
                    <a:pos x="262" y="18"/>
                  </a:cxn>
                  <a:cxn ang="0">
                    <a:pos x="262" y="0"/>
                  </a:cxn>
                  <a:cxn ang="0">
                    <a:pos x="9" y="0"/>
                  </a:cxn>
                  <a:cxn ang="0">
                    <a:pos x="20" y="9"/>
                  </a:cxn>
                  <a:cxn ang="0">
                    <a:pos x="0" y="9"/>
                  </a:cxn>
                  <a:cxn ang="0">
                    <a:pos x="0" y="18"/>
                  </a:cxn>
                  <a:cxn ang="0">
                    <a:pos x="9" y="18"/>
                  </a:cxn>
                  <a:cxn ang="0">
                    <a:pos x="0" y="9"/>
                  </a:cxn>
                </a:cxnLst>
                <a:rect l="0" t="0" r="r" b="b"/>
                <a:pathLst>
                  <a:path w="262" h="18">
                    <a:moveTo>
                      <a:pt x="0" y="9"/>
                    </a:moveTo>
                    <a:lnTo>
                      <a:pt x="9" y="18"/>
                    </a:lnTo>
                    <a:lnTo>
                      <a:pt x="262" y="18"/>
                    </a:lnTo>
                    <a:lnTo>
                      <a:pt x="262" y="0"/>
                    </a:lnTo>
                    <a:lnTo>
                      <a:pt x="9" y="0"/>
                    </a:lnTo>
                    <a:lnTo>
                      <a:pt x="20" y="9"/>
                    </a:lnTo>
                    <a:lnTo>
                      <a:pt x="0" y="9"/>
                    </a:lnTo>
                    <a:lnTo>
                      <a:pt x="0" y="18"/>
                    </a:lnTo>
                    <a:lnTo>
                      <a:pt x="9" y="18"/>
                    </a:lnTo>
                    <a:lnTo>
                      <a:pt x="0" y="9"/>
                    </a:lnTo>
                    <a:close/>
                  </a:path>
                </a:pathLst>
              </a:custGeom>
              <a:solidFill>
                <a:srgbClr val="1F1A17"/>
              </a:solidFill>
              <a:ln w="9525">
                <a:noFill/>
                <a:round/>
                <a:headEnd/>
                <a:tailEnd/>
              </a:ln>
            </p:spPr>
            <p:txBody>
              <a:bodyPr/>
              <a:lstStyle/>
              <a:p>
                <a:endParaRPr lang="es-ES"/>
              </a:p>
            </p:txBody>
          </p:sp>
          <p:sp>
            <p:nvSpPr>
              <p:cNvPr id="147763" name="Freeform 307"/>
              <p:cNvSpPr>
                <a:spLocks/>
              </p:cNvSpPr>
              <p:nvPr/>
            </p:nvSpPr>
            <p:spPr bwMode="auto">
              <a:xfrm>
                <a:off x="729" y="1873"/>
                <a:ext cx="20" cy="1367"/>
              </a:xfrm>
              <a:custGeom>
                <a:avLst/>
                <a:gdLst/>
                <a:ahLst/>
                <a:cxnLst>
                  <a:cxn ang="0">
                    <a:pos x="9" y="0"/>
                  </a:cxn>
                  <a:cxn ang="0">
                    <a:pos x="0" y="8"/>
                  </a:cxn>
                  <a:cxn ang="0">
                    <a:pos x="0" y="1367"/>
                  </a:cxn>
                  <a:cxn ang="0">
                    <a:pos x="20" y="1367"/>
                  </a:cxn>
                  <a:cxn ang="0">
                    <a:pos x="20" y="8"/>
                  </a:cxn>
                  <a:cxn ang="0">
                    <a:pos x="9" y="17"/>
                  </a:cxn>
                  <a:cxn ang="0">
                    <a:pos x="9" y="0"/>
                  </a:cxn>
                  <a:cxn ang="0">
                    <a:pos x="0" y="0"/>
                  </a:cxn>
                  <a:cxn ang="0">
                    <a:pos x="0" y="8"/>
                  </a:cxn>
                  <a:cxn ang="0">
                    <a:pos x="9" y="0"/>
                  </a:cxn>
                </a:cxnLst>
                <a:rect l="0" t="0" r="r" b="b"/>
                <a:pathLst>
                  <a:path w="20" h="1367">
                    <a:moveTo>
                      <a:pt x="9" y="0"/>
                    </a:moveTo>
                    <a:lnTo>
                      <a:pt x="0" y="8"/>
                    </a:lnTo>
                    <a:lnTo>
                      <a:pt x="0" y="1367"/>
                    </a:lnTo>
                    <a:lnTo>
                      <a:pt x="20" y="1367"/>
                    </a:lnTo>
                    <a:lnTo>
                      <a:pt x="20" y="8"/>
                    </a:lnTo>
                    <a:lnTo>
                      <a:pt x="9" y="17"/>
                    </a:lnTo>
                    <a:lnTo>
                      <a:pt x="9" y="0"/>
                    </a:lnTo>
                    <a:lnTo>
                      <a:pt x="0" y="0"/>
                    </a:lnTo>
                    <a:lnTo>
                      <a:pt x="0" y="8"/>
                    </a:lnTo>
                    <a:lnTo>
                      <a:pt x="9" y="0"/>
                    </a:lnTo>
                    <a:close/>
                  </a:path>
                </a:pathLst>
              </a:custGeom>
              <a:solidFill>
                <a:srgbClr val="1F1A17"/>
              </a:solidFill>
              <a:ln w="9525">
                <a:noFill/>
                <a:round/>
                <a:headEnd/>
                <a:tailEnd/>
              </a:ln>
            </p:spPr>
            <p:txBody>
              <a:bodyPr/>
              <a:lstStyle/>
              <a:p>
                <a:endParaRPr lang="es-ES"/>
              </a:p>
            </p:txBody>
          </p:sp>
          <p:sp>
            <p:nvSpPr>
              <p:cNvPr id="147764" name="Freeform 308"/>
              <p:cNvSpPr>
                <a:spLocks/>
              </p:cNvSpPr>
              <p:nvPr/>
            </p:nvSpPr>
            <p:spPr bwMode="auto">
              <a:xfrm>
                <a:off x="982" y="2152"/>
                <a:ext cx="304" cy="358"/>
              </a:xfrm>
              <a:custGeom>
                <a:avLst/>
                <a:gdLst/>
                <a:ahLst/>
                <a:cxnLst>
                  <a:cxn ang="0">
                    <a:pos x="297" y="5"/>
                  </a:cxn>
                  <a:cxn ang="0">
                    <a:pos x="291" y="0"/>
                  </a:cxn>
                  <a:cxn ang="0">
                    <a:pos x="0" y="347"/>
                  </a:cxn>
                  <a:cxn ang="0">
                    <a:pos x="13" y="358"/>
                  </a:cxn>
                  <a:cxn ang="0">
                    <a:pos x="304" y="11"/>
                  </a:cxn>
                  <a:cxn ang="0">
                    <a:pos x="297" y="5"/>
                  </a:cxn>
                </a:cxnLst>
                <a:rect l="0" t="0" r="r" b="b"/>
                <a:pathLst>
                  <a:path w="304" h="358">
                    <a:moveTo>
                      <a:pt x="297" y="5"/>
                    </a:moveTo>
                    <a:lnTo>
                      <a:pt x="291" y="0"/>
                    </a:lnTo>
                    <a:lnTo>
                      <a:pt x="0" y="347"/>
                    </a:lnTo>
                    <a:lnTo>
                      <a:pt x="13" y="358"/>
                    </a:lnTo>
                    <a:lnTo>
                      <a:pt x="304" y="11"/>
                    </a:lnTo>
                    <a:lnTo>
                      <a:pt x="297" y="5"/>
                    </a:lnTo>
                    <a:close/>
                  </a:path>
                </a:pathLst>
              </a:custGeom>
              <a:solidFill>
                <a:srgbClr val="1F1A17"/>
              </a:solidFill>
              <a:ln w="9525">
                <a:noFill/>
                <a:round/>
                <a:headEnd/>
                <a:tailEnd/>
              </a:ln>
            </p:spPr>
            <p:txBody>
              <a:bodyPr/>
              <a:lstStyle/>
              <a:p>
                <a:endParaRPr lang="es-ES"/>
              </a:p>
            </p:txBody>
          </p:sp>
          <p:sp>
            <p:nvSpPr>
              <p:cNvPr id="147765" name="Freeform 309"/>
              <p:cNvSpPr>
                <a:spLocks/>
              </p:cNvSpPr>
              <p:nvPr/>
            </p:nvSpPr>
            <p:spPr bwMode="auto">
              <a:xfrm>
                <a:off x="1031" y="1930"/>
                <a:ext cx="33" cy="80"/>
              </a:xfrm>
              <a:custGeom>
                <a:avLst/>
                <a:gdLst/>
                <a:ahLst/>
                <a:cxnLst>
                  <a:cxn ang="0">
                    <a:pos x="15" y="5"/>
                  </a:cxn>
                  <a:cxn ang="0">
                    <a:pos x="20" y="3"/>
                  </a:cxn>
                  <a:cxn ang="0">
                    <a:pos x="22" y="0"/>
                  </a:cxn>
                  <a:cxn ang="0">
                    <a:pos x="24" y="3"/>
                  </a:cxn>
                  <a:cxn ang="0">
                    <a:pos x="29" y="5"/>
                  </a:cxn>
                  <a:cxn ang="0">
                    <a:pos x="31" y="7"/>
                  </a:cxn>
                  <a:cxn ang="0">
                    <a:pos x="31" y="14"/>
                  </a:cxn>
                  <a:cxn ang="0">
                    <a:pos x="33" y="18"/>
                  </a:cxn>
                  <a:cxn ang="0">
                    <a:pos x="33" y="27"/>
                  </a:cxn>
                  <a:cxn ang="0">
                    <a:pos x="33" y="34"/>
                  </a:cxn>
                  <a:cxn ang="0">
                    <a:pos x="31" y="43"/>
                  </a:cxn>
                  <a:cxn ang="0">
                    <a:pos x="31" y="49"/>
                  </a:cxn>
                  <a:cxn ang="0">
                    <a:pos x="29" y="56"/>
                  </a:cxn>
                  <a:cxn ang="0">
                    <a:pos x="26" y="62"/>
                  </a:cxn>
                  <a:cxn ang="0">
                    <a:pos x="22" y="69"/>
                  </a:cxn>
                  <a:cxn ang="0">
                    <a:pos x="20" y="74"/>
                  </a:cxn>
                  <a:cxn ang="0">
                    <a:pos x="15" y="78"/>
                  </a:cxn>
                  <a:cxn ang="0">
                    <a:pos x="13" y="80"/>
                  </a:cxn>
                  <a:cxn ang="0">
                    <a:pos x="9" y="80"/>
                  </a:cxn>
                  <a:cxn ang="0">
                    <a:pos x="7" y="80"/>
                  </a:cxn>
                  <a:cxn ang="0">
                    <a:pos x="4" y="78"/>
                  </a:cxn>
                  <a:cxn ang="0">
                    <a:pos x="2" y="74"/>
                  </a:cxn>
                  <a:cxn ang="0">
                    <a:pos x="0" y="69"/>
                  </a:cxn>
                  <a:cxn ang="0">
                    <a:pos x="0" y="62"/>
                  </a:cxn>
                  <a:cxn ang="0">
                    <a:pos x="0" y="56"/>
                  </a:cxn>
                  <a:cxn ang="0">
                    <a:pos x="0" y="49"/>
                  </a:cxn>
                  <a:cxn ang="0">
                    <a:pos x="0" y="40"/>
                  </a:cxn>
                  <a:cxn ang="0">
                    <a:pos x="2" y="34"/>
                  </a:cxn>
                  <a:cxn ang="0">
                    <a:pos x="4" y="25"/>
                  </a:cxn>
                  <a:cxn ang="0">
                    <a:pos x="7" y="18"/>
                  </a:cxn>
                  <a:cxn ang="0">
                    <a:pos x="9" y="14"/>
                  </a:cxn>
                  <a:cxn ang="0">
                    <a:pos x="13" y="7"/>
                  </a:cxn>
                  <a:cxn ang="0">
                    <a:pos x="15" y="5"/>
                  </a:cxn>
                </a:cxnLst>
                <a:rect l="0" t="0" r="r" b="b"/>
                <a:pathLst>
                  <a:path w="33" h="80">
                    <a:moveTo>
                      <a:pt x="15" y="5"/>
                    </a:moveTo>
                    <a:lnTo>
                      <a:pt x="20" y="3"/>
                    </a:lnTo>
                    <a:lnTo>
                      <a:pt x="22" y="0"/>
                    </a:lnTo>
                    <a:lnTo>
                      <a:pt x="24" y="3"/>
                    </a:lnTo>
                    <a:lnTo>
                      <a:pt x="29" y="5"/>
                    </a:lnTo>
                    <a:lnTo>
                      <a:pt x="31" y="7"/>
                    </a:lnTo>
                    <a:lnTo>
                      <a:pt x="31" y="14"/>
                    </a:lnTo>
                    <a:lnTo>
                      <a:pt x="33" y="18"/>
                    </a:lnTo>
                    <a:lnTo>
                      <a:pt x="33" y="27"/>
                    </a:lnTo>
                    <a:lnTo>
                      <a:pt x="33" y="34"/>
                    </a:lnTo>
                    <a:lnTo>
                      <a:pt x="31" y="43"/>
                    </a:lnTo>
                    <a:lnTo>
                      <a:pt x="31" y="49"/>
                    </a:lnTo>
                    <a:lnTo>
                      <a:pt x="29" y="56"/>
                    </a:lnTo>
                    <a:lnTo>
                      <a:pt x="26" y="62"/>
                    </a:lnTo>
                    <a:lnTo>
                      <a:pt x="22" y="69"/>
                    </a:lnTo>
                    <a:lnTo>
                      <a:pt x="20" y="74"/>
                    </a:lnTo>
                    <a:lnTo>
                      <a:pt x="15" y="78"/>
                    </a:lnTo>
                    <a:lnTo>
                      <a:pt x="13" y="80"/>
                    </a:lnTo>
                    <a:lnTo>
                      <a:pt x="9" y="80"/>
                    </a:lnTo>
                    <a:lnTo>
                      <a:pt x="7" y="80"/>
                    </a:lnTo>
                    <a:lnTo>
                      <a:pt x="4" y="78"/>
                    </a:lnTo>
                    <a:lnTo>
                      <a:pt x="2" y="74"/>
                    </a:lnTo>
                    <a:lnTo>
                      <a:pt x="0" y="69"/>
                    </a:lnTo>
                    <a:lnTo>
                      <a:pt x="0" y="62"/>
                    </a:lnTo>
                    <a:lnTo>
                      <a:pt x="0" y="56"/>
                    </a:lnTo>
                    <a:lnTo>
                      <a:pt x="0" y="49"/>
                    </a:lnTo>
                    <a:lnTo>
                      <a:pt x="0" y="40"/>
                    </a:lnTo>
                    <a:lnTo>
                      <a:pt x="2" y="34"/>
                    </a:lnTo>
                    <a:lnTo>
                      <a:pt x="4" y="25"/>
                    </a:lnTo>
                    <a:lnTo>
                      <a:pt x="7" y="18"/>
                    </a:lnTo>
                    <a:lnTo>
                      <a:pt x="9" y="14"/>
                    </a:lnTo>
                    <a:lnTo>
                      <a:pt x="13" y="7"/>
                    </a:lnTo>
                    <a:lnTo>
                      <a:pt x="15" y="5"/>
                    </a:lnTo>
                    <a:close/>
                  </a:path>
                </a:pathLst>
              </a:custGeom>
              <a:solidFill>
                <a:srgbClr val="121415"/>
              </a:solidFill>
              <a:ln w="9525">
                <a:noFill/>
                <a:round/>
                <a:headEnd/>
                <a:tailEnd/>
              </a:ln>
            </p:spPr>
            <p:txBody>
              <a:bodyPr/>
              <a:lstStyle/>
              <a:p>
                <a:endParaRPr lang="es-ES"/>
              </a:p>
            </p:txBody>
          </p:sp>
          <p:sp>
            <p:nvSpPr>
              <p:cNvPr id="147766" name="Freeform 310"/>
              <p:cNvSpPr>
                <a:spLocks/>
              </p:cNvSpPr>
              <p:nvPr/>
            </p:nvSpPr>
            <p:spPr bwMode="auto">
              <a:xfrm>
                <a:off x="1126" y="2001"/>
                <a:ext cx="31" cy="78"/>
              </a:xfrm>
              <a:custGeom>
                <a:avLst/>
                <a:gdLst/>
                <a:ahLst/>
                <a:cxnLst>
                  <a:cxn ang="0">
                    <a:pos x="16" y="5"/>
                  </a:cxn>
                  <a:cxn ang="0">
                    <a:pos x="18" y="3"/>
                  </a:cxn>
                  <a:cxn ang="0">
                    <a:pos x="20" y="0"/>
                  </a:cxn>
                  <a:cxn ang="0">
                    <a:pos x="25" y="3"/>
                  </a:cxn>
                  <a:cxn ang="0">
                    <a:pos x="27" y="5"/>
                  </a:cxn>
                  <a:cxn ang="0">
                    <a:pos x="29" y="7"/>
                  </a:cxn>
                  <a:cxn ang="0">
                    <a:pos x="29" y="11"/>
                  </a:cxn>
                  <a:cxn ang="0">
                    <a:pos x="31" y="18"/>
                  </a:cxn>
                  <a:cxn ang="0">
                    <a:pos x="31" y="25"/>
                  </a:cxn>
                  <a:cxn ang="0">
                    <a:pos x="31" y="31"/>
                  </a:cxn>
                  <a:cxn ang="0">
                    <a:pos x="29" y="40"/>
                  </a:cxn>
                  <a:cxn ang="0">
                    <a:pos x="29" y="47"/>
                  </a:cxn>
                  <a:cxn ang="0">
                    <a:pos x="27" y="54"/>
                  </a:cxn>
                  <a:cxn ang="0">
                    <a:pos x="25" y="60"/>
                  </a:cxn>
                  <a:cxn ang="0">
                    <a:pos x="22" y="67"/>
                  </a:cxn>
                  <a:cxn ang="0">
                    <a:pos x="18" y="71"/>
                  </a:cxn>
                  <a:cxn ang="0">
                    <a:pos x="16" y="76"/>
                  </a:cxn>
                  <a:cxn ang="0">
                    <a:pos x="14" y="78"/>
                  </a:cxn>
                  <a:cxn ang="0">
                    <a:pos x="9" y="78"/>
                  </a:cxn>
                  <a:cxn ang="0">
                    <a:pos x="7" y="78"/>
                  </a:cxn>
                  <a:cxn ang="0">
                    <a:pos x="5" y="76"/>
                  </a:cxn>
                  <a:cxn ang="0">
                    <a:pos x="2" y="71"/>
                  </a:cxn>
                  <a:cxn ang="0">
                    <a:pos x="0" y="67"/>
                  </a:cxn>
                  <a:cxn ang="0">
                    <a:pos x="0" y="63"/>
                  </a:cxn>
                  <a:cxn ang="0">
                    <a:pos x="0" y="56"/>
                  </a:cxn>
                  <a:cxn ang="0">
                    <a:pos x="0" y="47"/>
                  </a:cxn>
                  <a:cxn ang="0">
                    <a:pos x="0" y="40"/>
                  </a:cxn>
                  <a:cxn ang="0">
                    <a:pos x="2" y="31"/>
                  </a:cxn>
                  <a:cxn ang="0">
                    <a:pos x="5" y="25"/>
                  </a:cxn>
                  <a:cxn ang="0">
                    <a:pos x="7" y="18"/>
                  </a:cxn>
                  <a:cxn ang="0">
                    <a:pos x="9" y="11"/>
                  </a:cxn>
                  <a:cxn ang="0">
                    <a:pos x="11" y="7"/>
                  </a:cxn>
                  <a:cxn ang="0">
                    <a:pos x="16" y="5"/>
                  </a:cxn>
                </a:cxnLst>
                <a:rect l="0" t="0" r="r" b="b"/>
                <a:pathLst>
                  <a:path w="31" h="78">
                    <a:moveTo>
                      <a:pt x="16" y="5"/>
                    </a:moveTo>
                    <a:lnTo>
                      <a:pt x="18" y="3"/>
                    </a:lnTo>
                    <a:lnTo>
                      <a:pt x="20" y="0"/>
                    </a:lnTo>
                    <a:lnTo>
                      <a:pt x="25" y="3"/>
                    </a:lnTo>
                    <a:lnTo>
                      <a:pt x="27" y="5"/>
                    </a:lnTo>
                    <a:lnTo>
                      <a:pt x="29" y="7"/>
                    </a:lnTo>
                    <a:lnTo>
                      <a:pt x="29" y="11"/>
                    </a:lnTo>
                    <a:lnTo>
                      <a:pt x="31" y="18"/>
                    </a:lnTo>
                    <a:lnTo>
                      <a:pt x="31" y="25"/>
                    </a:lnTo>
                    <a:lnTo>
                      <a:pt x="31" y="31"/>
                    </a:lnTo>
                    <a:lnTo>
                      <a:pt x="29" y="40"/>
                    </a:lnTo>
                    <a:lnTo>
                      <a:pt x="29" y="47"/>
                    </a:lnTo>
                    <a:lnTo>
                      <a:pt x="27" y="54"/>
                    </a:lnTo>
                    <a:lnTo>
                      <a:pt x="25" y="60"/>
                    </a:lnTo>
                    <a:lnTo>
                      <a:pt x="22" y="67"/>
                    </a:lnTo>
                    <a:lnTo>
                      <a:pt x="18" y="71"/>
                    </a:lnTo>
                    <a:lnTo>
                      <a:pt x="16" y="76"/>
                    </a:lnTo>
                    <a:lnTo>
                      <a:pt x="14" y="78"/>
                    </a:lnTo>
                    <a:lnTo>
                      <a:pt x="9" y="78"/>
                    </a:lnTo>
                    <a:lnTo>
                      <a:pt x="7" y="78"/>
                    </a:lnTo>
                    <a:lnTo>
                      <a:pt x="5" y="76"/>
                    </a:lnTo>
                    <a:lnTo>
                      <a:pt x="2" y="71"/>
                    </a:lnTo>
                    <a:lnTo>
                      <a:pt x="0" y="67"/>
                    </a:lnTo>
                    <a:lnTo>
                      <a:pt x="0" y="63"/>
                    </a:lnTo>
                    <a:lnTo>
                      <a:pt x="0" y="56"/>
                    </a:lnTo>
                    <a:lnTo>
                      <a:pt x="0" y="47"/>
                    </a:lnTo>
                    <a:lnTo>
                      <a:pt x="0" y="40"/>
                    </a:lnTo>
                    <a:lnTo>
                      <a:pt x="2" y="31"/>
                    </a:lnTo>
                    <a:lnTo>
                      <a:pt x="5" y="25"/>
                    </a:lnTo>
                    <a:lnTo>
                      <a:pt x="7" y="18"/>
                    </a:lnTo>
                    <a:lnTo>
                      <a:pt x="9" y="11"/>
                    </a:lnTo>
                    <a:lnTo>
                      <a:pt x="11" y="7"/>
                    </a:lnTo>
                    <a:lnTo>
                      <a:pt x="16" y="5"/>
                    </a:lnTo>
                    <a:close/>
                  </a:path>
                </a:pathLst>
              </a:custGeom>
              <a:solidFill>
                <a:srgbClr val="121415"/>
              </a:solidFill>
              <a:ln w="9525">
                <a:noFill/>
                <a:round/>
                <a:headEnd/>
                <a:tailEnd/>
              </a:ln>
            </p:spPr>
            <p:txBody>
              <a:bodyPr/>
              <a:lstStyle/>
              <a:p>
                <a:endParaRPr lang="es-ES"/>
              </a:p>
            </p:txBody>
          </p:sp>
          <p:sp>
            <p:nvSpPr>
              <p:cNvPr id="147767" name="Freeform 311"/>
              <p:cNvSpPr>
                <a:spLocks/>
              </p:cNvSpPr>
              <p:nvPr/>
            </p:nvSpPr>
            <p:spPr bwMode="auto">
              <a:xfrm>
                <a:off x="1215" y="2068"/>
                <a:ext cx="29" cy="75"/>
              </a:xfrm>
              <a:custGeom>
                <a:avLst/>
                <a:gdLst/>
                <a:ahLst/>
                <a:cxnLst>
                  <a:cxn ang="0">
                    <a:pos x="13" y="2"/>
                  </a:cxn>
                  <a:cxn ang="0">
                    <a:pos x="16" y="0"/>
                  </a:cxn>
                  <a:cxn ang="0">
                    <a:pos x="20" y="0"/>
                  </a:cxn>
                  <a:cxn ang="0">
                    <a:pos x="22" y="0"/>
                  </a:cxn>
                  <a:cxn ang="0">
                    <a:pos x="24" y="2"/>
                  </a:cxn>
                  <a:cxn ang="0">
                    <a:pos x="24" y="7"/>
                  </a:cxn>
                  <a:cxn ang="0">
                    <a:pos x="27" y="11"/>
                  </a:cxn>
                  <a:cxn ang="0">
                    <a:pos x="27" y="15"/>
                  </a:cxn>
                  <a:cxn ang="0">
                    <a:pos x="29" y="22"/>
                  </a:cxn>
                  <a:cxn ang="0">
                    <a:pos x="29" y="29"/>
                  </a:cxn>
                  <a:cxn ang="0">
                    <a:pos x="27" y="38"/>
                  </a:cxn>
                  <a:cxn ang="0">
                    <a:pos x="27" y="44"/>
                  </a:cxn>
                  <a:cxn ang="0">
                    <a:pos x="24" y="51"/>
                  </a:cxn>
                  <a:cxn ang="0">
                    <a:pos x="22" y="58"/>
                  </a:cxn>
                  <a:cxn ang="0">
                    <a:pos x="20" y="62"/>
                  </a:cxn>
                  <a:cxn ang="0">
                    <a:pos x="18" y="69"/>
                  </a:cxn>
                  <a:cxn ang="0">
                    <a:pos x="13" y="71"/>
                  </a:cxn>
                  <a:cxn ang="0">
                    <a:pos x="11" y="73"/>
                  </a:cxn>
                  <a:cxn ang="0">
                    <a:pos x="9" y="75"/>
                  </a:cxn>
                  <a:cxn ang="0">
                    <a:pos x="7" y="73"/>
                  </a:cxn>
                  <a:cxn ang="0">
                    <a:pos x="4" y="71"/>
                  </a:cxn>
                  <a:cxn ang="0">
                    <a:pos x="2" y="69"/>
                  </a:cxn>
                  <a:cxn ang="0">
                    <a:pos x="0" y="64"/>
                  </a:cxn>
                  <a:cxn ang="0">
                    <a:pos x="0" y="60"/>
                  </a:cxn>
                  <a:cxn ang="0">
                    <a:pos x="0" y="53"/>
                  </a:cxn>
                  <a:cxn ang="0">
                    <a:pos x="0" y="44"/>
                  </a:cxn>
                  <a:cxn ang="0">
                    <a:pos x="0" y="38"/>
                  </a:cxn>
                  <a:cxn ang="0">
                    <a:pos x="2" y="31"/>
                  </a:cxn>
                  <a:cxn ang="0">
                    <a:pos x="4" y="22"/>
                  </a:cxn>
                  <a:cxn ang="0">
                    <a:pos x="4" y="18"/>
                  </a:cxn>
                  <a:cxn ang="0">
                    <a:pos x="9" y="11"/>
                  </a:cxn>
                  <a:cxn ang="0">
                    <a:pos x="11" y="7"/>
                  </a:cxn>
                  <a:cxn ang="0">
                    <a:pos x="13" y="2"/>
                  </a:cxn>
                </a:cxnLst>
                <a:rect l="0" t="0" r="r" b="b"/>
                <a:pathLst>
                  <a:path w="29" h="75">
                    <a:moveTo>
                      <a:pt x="13" y="2"/>
                    </a:moveTo>
                    <a:lnTo>
                      <a:pt x="16" y="0"/>
                    </a:lnTo>
                    <a:lnTo>
                      <a:pt x="20" y="0"/>
                    </a:lnTo>
                    <a:lnTo>
                      <a:pt x="22" y="0"/>
                    </a:lnTo>
                    <a:lnTo>
                      <a:pt x="24" y="2"/>
                    </a:lnTo>
                    <a:lnTo>
                      <a:pt x="24" y="7"/>
                    </a:lnTo>
                    <a:lnTo>
                      <a:pt x="27" y="11"/>
                    </a:lnTo>
                    <a:lnTo>
                      <a:pt x="27" y="15"/>
                    </a:lnTo>
                    <a:lnTo>
                      <a:pt x="29" y="22"/>
                    </a:lnTo>
                    <a:lnTo>
                      <a:pt x="29" y="29"/>
                    </a:lnTo>
                    <a:lnTo>
                      <a:pt x="27" y="38"/>
                    </a:lnTo>
                    <a:lnTo>
                      <a:pt x="27" y="44"/>
                    </a:lnTo>
                    <a:lnTo>
                      <a:pt x="24" y="51"/>
                    </a:lnTo>
                    <a:lnTo>
                      <a:pt x="22" y="58"/>
                    </a:lnTo>
                    <a:lnTo>
                      <a:pt x="20" y="62"/>
                    </a:lnTo>
                    <a:lnTo>
                      <a:pt x="18" y="69"/>
                    </a:lnTo>
                    <a:lnTo>
                      <a:pt x="13" y="71"/>
                    </a:lnTo>
                    <a:lnTo>
                      <a:pt x="11" y="73"/>
                    </a:lnTo>
                    <a:lnTo>
                      <a:pt x="9" y="75"/>
                    </a:lnTo>
                    <a:lnTo>
                      <a:pt x="7" y="73"/>
                    </a:lnTo>
                    <a:lnTo>
                      <a:pt x="4" y="71"/>
                    </a:lnTo>
                    <a:lnTo>
                      <a:pt x="2" y="69"/>
                    </a:lnTo>
                    <a:lnTo>
                      <a:pt x="0" y="64"/>
                    </a:lnTo>
                    <a:lnTo>
                      <a:pt x="0" y="60"/>
                    </a:lnTo>
                    <a:lnTo>
                      <a:pt x="0" y="53"/>
                    </a:lnTo>
                    <a:lnTo>
                      <a:pt x="0" y="44"/>
                    </a:lnTo>
                    <a:lnTo>
                      <a:pt x="0" y="38"/>
                    </a:lnTo>
                    <a:lnTo>
                      <a:pt x="2" y="31"/>
                    </a:lnTo>
                    <a:lnTo>
                      <a:pt x="4" y="22"/>
                    </a:lnTo>
                    <a:lnTo>
                      <a:pt x="4" y="18"/>
                    </a:lnTo>
                    <a:lnTo>
                      <a:pt x="9" y="11"/>
                    </a:lnTo>
                    <a:lnTo>
                      <a:pt x="11" y="7"/>
                    </a:lnTo>
                    <a:lnTo>
                      <a:pt x="13" y="2"/>
                    </a:lnTo>
                    <a:close/>
                  </a:path>
                </a:pathLst>
              </a:custGeom>
              <a:solidFill>
                <a:srgbClr val="121415"/>
              </a:solidFill>
              <a:ln w="9525">
                <a:noFill/>
                <a:round/>
                <a:headEnd/>
                <a:tailEnd/>
              </a:ln>
            </p:spPr>
            <p:txBody>
              <a:bodyPr/>
              <a:lstStyle/>
              <a:p>
                <a:endParaRPr lang="es-ES"/>
              </a:p>
            </p:txBody>
          </p:sp>
          <p:sp>
            <p:nvSpPr>
              <p:cNvPr id="147768" name="Freeform 312"/>
              <p:cNvSpPr>
                <a:spLocks/>
              </p:cNvSpPr>
              <p:nvPr/>
            </p:nvSpPr>
            <p:spPr bwMode="auto">
              <a:xfrm>
                <a:off x="1040" y="2505"/>
                <a:ext cx="33" cy="93"/>
              </a:xfrm>
              <a:custGeom>
                <a:avLst/>
                <a:gdLst/>
                <a:ahLst/>
                <a:cxnLst>
                  <a:cxn ang="0">
                    <a:pos x="17" y="7"/>
                  </a:cxn>
                  <a:cxn ang="0">
                    <a:pos x="20" y="2"/>
                  </a:cxn>
                  <a:cxn ang="0">
                    <a:pos x="24" y="0"/>
                  </a:cxn>
                  <a:cxn ang="0">
                    <a:pos x="26" y="0"/>
                  </a:cxn>
                  <a:cxn ang="0">
                    <a:pos x="29" y="2"/>
                  </a:cxn>
                  <a:cxn ang="0">
                    <a:pos x="31" y="5"/>
                  </a:cxn>
                  <a:cxn ang="0">
                    <a:pos x="33" y="9"/>
                  </a:cxn>
                  <a:cxn ang="0">
                    <a:pos x="33" y="16"/>
                  </a:cxn>
                  <a:cxn ang="0">
                    <a:pos x="33" y="22"/>
                  </a:cxn>
                  <a:cxn ang="0">
                    <a:pos x="33" y="31"/>
                  </a:cxn>
                  <a:cxn ang="0">
                    <a:pos x="33" y="40"/>
                  </a:cxn>
                  <a:cxn ang="0">
                    <a:pos x="31" y="49"/>
                  </a:cxn>
                  <a:cxn ang="0">
                    <a:pos x="29" y="58"/>
                  </a:cxn>
                  <a:cxn ang="0">
                    <a:pos x="26" y="67"/>
                  </a:cxn>
                  <a:cxn ang="0">
                    <a:pos x="24" y="74"/>
                  </a:cxn>
                  <a:cxn ang="0">
                    <a:pos x="20" y="80"/>
                  </a:cxn>
                  <a:cxn ang="0">
                    <a:pos x="17" y="87"/>
                  </a:cxn>
                  <a:cxn ang="0">
                    <a:pos x="13" y="89"/>
                  </a:cxn>
                  <a:cxn ang="0">
                    <a:pos x="11" y="91"/>
                  </a:cxn>
                  <a:cxn ang="0">
                    <a:pos x="9" y="93"/>
                  </a:cxn>
                  <a:cxn ang="0">
                    <a:pos x="4" y="91"/>
                  </a:cxn>
                  <a:cxn ang="0">
                    <a:pos x="4" y="89"/>
                  </a:cxn>
                  <a:cxn ang="0">
                    <a:pos x="2" y="85"/>
                  </a:cxn>
                  <a:cxn ang="0">
                    <a:pos x="0" y="78"/>
                  </a:cxn>
                  <a:cxn ang="0">
                    <a:pos x="0" y="71"/>
                  </a:cxn>
                  <a:cxn ang="0">
                    <a:pos x="0" y="62"/>
                  </a:cxn>
                  <a:cxn ang="0">
                    <a:pos x="2" y="54"/>
                  </a:cxn>
                  <a:cxn ang="0">
                    <a:pos x="2" y="45"/>
                  </a:cxn>
                  <a:cxn ang="0">
                    <a:pos x="4" y="36"/>
                  </a:cxn>
                  <a:cxn ang="0">
                    <a:pos x="6" y="27"/>
                  </a:cxn>
                  <a:cxn ang="0">
                    <a:pos x="11" y="20"/>
                  </a:cxn>
                  <a:cxn ang="0">
                    <a:pos x="13" y="14"/>
                  </a:cxn>
                  <a:cxn ang="0">
                    <a:pos x="17" y="7"/>
                  </a:cxn>
                </a:cxnLst>
                <a:rect l="0" t="0" r="r" b="b"/>
                <a:pathLst>
                  <a:path w="33" h="93">
                    <a:moveTo>
                      <a:pt x="17" y="7"/>
                    </a:moveTo>
                    <a:lnTo>
                      <a:pt x="20" y="2"/>
                    </a:lnTo>
                    <a:lnTo>
                      <a:pt x="24" y="0"/>
                    </a:lnTo>
                    <a:lnTo>
                      <a:pt x="26" y="0"/>
                    </a:lnTo>
                    <a:lnTo>
                      <a:pt x="29" y="2"/>
                    </a:lnTo>
                    <a:lnTo>
                      <a:pt x="31" y="5"/>
                    </a:lnTo>
                    <a:lnTo>
                      <a:pt x="33" y="9"/>
                    </a:lnTo>
                    <a:lnTo>
                      <a:pt x="33" y="16"/>
                    </a:lnTo>
                    <a:lnTo>
                      <a:pt x="33" y="22"/>
                    </a:lnTo>
                    <a:lnTo>
                      <a:pt x="33" y="31"/>
                    </a:lnTo>
                    <a:lnTo>
                      <a:pt x="33" y="40"/>
                    </a:lnTo>
                    <a:lnTo>
                      <a:pt x="31" y="49"/>
                    </a:lnTo>
                    <a:lnTo>
                      <a:pt x="29" y="58"/>
                    </a:lnTo>
                    <a:lnTo>
                      <a:pt x="26" y="67"/>
                    </a:lnTo>
                    <a:lnTo>
                      <a:pt x="24" y="74"/>
                    </a:lnTo>
                    <a:lnTo>
                      <a:pt x="20" y="80"/>
                    </a:lnTo>
                    <a:lnTo>
                      <a:pt x="17" y="87"/>
                    </a:lnTo>
                    <a:lnTo>
                      <a:pt x="13" y="89"/>
                    </a:lnTo>
                    <a:lnTo>
                      <a:pt x="11" y="91"/>
                    </a:lnTo>
                    <a:lnTo>
                      <a:pt x="9" y="93"/>
                    </a:lnTo>
                    <a:lnTo>
                      <a:pt x="4" y="91"/>
                    </a:lnTo>
                    <a:lnTo>
                      <a:pt x="4" y="89"/>
                    </a:lnTo>
                    <a:lnTo>
                      <a:pt x="2" y="85"/>
                    </a:lnTo>
                    <a:lnTo>
                      <a:pt x="0" y="78"/>
                    </a:lnTo>
                    <a:lnTo>
                      <a:pt x="0" y="71"/>
                    </a:lnTo>
                    <a:lnTo>
                      <a:pt x="0" y="62"/>
                    </a:lnTo>
                    <a:lnTo>
                      <a:pt x="2" y="54"/>
                    </a:lnTo>
                    <a:lnTo>
                      <a:pt x="2" y="45"/>
                    </a:lnTo>
                    <a:lnTo>
                      <a:pt x="4" y="36"/>
                    </a:lnTo>
                    <a:lnTo>
                      <a:pt x="6" y="27"/>
                    </a:lnTo>
                    <a:lnTo>
                      <a:pt x="11" y="20"/>
                    </a:lnTo>
                    <a:lnTo>
                      <a:pt x="13" y="14"/>
                    </a:lnTo>
                    <a:lnTo>
                      <a:pt x="17" y="7"/>
                    </a:lnTo>
                    <a:close/>
                  </a:path>
                </a:pathLst>
              </a:custGeom>
              <a:solidFill>
                <a:srgbClr val="121415"/>
              </a:solidFill>
              <a:ln w="9525">
                <a:noFill/>
                <a:round/>
                <a:headEnd/>
                <a:tailEnd/>
              </a:ln>
            </p:spPr>
            <p:txBody>
              <a:bodyPr/>
              <a:lstStyle/>
              <a:p>
                <a:endParaRPr lang="es-ES"/>
              </a:p>
            </p:txBody>
          </p:sp>
          <p:sp>
            <p:nvSpPr>
              <p:cNvPr id="147769" name="Freeform 313"/>
              <p:cNvSpPr>
                <a:spLocks/>
              </p:cNvSpPr>
              <p:nvPr/>
            </p:nvSpPr>
            <p:spPr bwMode="auto">
              <a:xfrm>
                <a:off x="1042" y="2889"/>
                <a:ext cx="33" cy="96"/>
              </a:xfrm>
              <a:custGeom>
                <a:avLst/>
                <a:gdLst/>
                <a:ahLst/>
                <a:cxnLst>
                  <a:cxn ang="0">
                    <a:pos x="15" y="7"/>
                  </a:cxn>
                  <a:cxn ang="0">
                    <a:pos x="20" y="3"/>
                  </a:cxn>
                  <a:cxn ang="0">
                    <a:pos x="22" y="0"/>
                  </a:cxn>
                  <a:cxn ang="0">
                    <a:pos x="27" y="0"/>
                  </a:cxn>
                  <a:cxn ang="0">
                    <a:pos x="29" y="0"/>
                  </a:cxn>
                  <a:cxn ang="0">
                    <a:pos x="31" y="3"/>
                  </a:cxn>
                  <a:cxn ang="0">
                    <a:pos x="31" y="7"/>
                  </a:cxn>
                  <a:cxn ang="0">
                    <a:pos x="33" y="14"/>
                  </a:cxn>
                  <a:cxn ang="0">
                    <a:pos x="33" y="20"/>
                  </a:cxn>
                  <a:cxn ang="0">
                    <a:pos x="33" y="29"/>
                  </a:cxn>
                  <a:cxn ang="0">
                    <a:pos x="33" y="38"/>
                  </a:cxn>
                  <a:cxn ang="0">
                    <a:pos x="31" y="47"/>
                  </a:cxn>
                  <a:cxn ang="0">
                    <a:pos x="29" y="58"/>
                  </a:cxn>
                  <a:cxn ang="0">
                    <a:pos x="27" y="65"/>
                  </a:cxn>
                  <a:cxn ang="0">
                    <a:pos x="24" y="74"/>
                  </a:cxn>
                  <a:cxn ang="0">
                    <a:pos x="20" y="80"/>
                  </a:cxn>
                  <a:cxn ang="0">
                    <a:pos x="18" y="87"/>
                  </a:cxn>
                  <a:cxn ang="0">
                    <a:pos x="13" y="91"/>
                  </a:cxn>
                  <a:cxn ang="0">
                    <a:pos x="11" y="94"/>
                  </a:cxn>
                  <a:cxn ang="0">
                    <a:pos x="7" y="96"/>
                  </a:cxn>
                  <a:cxn ang="0">
                    <a:pos x="4" y="94"/>
                  </a:cxn>
                  <a:cxn ang="0">
                    <a:pos x="2" y="91"/>
                  </a:cxn>
                  <a:cxn ang="0">
                    <a:pos x="0" y="87"/>
                  </a:cxn>
                  <a:cxn ang="0">
                    <a:pos x="0" y="82"/>
                  </a:cxn>
                  <a:cxn ang="0">
                    <a:pos x="0" y="74"/>
                  </a:cxn>
                  <a:cxn ang="0">
                    <a:pos x="0" y="65"/>
                  </a:cxn>
                  <a:cxn ang="0">
                    <a:pos x="0" y="56"/>
                  </a:cxn>
                  <a:cxn ang="0">
                    <a:pos x="2" y="47"/>
                  </a:cxn>
                  <a:cxn ang="0">
                    <a:pos x="4" y="38"/>
                  </a:cxn>
                  <a:cxn ang="0">
                    <a:pos x="7" y="29"/>
                  </a:cxn>
                  <a:cxn ang="0">
                    <a:pos x="9" y="20"/>
                  </a:cxn>
                  <a:cxn ang="0">
                    <a:pos x="13" y="14"/>
                  </a:cxn>
                  <a:cxn ang="0">
                    <a:pos x="15" y="7"/>
                  </a:cxn>
                </a:cxnLst>
                <a:rect l="0" t="0" r="r" b="b"/>
                <a:pathLst>
                  <a:path w="33" h="96">
                    <a:moveTo>
                      <a:pt x="15" y="7"/>
                    </a:moveTo>
                    <a:lnTo>
                      <a:pt x="20" y="3"/>
                    </a:lnTo>
                    <a:lnTo>
                      <a:pt x="22" y="0"/>
                    </a:lnTo>
                    <a:lnTo>
                      <a:pt x="27" y="0"/>
                    </a:lnTo>
                    <a:lnTo>
                      <a:pt x="29" y="0"/>
                    </a:lnTo>
                    <a:lnTo>
                      <a:pt x="31" y="3"/>
                    </a:lnTo>
                    <a:lnTo>
                      <a:pt x="31" y="7"/>
                    </a:lnTo>
                    <a:lnTo>
                      <a:pt x="33" y="14"/>
                    </a:lnTo>
                    <a:lnTo>
                      <a:pt x="33" y="20"/>
                    </a:lnTo>
                    <a:lnTo>
                      <a:pt x="33" y="29"/>
                    </a:lnTo>
                    <a:lnTo>
                      <a:pt x="33" y="38"/>
                    </a:lnTo>
                    <a:lnTo>
                      <a:pt x="31" y="47"/>
                    </a:lnTo>
                    <a:lnTo>
                      <a:pt x="29" y="58"/>
                    </a:lnTo>
                    <a:lnTo>
                      <a:pt x="27" y="65"/>
                    </a:lnTo>
                    <a:lnTo>
                      <a:pt x="24" y="74"/>
                    </a:lnTo>
                    <a:lnTo>
                      <a:pt x="20" y="80"/>
                    </a:lnTo>
                    <a:lnTo>
                      <a:pt x="18" y="87"/>
                    </a:lnTo>
                    <a:lnTo>
                      <a:pt x="13" y="91"/>
                    </a:lnTo>
                    <a:lnTo>
                      <a:pt x="11" y="94"/>
                    </a:lnTo>
                    <a:lnTo>
                      <a:pt x="7" y="96"/>
                    </a:lnTo>
                    <a:lnTo>
                      <a:pt x="4" y="94"/>
                    </a:lnTo>
                    <a:lnTo>
                      <a:pt x="2" y="91"/>
                    </a:lnTo>
                    <a:lnTo>
                      <a:pt x="0" y="87"/>
                    </a:lnTo>
                    <a:lnTo>
                      <a:pt x="0" y="82"/>
                    </a:lnTo>
                    <a:lnTo>
                      <a:pt x="0" y="74"/>
                    </a:lnTo>
                    <a:lnTo>
                      <a:pt x="0" y="65"/>
                    </a:lnTo>
                    <a:lnTo>
                      <a:pt x="0" y="56"/>
                    </a:lnTo>
                    <a:lnTo>
                      <a:pt x="2" y="47"/>
                    </a:lnTo>
                    <a:lnTo>
                      <a:pt x="4" y="38"/>
                    </a:lnTo>
                    <a:lnTo>
                      <a:pt x="7" y="29"/>
                    </a:lnTo>
                    <a:lnTo>
                      <a:pt x="9" y="20"/>
                    </a:lnTo>
                    <a:lnTo>
                      <a:pt x="13" y="14"/>
                    </a:lnTo>
                    <a:lnTo>
                      <a:pt x="15" y="7"/>
                    </a:lnTo>
                    <a:close/>
                  </a:path>
                </a:pathLst>
              </a:custGeom>
              <a:solidFill>
                <a:srgbClr val="121415"/>
              </a:solidFill>
              <a:ln w="9525">
                <a:noFill/>
                <a:round/>
                <a:headEnd/>
                <a:tailEnd/>
              </a:ln>
            </p:spPr>
            <p:txBody>
              <a:bodyPr/>
              <a:lstStyle/>
              <a:p>
                <a:endParaRPr lang="es-ES"/>
              </a:p>
            </p:txBody>
          </p:sp>
          <p:sp>
            <p:nvSpPr>
              <p:cNvPr id="147770" name="Freeform 314"/>
              <p:cNvSpPr>
                <a:spLocks/>
              </p:cNvSpPr>
              <p:nvPr/>
            </p:nvSpPr>
            <p:spPr bwMode="auto">
              <a:xfrm>
                <a:off x="1222" y="2303"/>
                <a:ext cx="29" cy="82"/>
              </a:xfrm>
              <a:custGeom>
                <a:avLst/>
                <a:gdLst/>
                <a:ahLst/>
                <a:cxnLst>
                  <a:cxn ang="0">
                    <a:pos x="13" y="5"/>
                  </a:cxn>
                  <a:cxn ang="0">
                    <a:pos x="17" y="2"/>
                  </a:cxn>
                  <a:cxn ang="0">
                    <a:pos x="20" y="0"/>
                  </a:cxn>
                  <a:cxn ang="0">
                    <a:pos x="22" y="0"/>
                  </a:cxn>
                  <a:cxn ang="0">
                    <a:pos x="24" y="2"/>
                  </a:cxn>
                  <a:cxn ang="0">
                    <a:pos x="26" y="5"/>
                  </a:cxn>
                  <a:cxn ang="0">
                    <a:pos x="26" y="9"/>
                  </a:cxn>
                  <a:cxn ang="0">
                    <a:pos x="29" y="16"/>
                  </a:cxn>
                  <a:cxn ang="0">
                    <a:pos x="29" y="22"/>
                  </a:cxn>
                  <a:cxn ang="0">
                    <a:pos x="29" y="29"/>
                  </a:cxn>
                  <a:cxn ang="0">
                    <a:pos x="26" y="38"/>
                  </a:cxn>
                  <a:cxn ang="0">
                    <a:pos x="26" y="45"/>
                  </a:cxn>
                  <a:cxn ang="0">
                    <a:pos x="24" y="54"/>
                  </a:cxn>
                  <a:cxn ang="0">
                    <a:pos x="22" y="60"/>
                  </a:cxn>
                  <a:cxn ang="0">
                    <a:pos x="20" y="67"/>
                  </a:cxn>
                  <a:cxn ang="0">
                    <a:pos x="17" y="74"/>
                  </a:cxn>
                  <a:cxn ang="0">
                    <a:pos x="15" y="78"/>
                  </a:cxn>
                  <a:cxn ang="0">
                    <a:pos x="11" y="80"/>
                  </a:cxn>
                  <a:cxn ang="0">
                    <a:pos x="9" y="82"/>
                  </a:cxn>
                  <a:cxn ang="0">
                    <a:pos x="6" y="82"/>
                  </a:cxn>
                  <a:cxn ang="0">
                    <a:pos x="4" y="82"/>
                  </a:cxn>
                  <a:cxn ang="0">
                    <a:pos x="2" y="78"/>
                  </a:cxn>
                  <a:cxn ang="0">
                    <a:pos x="2" y="74"/>
                  </a:cxn>
                  <a:cxn ang="0">
                    <a:pos x="0" y="69"/>
                  </a:cxn>
                  <a:cxn ang="0">
                    <a:pos x="0" y="62"/>
                  </a:cxn>
                  <a:cxn ang="0">
                    <a:pos x="0" y="54"/>
                  </a:cxn>
                  <a:cxn ang="0">
                    <a:pos x="0" y="47"/>
                  </a:cxn>
                  <a:cxn ang="0">
                    <a:pos x="2" y="38"/>
                  </a:cxn>
                  <a:cxn ang="0">
                    <a:pos x="4" y="31"/>
                  </a:cxn>
                  <a:cxn ang="0">
                    <a:pos x="6" y="22"/>
                  </a:cxn>
                  <a:cxn ang="0">
                    <a:pos x="9" y="16"/>
                  </a:cxn>
                  <a:cxn ang="0">
                    <a:pos x="11" y="11"/>
                  </a:cxn>
                  <a:cxn ang="0">
                    <a:pos x="13" y="5"/>
                  </a:cxn>
                </a:cxnLst>
                <a:rect l="0" t="0" r="r" b="b"/>
                <a:pathLst>
                  <a:path w="29" h="82">
                    <a:moveTo>
                      <a:pt x="13" y="5"/>
                    </a:moveTo>
                    <a:lnTo>
                      <a:pt x="17" y="2"/>
                    </a:lnTo>
                    <a:lnTo>
                      <a:pt x="20" y="0"/>
                    </a:lnTo>
                    <a:lnTo>
                      <a:pt x="22" y="0"/>
                    </a:lnTo>
                    <a:lnTo>
                      <a:pt x="24" y="2"/>
                    </a:lnTo>
                    <a:lnTo>
                      <a:pt x="26" y="5"/>
                    </a:lnTo>
                    <a:lnTo>
                      <a:pt x="26" y="9"/>
                    </a:lnTo>
                    <a:lnTo>
                      <a:pt x="29" y="16"/>
                    </a:lnTo>
                    <a:lnTo>
                      <a:pt x="29" y="22"/>
                    </a:lnTo>
                    <a:lnTo>
                      <a:pt x="29" y="29"/>
                    </a:lnTo>
                    <a:lnTo>
                      <a:pt x="26" y="38"/>
                    </a:lnTo>
                    <a:lnTo>
                      <a:pt x="26" y="45"/>
                    </a:lnTo>
                    <a:lnTo>
                      <a:pt x="24" y="54"/>
                    </a:lnTo>
                    <a:lnTo>
                      <a:pt x="22" y="60"/>
                    </a:lnTo>
                    <a:lnTo>
                      <a:pt x="20" y="67"/>
                    </a:lnTo>
                    <a:lnTo>
                      <a:pt x="17" y="74"/>
                    </a:lnTo>
                    <a:lnTo>
                      <a:pt x="15" y="78"/>
                    </a:lnTo>
                    <a:lnTo>
                      <a:pt x="11" y="80"/>
                    </a:lnTo>
                    <a:lnTo>
                      <a:pt x="9" y="82"/>
                    </a:lnTo>
                    <a:lnTo>
                      <a:pt x="6" y="82"/>
                    </a:lnTo>
                    <a:lnTo>
                      <a:pt x="4" y="82"/>
                    </a:lnTo>
                    <a:lnTo>
                      <a:pt x="2" y="78"/>
                    </a:lnTo>
                    <a:lnTo>
                      <a:pt x="2" y="74"/>
                    </a:lnTo>
                    <a:lnTo>
                      <a:pt x="0" y="69"/>
                    </a:lnTo>
                    <a:lnTo>
                      <a:pt x="0" y="62"/>
                    </a:lnTo>
                    <a:lnTo>
                      <a:pt x="0" y="54"/>
                    </a:lnTo>
                    <a:lnTo>
                      <a:pt x="0" y="47"/>
                    </a:lnTo>
                    <a:lnTo>
                      <a:pt x="2" y="38"/>
                    </a:lnTo>
                    <a:lnTo>
                      <a:pt x="4" y="31"/>
                    </a:lnTo>
                    <a:lnTo>
                      <a:pt x="6" y="22"/>
                    </a:lnTo>
                    <a:lnTo>
                      <a:pt x="9" y="16"/>
                    </a:lnTo>
                    <a:lnTo>
                      <a:pt x="11" y="11"/>
                    </a:lnTo>
                    <a:lnTo>
                      <a:pt x="13" y="5"/>
                    </a:lnTo>
                    <a:close/>
                  </a:path>
                </a:pathLst>
              </a:custGeom>
              <a:solidFill>
                <a:srgbClr val="121415"/>
              </a:solidFill>
              <a:ln w="9525">
                <a:noFill/>
                <a:round/>
                <a:headEnd/>
                <a:tailEnd/>
              </a:ln>
            </p:spPr>
            <p:txBody>
              <a:bodyPr/>
              <a:lstStyle/>
              <a:p>
                <a:endParaRPr lang="es-ES"/>
              </a:p>
            </p:txBody>
          </p:sp>
          <p:sp>
            <p:nvSpPr>
              <p:cNvPr id="147771" name="Freeform 315"/>
              <p:cNvSpPr>
                <a:spLocks/>
              </p:cNvSpPr>
              <p:nvPr/>
            </p:nvSpPr>
            <p:spPr bwMode="auto">
              <a:xfrm>
                <a:off x="1224" y="2614"/>
                <a:ext cx="29" cy="87"/>
              </a:xfrm>
              <a:custGeom>
                <a:avLst/>
                <a:gdLst/>
                <a:ahLst/>
                <a:cxnLst>
                  <a:cxn ang="0">
                    <a:pos x="15" y="7"/>
                  </a:cxn>
                  <a:cxn ang="0">
                    <a:pos x="18" y="2"/>
                  </a:cxn>
                  <a:cxn ang="0">
                    <a:pos x="20" y="0"/>
                  </a:cxn>
                  <a:cxn ang="0">
                    <a:pos x="22" y="0"/>
                  </a:cxn>
                  <a:cxn ang="0">
                    <a:pos x="24" y="2"/>
                  </a:cxn>
                  <a:cxn ang="0">
                    <a:pos x="27" y="4"/>
                  </a:cxn>
                  <a:cxn ang="0">
                    <a:pos x="29" y="9"/>
                  </a:cxn>
                  <a:cxn ang="0">
                    <a:pos x="29" y="13"/>
                  </a:cxn>
                  <a:cxn ang="0">
                    <a:pos x="29" y="20"/>
                  </a:cxn>
                  <a:cxn ang="0">
                    <a:pos x="29" y="29"/>
                  </a:cxn>
                  <a:cxn ang="0">
                    <a:pos x="29" y="36"/>
                  </a:cxn>
                  <a:cxn ang="0">
                    <a:pos x="27" y="44"/>
                  </a:cxn>
                  <a:cxn ang="0">
                    <a:pos x="24" y="53"/>
                  </a:cxn>
                  <a:cxn ang="0">
                    <a:pos x="22" y="60"/>
                  </a:cxn>
                  <a:cxn ang="0">
                    <a:pos x="20" y="67"/>
                  </a:cxn>
                  <a:cxn ang="0">
                    <a:pos x="18" y="73"/>
                  </a:cxn>
                  <a:cxn ang="0">
                    <a:pos x="15" y="80"/>
                  </a:cxn>
                  <a:cxn ang="0">
                    <a:pos x="13" y="82"/>
                  </a:cxn>
                  <a:cxn ang="0">
                    <a:pos x="9" y="84"/>
                  </a:cxn>
                  <a:cxn ang="0">
                    <a:pos x="7" y="87"/>
                  </a:cxn>
                  <a:cxn ang="0">
                    <a:pos x="4" y="84"/>
                  </a:cxn>
                  <a:cxn ang="0">
                    <a:pos x="2" y="82"/>
                  </a:cxn>
                  <a:cxn ang="0">
                    <a:pos x="2" y="78"/>
                  </a:cxn>
                  <a:cxn ang="0">
                    <a:pos x="0" y="71"/>
                  </a:cxn>
                  <a:cxn ang="0">
                    <a:pos x="0" y="64"/>
                  </a:cxn>
                  <a:cxn ang="0">
                    <a:pos x="0" y="58"/>
                  </a:cxn>
                  <a:cxn ang="0">
                    <a:pos x="2" y="49"/>
                  </a:cxn>
                  <a:cxn ang="0">
                    <a:pos x="2" y="40"/>
                  </a:cxn>
                  <a:cxn ang="0">
                    <a:pos x="4" y="33"/>
                  </a:cxn>
                  <a:cxn ang="0">
                    <a:pos x="7" y="24"/>
                  </a:cxn>
                  <a:cxn ang="0">
                    <a:pos x="9" y="18"/>
                  </a:cxn>
                  <a:cxn ang="0">
                    <a:pos x="11" y="11"/>
                  </a:cxn>
                  <a:cxn ang="0">
                    <a:pos x="15" y="7"/>
                  </a:cxn>
                </a:cxnLst>
                <a:rect l="0" t="0" r="r" b="b"/>
                <a:pathLst>
                  <a:path w="29" h="87">
                    <a:moveTo>
                      <a:pt x="15" y="7"/>
                    </a:moveTo>
                    <a:lnTo>
                      <a:pt x="18" y="2"/>
                    </a:lnTo>
                    <a:lnTo>
                      <a:pt x="20" y="0"/>
                    </a:lnTo>
                    <a:lnTo>
                      <a:pt x="22" y="0"/>
                    </a:lnTo>
                    <a:lnTo>
                      <a:pt x="24" y="2"/>
                    </a:lnTo>
                    <a:lnTo>
                      <a:pt x="27" y="4"/>
                    </a:lnTo>
                    <a:lnTo>
                      <a:pt x="29" y="9"/>
                    </a:lnTo>
                    <a:lnTo>
                      <a:pt x="29" y="13"/>
                    </a:lnTo>
                    <a:lnTo>
                      <a:pt x="29" y="20"/>
                    </a:lnTo>
                    <a:lnTo>
                      <a:pt x="29" y="29"/>
                    </a:lnTo>
                    <a:lnTo>
                      <a:pt x="29" y="36"/>
                    </a:lnTo>
                    <a:lnTo>
                      <a:pt x="27" y="44"/>
                    </a:lnTo>
                    <a:lnTo>
                      <a:pt x="24" y="53"/>
                    </a:lnTo>
                    <a:lnTo>
                      <a:pt x="22" y="60"/>
                    </a:lnTo>
                    <a:lnTo>
                      <a:pt x="20" y="67"/>
                    </a:lnTo>
                    <a:lnTo>
                      <a:pt x="18" y="73"/>
                    </a:lnTo>
                    <a:lnTo>
                      <a:pt x="15" y="80"/>
                    </a:lnTo>
                    <a:lnTo>
                      <a:pt x="13" y="82"/>
                    </a:lnTo>
                    <a:lnTo>
                      <a:pt x="9" y="84"/>
                    </a:lnTo>
                    <a:lnTo>
                      <a:pt x="7" y="87"/>
                    </a:lnTo>
                    <a:lnTo>
                      <a:pt x="4" y="84"/>
                    </a:lnTo>
                    <a:lnTo>
                      <a:pt x="2" y="82"/>
                    </a:lnTo>
                    <a:lnTo>
                      <a:pt x="2" y="78"/>
                    </a:lnTo>
                    <a:lnTo>
                      <a:pt x="0" y="71"/>
                    </a:lnTo>
                    <a:lnTo>
                      <a:pt x="0" y="64"/>
                    </a:lnTo>
                    <a:lnTo>
                      <a:pt x="0" y="58"/>
                    </a:lnTo>
                    <a:lnTo>
                      <a:pt x="2" y="49"/>
                    </a:lnTo>
                    <a:lnTo>
                      <a:pt x="2" y="40"/>
                    </a:lnTo>
                    <a:lnTo>
                      <a:pt x="4" y="33"/>
                    </a:lnTo>
                    <a:lnTo>
                      <a:pt x="7" y="24"/>
                    </a:lnTo>
                    <a:lnTo>
                      <a:pt x="9" y="18"/>
                    </a:lnTo>
                    <a:lnTo>
                      <a:pt x="11" y="11"/>
                    </a:lnTo>
                    <a:lnTo>
                      <a:pt x="15" y="7"/>
                    </a:lnTo>
                    <a:close/>
                  </a:path>
                </a:pathLst>
              </a:custGeom>
              <a:solidFill>
                <a:srgbClr val="121415"/>
              </a:solidFill>
              <a:ln w="9525">
                <a:noFill/>
                <a:round/>
                <a:headEnd/>
                <a:tailEnd/>
              </a:ln>
            </p:spPr>
            <p:txBody>
              <a:bodyPr/>
              <a:lstStyle/>
              <a:p>
                <a:endParaRPr lang="es-ES"/>
              </a:p>
            </p:txBody>
          </p:sp>
          <p:sp>
            <p:nvSpPr>
              <p:cNvPr id="147772" name="Freeform 316"/>
              <p:cNvSpPr>
                <a:spLocks/>
              </p:cNvSpPr>
              <p:nvPr/>
            </p:nvSpPr>
            <p:spPr bwMode="auto">
              <a:xfrm>
                <a:off x="1701" y="1879"/>
                <a:ext cx="255" cy="2"/>
              </a:xfrm>
              <a:custGeom>
                <a:avLst/>
                <a:gdLst/>
                <a:ahLst/>
                <a:cxnLst>
                  <a:cxn ang="0">
                    <a:pos x="253" y="2"/>
                  </a:cxn>
                  <a:cxn ang="0">
                    <a:pos x="0" y="2"/>
                  </a:cxn>
                  <a:cxn ang="0">
                    <a:pos x="4" y="0"/>
                  </a:cxn>
                  <a:cxn ang="0">
                    <a:pos x="255" y="0"/>
                  </a:cxn>
                  <a:cxn ang="0">
                    <a:pos x="253" y="2"/>
                  </a:cxn>
                </a:cxnLst>
                <a:rect l="0" t="0" r="r" b="b"/>
                <a:pathLst>
                  <a:path w="255" h="2">
                    <a:moveTo>
                      <a:pt x="253" y="2"/>
                    </a:moveTo>
                    <a:lnTo>
                      <a:pt x="0" y="2"/>
                    </a:lnTo>
                    <a:lnTo>
                      <a:pt x="4" y="0"/>
                    </a:lnTo>
                    <a:lnTo>
                      <a:pt x="255" y="0"/>
                    </a:lnTo>
                    <a:lnTo>
                      <a:pt x="253" y="2"/>
                    </a:lnTo>
                    <a:close/>
                  </a:path>
                </a:pathLst>
              </a:custGeom>
              <a:solidFill>
                <a:srgbClr val="EBE8BF"/>
              </a:solidFill>
              <a:ln w="9525">
                <a:noFill/>
                <a:round/>
                <a:headEnd/>
                <a:tailEnd/>
              </a:ln>
            </p:spPr>
            <p:txBody>
              <a:bodyPr/>
              <a:lstStyle/>
              <a:p>
                <a:endParaRPr lang="es-ES"/>
              </a:p>
            </p:txBody>
          </p:sp>
          <p:sp>
            <p:nvSpPr>
              <p:cNvPr id="147773" name="Freeform 317"/>
              <p:cNvSpPr>
                <a:spLocks/>
              </p:cNvSpPr>
              <p:nvPr/>
            </p:nvSpPr>
            <p:spPr bwMode="auto">
              <a:xfrm>
                <a:off x="1701" y="1877"/>
                <a:ext cx="260" cy="4"/>
              </a:xfrm>
              <a:custGeom>
                <a:avLst/>
                <a:gdLst/>
                <a:ahLst/>
                <a:cxnLst>
                  <a:cxn ang="0">
                    <a:pos x="253" y="4"/>
                  </a:cxn>
                  <a:cxn ang="0">
                    <a:pos x="0" y="4"/>
                  </a:cxn>
                  <a:cxn ang="0">
                    <a:pos x="7" y="0"/>
                  </a:cxn>
                  <a:cxn ang="0">
                    <a:pos x="260" y="0"/>
                  </a:cxn>
                  <a:cxn ang="0">
                    <a:pos x="253" y="4"/>
                  </a:cxn>
                </a:cxnLst>
                <a:rect l="0" t="0" r="r" b="b"/>
                <a:pathLst>
                  <a:path w="260" h="4">
                    <a:moveTo>
                      <a:pt x="253" y="4"/>
                    </a:moveTo>
                    <a:lnTo>
                      <a:pt x="0" y="4"/>
                    </a:lnTo>
                    <a:lnTo>
                      <a:pt x="7" y="0"/>
                    </a:lnTo>
                    <a:lnTo>
                      <a:pt x="260" y="0"/>
                    </a:lnTo>
                    <a:lnTo>
                      <a:pt x="253" y="4"/>
                    </a:lnTo>
                    <a:close/>
                  </a:path>
                </a:pathLst>
              </a:custGeom>
              <a:solidFill>
                <a:srgbClr val="EBE8BF"/>
              </a:solidFill>
              <a:ln w="9525">
                <a:noFill/>
                <a:round/>
                <a:headEnd/>
                <a:tailEnd/>
              </a:ln>
            </p:spPr>
            <p:txBody>
              <a:bodyPr/>
              <a:lstStyle/>
              <a:p>
                <a:endParaRPr lang="es-ES"/>
              </a:p>
            </p:txBody>
          </p:sp>
          <p:sp>
            <p:nvSpPr>
              <p:cNvPr id="147774" name="Freeform 318"/>
              <p:cNvSpPr>
                <a:spLocks/>
              </p:cNvSpPr>
              <p:nvPr/>
            </p:nvSpPr>
            <p:spPr bwMode="auto">
              <a:xfrm>
                <a:off x="1705" y="1875"/>
                <a:ext cx="258" cy="4"/>
              </a:xfrm>
              <a:custGeom>
                <a:avLst/>
                <a:gdLst/>
                <a:ahLst/>
                <a:cxnLst>
                  <a:cxn ang="0">
                    <a:pos x="251" y="4"/>
                  </a:cxn>
                  <a:cxn ang="0">
                    <a:pos x="0" y="4"/>
                  </a:cxn>
                  <a:cxn ang="0">
                    <a:pos x="5" y="0"/>
                  </a:cxn>
                  <a:cxn ang="0">
                    <a:pos x="258" y="0"/>
                  </a:cxn>
                  <a:cxn ang="0">
                    <a:pos x="251" y="4"/>
                  </a:cxn>
                </a:cxnLst>
                <a:rect l="0" t="0" r="r" b="b"/>
                <a:pathLst>
                  <a:path w="258" h="4">
                    <a:moveTo>
                      <a:pt x="251" y="4"/>
                    </a:moveTo>
                    <a:lnTo>
                      <a:pt x="0" y="4"/>
                    </a:lnTo>
                    <a:lnTo>
                      <a:pt x="5" y="0"/>
                    </a:lnTo>
                    <a:lnTo>
                      <a:pt x="258" y="0"/>
                    </a:lnTo>
                    <a:lnTo>
                      <a:pt x="251" y="4"/>
                    </a:lnTo>
                    <a:close/>
                  </a:path>
                </a:pathLst>
              </a:custGeom>
              <a:solidFill>
                <a:srgbClr val="EBE8BF"/>
              </a:solidFill>
              <a:ln w="9525">
                <a:noFill/>
                <a:round/>
                <a:headEnd/>
                <a:tailEnd/>
              </a:ln>
            </p:spPr>
            <p:txBody>
              <a:bodyPr/>
              <a:lstStyle/>
              <a:p>
                <a:endParaRPr lang="es-ES"/>
              </a:p>
            </p:txBody>
          </p:sp>
          <p:sp>
            <p:nvSpPr>
              <p:cNvPr id="147775" name="Freeform 319"/>
              <p:cNvSpPr>
                <a:spLocks/>
              </p:cNvSpPr>
              <p:nvPr/>
            </p:nvSpPr>
            <p:spPr bwMode="auto">
              <a:xfrm>
                <a:off x="1708" y="1873"/>
                <a:ext cx="257" cy="4"/>
              </a:xfrm>
              <a:custGeom>
                <a:avLst/>
                <a:gdLst/>
                <a:ahLst/>
                <a:cxnLst>
                  <a:cxn ang="0">
                    <a:pos x="253" y="4"/>
                  </a:cxn>
                  <a:cxn ang="0">
                    <a:pos x="0" y="4"/>
                  </a:cxn>
                  <a:cxn ang="0">
                    <a:pos x="6" y="0"/>
                  </a:cxn>
                  <a:cxn ang="0">
                    <a:pos x="257" y="0"/>
                  </a:cxn>
                  <a:cxn ang="0">
                    <a:pos x="253" y="4"/>
                  </a:cxn>
                </a:cxnLst>
                <a:rect l="0" t="0" r="r" b="b"/>
                <a:pathLst>
                  <a:path w="257" h="4">
                    <a:moveTo>
                      <a:pt x="253" y="4"/>
                    </a:moveTo>
                    <a:lnTo>
                      <a:pt x="0" y="4"/>
                    </a:lnTo>
                    <a:lnTo>
                      <a:pt x="6" y="0"/>
                    </a:lnTo>
                    <a:lnTo>
                      <a:pt x="257" y="0"/>
                    </a:lnTo>
                    <a:lnTo>
                      <a:pt x="253" y="4"/>
                    </a:lnTo>
                    <a:close/>
                  </a:path>
                </a:pathLst>
              </a:custGeom>
              <a:solidFill>
                <a:srgbClr val="EBE8BF"/>
              </a:solidFill>
              <a:ln w="9525">
                <a:noFill/>
                <a:round/>
                <a:headEnd/>
                <a:tailEnd/>
              </a:ln>
            </p:spPr>
            <p:txBody>
              <a:bodyPr/>
              <a:lstStyle/>
              <a:p>
                <a:endParaRPr lang="es-ES"/>
              </a:p>
            </p:txBody>
          </p:sp>
          <p:sp>
            <p:nvSpPr>
              <p:cNvPr id="147776" name="Freeform 320"/>
              <p:cNvSpPr>
                <a:spLocks/>
              </p:cNvSpPr>
              <p:nvPr/>
            </p:nvSpPr>
            <p:spPr bwMode="auto">
              <a:xfrm>
                <a:off x="1710" y="1870"/>
                <a:ext cx="257" cy="5"/>
              </a:xfrm>
              <a:custGeom>
                <a:avLst/>
                <a:gdLst/>
                <a:ahLst/>
                <a:cxnLst>
                  <a:cxn ang="0">
                    <a:pos x="253" y="5"/>
                  </a:cxn>
                  <a:cxn ang="0">
                    <a:pos x="0" y="5"/>
                  </a:cxn>
                  <a:cxn ang="0">
                    <a:pos x="6" y="0"/>
                  </a:cxn>
                  <a:cxn ang="0">
                    <a:pos x="257" y="0"/>
                  </a:cxn>
                  <a:cxn ang="0">
                    <a:pos x="253" y="5"/>
                  </a:cxn>
                </a:cxnLst>
                <a:rect l="0" t="0" r="r" b="b"/>
                <a:pathLst>
                  <a:path w="257" h="5">
                    <a:moveTo>
                      <a:pt x="253" y="5"/>
                    </a:moveTo>
                    <a:lnTo>
                      <a:pt x="0" y="5"/>
                    </a:lnTo>
                    <a:lnTo>
                      <a:pt x="6" y="0"/>
                    </a:lnTo>
                    <a:lnTo>
                      <a:pt x="257" y="0"/>
                    </a:lnTo>
                    <a:lnTo>
                      <a:pt x="253" y="5"/>
                    </a:lnTo>
                    <a:close/>
                  </a:path>
                </a:pathLst>
              </a:custGeom>
              <a:solidFill>
                <a:srgbClr val="EBE8BC"/>
              </a:solidFill>
              <a:ln w="9525">
                <a:noFill/>
                <a:round/>
                <a:headEnd/>
                <a:tailEnd/>
              </a:ln>
            </p:spPr>
            <p:txBody>
              <a:bodyPr/>
              <a:lstStyle/>
              <a:p>
                <a:endParaRPr lang="es-ES"/>
              </a:p>
            </p:txBody>
          </p:sp>
          <p:sp>
            <p:nvSpPr>
              <p:cNvPr id="147777" name="Freeform 321"/>
              <p:cNvSpPr>
                <a:spLocks/>
              </p:cNvSpPr>
              <p:nvPr/>
            </p:nvSpPr>
            <p:spPr bwMode="auto">
              <a:xfrm>
                <a:off x="1714" y="1868"/>
                <a:ext cx="255" cy="5"/>
              </a:xfrm>
              <a:custGeom>
                <a:avLst/>
                <a:gdLst/>
                <a:ahLst/>
                <a:cxnLst>
                  <a:cxn ang="0">
                    <a:pos x="251" y="5"/>
                  </a:cxn>
                  <a:cxn ang="0">
                    <a:pos x="0" y="5"/>
                  </a:cxn>
                  <a:cxn ang="0">
                    <a:pos x="5" y="0"/>
                  </a:cxn>
                  <a:cxn ang="0">
                    <a:pos x="255" y="0"/>
                  </a:cxn>
                  <a:cxn ang="0">
                    <a:pos x="251" y="5"/>
                  </a:cxn>
                </a:cxnLst>
                <a:rect l="0" t="0" r="r" b="b"/>
                <a:pathLst>
                  <a:path w="255" h="5">
                    <a:moveTo>
                      <a:pt x="251" y="5"/>
                    </a:moveTo>
                    <a:lnTo>
                      <a:pt x="0" y="5"/>
                    </a:lnTo>
                    <a:lnTo>
                      <a:pt x="5" y="0"/>
                    </a:lnTo>
                    <a:lnTo>
                      <a:pt x="255" y="0"/>
                    </a:lnTo>
                    <a:lnTo>
                      <a:pt x="251" y="5"/>
                    </a:lnTo>
                    <a:close/>
                  </a:path>
                </a:pathLst>
              </a:custGeom>
              <a:solidFill>
                <a:srgbClr val="EBE8BC"/>
              </a:solidFill>
              <a:ln w="9525">
                <a:noFill/>
                <a:round/>
                <a:headEnd/>
                <a:tailEnd/>
              </a:ln>
            </p:spPr>
            <p:txBody>
              <a:bodyPr/>
              <a:lstStyle/>
              <a:p>
                <a:endParaRPr lang="es-ES"/>
              </a:p>
            </p:txBody>
          </p:sp>
          <p:sp>
            <p:nvSpPr>
              <p:cNvPr id="147778" name="Freeform 322"/>
              <p:cNvSpPr>
                <a:spLocks/>
              </p:cNvSpPr>
              <p:nvPr/>
            </p:nvSpPr>
            <p:spPr bwMode="auto">
              <a:xfrm>
                <a:off x="1716" y="1866"/>
                <a:ext cx="256" cy="4"/>
              </a:xfrm>
              <a:custGeom>
                <a:avLst/>
                <a:gdLst/>
                <a:ahLst/>
                <a:cxnLst>
                  <a:cxn ang="0">
                    <a:pos x="251" y="4"/>
                  </a:cxn>
                  <a:cxn ang="0">
                    <a:pos x="0" y="4"/>
                  </a:cxn>
                  <a:cxn ang="0">
                    <a:pos x="7" y="0"/>
                  </a:cxn>
                  <a:cxn ang="0">
                    <a:pos x="256" y="0"/>
                  </a:cxn>
                  <a:cxn ang="0">
                    <a:pos x="251" y="4"/>
                  </a:cxn>
                </a:cxnLst>
                <a:rect l="0" t="0" r="r" b="b"/>
                <a:pathLst>
                  <a:path w="256" h="4">
                    <a:moveTo>
                      <a:pt x="251" y="4"/>
                    </a:moveTo>
                    <a:lnTo>
                      <a:pt x="0" y="4"/>
                    </a:lnTo>
                    <a:lnTo>
                      <a:pt x="7" y="0"/>
                    </a:lnTo>
                    <a:lnTo>
                      <a:pt x="256" y="0"/>
                    </a:lnTo>
                    <a:lnTo>
                      <a:pt x="251" y="4"/>
                    </a:lnTo>
                    <a:close/>
                  </a:path>
                </a:pathLst>
              </a:custGeom>
              <a:solidFill>
                <a:srgbClr val="EBE8BC"/>
              </a:solidFill>
              <a:ln w="9525">
                <a:noFill/>
                <a:round/>
                <a:headEnd/>
                <a:tailEnd/>
              </a:ln>
            </p:spPr>
            <p:txBody>
              <a:bodyPr/>
              <a:lstStyle/>
              <a:p>
                <a:endParaRPr lang="es-ES"/>
              </a:p>
            </p:txBody>
          </p:sp>
          <p:sp>
            <p:nvSpPr>
              <p:cNvPr id="147779" name="Freeform 323"/>
              <p:cNvSpPr>
                <a:spLocks/>
              </p:cNvSpPr>
              <p:nvPr/>
            </p:nvSpPr>
            <p:spPr bwMode="auto">
              <a:xfrm>
                <a:off x="1719" y="1864"/>
                <a:ext cx="255" cy="4"/>
              </a:xfrm>
              <a:custGeom>
                <a:avLst/>
                <a:gdLst/>
                <a:ahLst/>
                <a:cxnLst>
                  <a:cxn ang="0">
                    <a:pos x="250" y="4"/>
                  </a:cxn>
                  <a:cxn ang="0">
                    <a:pos x="0" y="4"/>
                  </a:cxn>
                  <a:cxn ang="0">
                    <a:pos x="6" y="0"/>
                  </a:cxn>
                  <a:cxn ang="0">
                    <a:pos x="255" y="0"/>
                  </a:cxn>
                  <a:cxn ang="0">
                    <a:pos x="250" y="4"/>
                  </a:cxn>
                </a:cxnLst>
                <a:rect l="0" t="0" r="r" b="b"/>
                <a:pathLst>
                  <a:path w="255" h="4">
                    <a:moveTo>
                      <a:pt x="250" y="4"/>
                    </a:moveTo>
                    <a:lnTo>
                      <a:pt x="0" y="4"/>
                    </a:lnTo>
                    <a:lnTo>
                      <a:pt x="6" y="0"/>
                    </a:lnTo>
                    <a:lnTo>
                      <a:pt x="255" y="0"/>
                    </a:lnTo>
                    <a:lnTo>
                      <a:pt x="250" y="4"/>
                    </a:lnTo>
                    <a:close/>
                  </a:path>
                </a:pathLst>
              </a:custGeom>
              <a:solidFill>
                <a:srgbClr val="EBE8BA"/>
              </a:solidFill>
              <a:ln w="9525">
                <a:noFill/>
                <a:round/>
                <a:headEnd/>
                <a:tailEnd/>
              </a:ln>
            </p:spPr>
            <p:txBody>
              <a:bodyPr/>
              <a:lstStyle/>
              <a:p>
                <a:endParaRPr lang="es-ES"/>
              </a:p>
            </p:txBody>
          </p:sp>
          <p:sp>
            <p:nvSpPr>
              <p:cNvPr id="147780" name="Freeform 324"/>
              <p:cNvSpPr>
                <a:spLocks/>
              </p:cNvSpPr>
              <p:nvPr/>
            </p:nvSpPr>
            <p:spPr bwMode="auto">
              <a:xfrm>
                <a:off x="1723" y="1862"/>
                <a:ext cx="255" cy="4"/>
              </a:xfrm>
              <a:custGeom>
                <a:avLst/>
                <a:gdLst/>
                <a:ahLst/>
                <a:cxnLst>
                  <a:cxn ang="0">
                    <a:pos x="249" y="4"/>
                  </a:cxn>
                  <a:cxn ang="0">
                    <a:pos x="0" y="4"/>
                  </a:cxn>
                  <a:cxn ang="0">
                    <a:pos x="5" y="0"/>
                  </a:cxn>
                  <a:cxn ang="0">
                    <a:pos x="255" y="0"/>
                  </a:cxn>
                  <a:cxn ang="0">
                    <a:pos x="249" y="4"/>
                  </a:cxn>
                </a:cxnLst>
                <a:rect l="0" t="0" r="r" b="b"/>
                <a:pathLst>
                  <a:path w="255" h="4">
                    <a:moveTo>
                      <a:pt x="249" y="4"/>
                    </a:moveTo>
                    <a:lnTo>
                      <a:pt x="0" y="4"/>
                    </a:lnTo>
                    <a:lnTo>
                      <a:pt x="5" y="0"/>
                    </a:lnTo>
                    <a:lnTo>
                      <a:pt x="255" y="0"/>
                    </a:lnTo>
                    <a:lnTo>
                      <a:pt x="249" y="4"/>
                    </a:lnTo>
                    <a:close/>
                  </a:path>
                </a:pathLst>
              </a:custGeom>
              <a:solidFill>
                <a:srgbClr val="E8E5B9"/>
              </a:solidFill>
              <a:ln w="9525">
                <a:noFill/>
                <a:round/>
                <a:headEnd/>
                <a:tailEnd/>
              </a:ln>
            </p:spPr>
            <p:txBody>
              <a:bodyPr/>
              <a:lstStyle/>
              <a:p>
                <a:endParaRPr lang="es-ES"/>
              </a:p>
            </p:txBody>
          </p:sp>
          <p:sp>
            <p:nvSpPr>
              <p:cNvPr id="147781" name="Freeform 325"/>
              <p:cNvSpPr>
                <a:spLocks/>
              </p:cNvSpPr>
              <p:nvPr/>
            </p:nvSpPr>
            <p:spPr bwMode="auto">
              <a:xfrm>
                <a:off x="1725" y="1859"/>
                <a:ext cx="255" cy="5"/>
              </a:xfrm>
              <a:custGeom>
                <a:avLst/>
                <a:gdLst/>
                <a:ahLst/>
                <a:cxnLst>
                  <a:cxn ang="0">
                    <a:pos x="249" y="5"/>
                  </a:cxn>
                  <a:cxn ang="0">
                    <a:pos x="0" y="5"/>
                  </a:cxn>
                  <a:cxn ang="0">
                    <a:pos x="7" y="0"/>
                  </a:cxn>
                  <a:cxn ang="0">
                    <a:pos x="255" y="0"/>
                  </a:cxn>
                  <a:cxn ang="0">
                    <a:pos x="249" y="5"/>
                  </a:cxn>
                </a:cxnLst>
                <a:rect l="0" t="0" r="r" b="b"/>
                <a:pathLst>
                  <a:path w="255" h="5">
                    <a:moveTo>
                      <a:pt x="249" y="5"/>
                    </a:moveTo>
                    <a:lnTo>
                      <a:pt x="0" y="5"/>
                    </a:lnTo>
                    <a:lnTo>
                      <a:pt x="7" y="0"/>
                    </a:lnTo>
                    <a:lnTo>
                      <a:pt x="255" y="0"/>
                    </a:lnTo>
                    <a:lnTo>
                      <a:pt x="249" y="5"/>
                    </a:lnTo>
                    <a:close/>
                  </a:path>
                </a:pathLst>
              </a:custGeom>
              <a:solidFill>
                <a:srgbClr val="E8E5B9"/>
              </a:solidFill>
              <a:ln w="9525">
                <a:noFill/>
                <a:round/>
                <a:headEnd/>
                <a:tailEnd/>
              </a:ln>
            </p:spPr>
            <p:txBody>
              <a:bodyPr/>
              <a:lstStyle/>
              <a:p>
                <a:endParaRPr lang="es-ES"/>
              </a:p>
            </p:txBody>
          </p:sp>
          <p:sp>
            <p:nvSpPr>
              <p:cNvPr id="147782" name="Freeform 326"/>
              <p:cNvSpPr>
                <a:spLocks/>
              </p:cNvSpPr>
              <p:nvPr/>
            </p:nvSpPr>
            <p:spPr bwMode="auto">
              <a:xfrm>
                <a:off x="1728" y="1857"/>
                <a:ext cx="255" cy="5"/>
              </a:xfrm>
              <a:custGeom>
                <a:avLst/>
                <a:gdLst/>
                <a:ahLst/>
                <a:cxnLst>
                  <a:cxn ang="0">
                    <a:pos x="250" y="5"/>
                  </a:cxn>
                  <a:cxn ang="0">
                    <a:pos x="0" y="5"/>
                  </a:cxn>
                  <a:cxn ang="0">
                    <a:pos x="6" y="0"/>
                  </a:cxn>
                  <a:cxn ang="0">
                    <a:pos x="255" y="0"/>
                  </a:cxn>
                  <a:cxn ang="0">
                    <a:pos x="250" y="5"/>
                  </a:cxn>
                </a:cxnLst>
                <a:rect l="0" t="0" r="r" b="b"/>
                <a:pathLst>
                  <a:path w="255" h="5">
                    <a:moveTo>
                      <a:pt x="250" y="5"/>
                    </a:moveTo>
                    <a:lnTo>
                      <a:pt x="0" y="5"/>
                    </a:lnTo>
                    <a:lnTo>
                      <a:pt x="6" y="0"/>
                    </a:lnTo>
                    <a:lnTo>
                      <a:pt x="255" y="0"/>
                    </a:lnTo>
                    <a:lnTo>
                      <a:pt x="250" y="5"/>
                    </a:lnTo>
                    <a:close/>
                  </a:path>
                </a:pathLst>
              </a:custGeom>
              <a:solidFill>
                <a:srgbClr val="E8E5B7"/>
              </a:solidFill>
              <a:ln w="9525">
                <a:noFill/>
                <a:round/>
                <a:headEnd/>
                <a:tailEnd/>
              </a:ln>
            </p:spPr>
            <p:txBody>
              <a:bodyPr/>
              <a:lstStyle/>
              <a:p>
                <a:endParaRPr lang="es-ES"/>
              </a:p>
            </p:txBody>
          </p:sp>
          <p:sp>
            <p:nvSpPr>
              <p:cNvPr id="147783" name="Freeform 327"/>
              <p:cNvSpPr>
                <a:spLocks/>
              </p:cNvSpPr>
              <p:nvPr/>
            </p:nvSpPr>
            <p:spPr bwMode="auto">
              <a:xfrm>
                <a:off x="1732" y="1855"/>
                <a:ext cx="253" cy="4"/>
              </a:xfrm>
              <a:custGeom>
                <a:avLst/>
                <a:gdLst/>
                <a:ahLst/>
                <a:cxnLst>
                  <a:cxn ang="0">
                    <a:pos x="248" y="4"/>
                  </a:cxn>
                  <a:cxn ang="0">
                    <a:pos x="0" y="4"/>
                  </a:cxn>
                  <a:cxn ang="0">
                    <a:pos x="4" y="0"/>
                  </a:cxn>
                  <a:cxn ang="0">
                    <a:pos x="253" y="0"/>
                  </a:cxn>
                  <a:cxn ang="0">
                    <a:pos x="248" y="4"/>
                  </a:cxn>
                </a:cxnLst>
                <a:rect l="0" t="0" r="r" b="b"/>
                <a:pathLst>
                  <a:path w="253" h="4">
                    <a:moveTo>
                      <a:pt x="248" y="4"/>
                    </a:moveTo>
                    <a:lnTo>
                      <a:pt x="0" y="4"/>
                    </a:lnTo>
                    <a:lnTo>
                      <a:pt x="4" y="0"/>
                    </a:lnTo>
                    <a:lnTo>
                      <a:pt x="253" y="0"/>
                    </a:lnTo>
                    <a:lnTo>
                      <a:pt x="248" y="4"/>
                    </a:lnTo>
                    <a:close/>
                  </a:path>
                </a:pathLst>
              </a:custGeom>
              <a:solidFill>
                <a:srgbClr val="E8E5B7"/>
              </a:solidFill>
              <a:ln w="9525">
                <a:noFill/>
                <a:round/>
                <a:headEnd/>
                <a:tailEnd/>
              </a:ln>
            </p:spPr>
            <p:txBody>
              <a:bodyPr/>
              <a:lstStyle/>
              <a:p>
                <a:endParaRPr lang="es-ES"/>
              </a:p>
            </p:txBody>
          </p:sp>
          <p:sp>
            <p:nvSpPr>
              <p:cNvPr id="147784" name="Freeform 328"/>
              <p:cNvSpPr>
                <a:spLocks/>
              </p:cNvSpPr>
              <p:nvPr/>
            </p:nvSpPr>
            <p:spPr bwMode="auto">
              <a:xfrm>
                <a:off x="1734" y="1853"/>
                <a:ext cx="253" cy="4"/>
              </a:xfrm>
              <a:custGeom>
                <a:avLst/>
                <a:gdLst/>
                <a:ahLst/>
                <a:cxnLst>
                  <a:cxn ang="0">
                    <a:pos x="249" y="4"/>
                  </a:cxn>
                  <a:cxn ang="0">
                    <a:pos x="0" y="4"/>
                  </a:cxn>
                  <a:cxn ang="0">
                    <a:pos x="7" y="0"/>
                  </a:cxn>
                  <a:cxn ang="0">
                    <a:pos x="253" y="0"/>
                  </a:cxn>
                  <a:cxn ang="0">
                    <a:pos x="249" y="4"/>
                  </a:cxn>
                </a:cxnLst>
                <a:rect l="0" t="0" r="r" b="b"/>
                <a:pathLst>
                  <a:path w="253" h="4">
                    <a:moveTo>
                      <a:pt x="249" y="4"/>
                    </a:moveTo>
                    <a:lnTo>
                      <a:pt x="0" y="4"/>
                    </a:lnTo>
                    <a:lnTo>
                      <a:pt x="7" y="0"/>
                    </a:lnTo>
                    <a:lnTo>
                      <a:pt x="253" y="0"/>
                    </a:lnTo>
                    <a:lnTo>
                      <a:pt x="249" y="4"/>
                    </a:lnTo>
                    <a:close/>
                  </a:path>
                </a:pathLst>
              </a:custGeom>
              <a:solidFill>
                <a:srgbClr val="E8E5B7"/>
              </a:solidFill>
              <a:ln w="9525">
                <a:noFill/>
                <a:round/>
                <a:headEnd/>
                <a:tailEnd/>
              </a:ln>
            </p:spPr>
            <p:txBody>
              <a:bodyPr/>
              <a:lstStyle/>
              <a:p>
                <a:endParaRPr lang="es-ES"/>
              </a:p>
            </p:txBody>
          </p:sp>
          <p:sp>
            <p:nvSpPr>
              <p:cNvPr id="147785" name="Freeform 329"/>
              <p:cNvSpPr>
                <a:spLocks/>
              </p:cNvSpPr>
              <p:nvPr/>
            </p:nvSpPr>
            <p:spPr bwMode="auto">
              <a:xfrm>
                <a:off x="1736" y="1850"/>
                <a:ext cx="253" cy="5"/>
              </a:xfrm>
              <a:custGeom>
                <a:avLst/>
                <a:gdLst/>
                <a:ahLst/>
                <a:cxnLst>
                  <a:cxn ang="0">
                    <a:pos x="249" y="5"/>
                  </a:cxn>
                  <a:cxn ang="0">
                    <a:pos x="0" y="5"/>
                  </a:cxn>
                  <a:cxn ang="0">
                    <a:pos x="7" y="0"/>
                  </a:cxn>
                  <a:cxn ang="0">
                    <a:pos x="253" y="0"/>
                  </a:cxn>
                  <a:cxn ang="0">
                    <a:pos x="249" y="5"/>
                  </a:cxn>
                </a:cxnLst>
                <a:rect l="0" t="0" r="r" b="b"/>
                <a:pathLst>
                  <a:path w="253" h="5">
                    <a:moveTo>
                      <a:pt x="249" y="5"/>
                    </a:moveTo>
                    <a:lnTo>
                      <a:pt x="0" y="5"/>
                    </a:lnTo>
                    <a:lnTo>
                      <a:pt x="7" y="0"/>
                    </a:lnTo>
                    <a:lnTo>
                      <a:pt x="253" y="0"/>
                    </a:lnTo>
                    <a:lnTo>
                      <a:pt x="249" y="5"/>
                    </a:lnTo>
                    <a:close/>
                  </a:path>
                </a:pathLst>
              </a:custGeom>
              <a:solidFill>
                <a:srgbClr val="E8E5B5"/>
              </a:solidFill>
              <a:ln w="9525">
                <a:noFill/>
                <a:round/>
                <a:headEnd/>
                <a:tailEnd/>
              </a:ln>
            </p:spPr>
            <p:txBody>
              <a:bodyPr/>
              <a:lstStyle/>
              <a:p>
                <a:endParaRPr lang="es-ES"/>
              </a:p>
            </p:txBody>
          </p:sp>
          <p:sp>
            <p:nvSpPr>
              <p:cNvPr id="147786" name="Freeform 330"/>
              <p:cNvSpPr>
                <a:spLocks/>
              </p:cNvSpPr>
              <p:nvPr/>
            </p:nvSpPr>
            <p:spPr bwMode="auto">
              <a:xfrm>
                <a:off x="1741" y="1848"/>
                <a:ext cx="251" cy="5"/>
              </a:xfrm>
              <a:custGeom>
                <a:avLst/>
                <a:gdLst/>
                <a:ahLst/>
                <a:cxnLst>
                  <a:cxn ang="0">
                    <a:pos x="246" y="5"/>
                  </a:cxn>
                  <a:cxn ang="0">
                    <a:pos x="0" y="5"/>
                  </a:cxn>
                  <a:cxn ang="0">
                    <a:pos x="4" y="0"/>
                  </a:cxn>
                  <a:cxn ang="0">
                    <a:pos x="251" y="0"/>
                  </a:cxn>
                  <a:cxn ang="0">
                    <a:pos x="246" y="5"/>
                  </a:cxn>
                </a:cxnLst>
                <a:rect l="0" t="0" r="r" b="b"/>
                <a:pathLst>
                  <a:path w="251" h="5">
                    <a:moveTo>
                      <a:pt x="246" y="5"/>
                    </a:moveTo>
                    <a:lnTo>
                      <a:pt x="0" y="5"/>
                    </a:lnTo>
                    <a:lnTo>
                      <a:pt x="4" y="0"/>
                    </a:lnTo>
                    <a:lnTo>
                      <a:pt x="251" y="0"/>
                    </a:lnTo>
                    <a:lnTo>
                      <a:pt x="246" y="5"/>
                    </a:lnTo>
                    <a:close/>
                  </a:path>
                </a:pathLst>
              </a:custGeom>
              <a:solidFill>
                <a:srgbClr val="E3E0B4"/>
              </a:solidFill>
              <a:ln w="9525">
                <a:noFill/>
                <a:round/>
                <a:headEnd/>
                <a:tailEnd/>
              </a:ln>
            </p:spPr>
            <p:txBody>
              <a:bodyPr/>
              <a:lstStyle/>
              <a:p>
                <a:endParaRPr lang="es-ES"/>
              </a:p>
            </p:txBody>
          </p:sp>
          <p:sp>
            <p:nvSpPr>
              <p:cNvPr id="147787" name="Freeform 331"/>
              <p:cNvSpPr>
                <a:spLocks/>
              </p:cNvSpPr>
              <p:nvPr/>
            </p:nvSpPr>
            <p:spPr bwMode="auto">
              <a:xfrm>
                <a:off x="1743" y="1846"/>
                <a:ext cx="253" cy="4"/>
              </a:xfrm>
              <a:custGeom>
                <a:avLst/>
                <a:gdLst/>
                <a:ahLst/>
                <a:cxnLst>
                  <a:cxn ang="0">
                    <a:pos x="246" y="4"/>
                  </a:cxn>
                  <a:cxn ang="0">
                    <a:pos x="0" y="4"/>
                  </a:cxn>
                  <a:cxn ang="0">
                    <a:pos x="7" y="0"/>
                  </a:cxn>
                  <a:cxn ang="0">
                    <a:pos x="253" y="0"/>
                  </a:cxn>
                  <a:cxn ang="0">
                    <a:pos x="246" y="4"/>
                  </a:cxn>
                </a:cxnLst>
                <a:rect l="0" t="0" r="r" b="b"/>
                <a:pathLst>
                  <a:path w="253" h="4">
                    <a:moveTo>
                      <a:pt x="246" y="4"/>
                    </a:moveTo>
                    <a:lnTo>
                      <a:pt x="0" y="4"/>
                    </a:lnTo>
                    <a:lnTo>
                      <a:pt x="7" y="0"/>
                    </a:lnTo>
                    <a:lnTo>
                      <a:pt x="253" y="0"/>
                    </a:lnTo>
                    <a:lnTo>
                      <a:pt x="246" y="4"/>
                    </a:lnTo>
                    <a:close/>
                  </a:path>
                </a:pathLst>
              </a:custGeom>
              <a:solidFill>
                <a:srgbClr val="E3E0B4"/>
              </a:solidFill>
              <a:ln w="9525">
                <a:noFill/>
                <a:round/>
                <a:headEnd/>
                <a:tailEnd/>
              </a:ln>
            </p:spPr>
            <p:txBody>
              <a:bodyPr/>
              <a:lstStyle/>
              <a:p>
                <a:endParaRPr lang="es-ES"/>
              </a:p>
            </p:txBody>
          </p:sp>
          <p:sp>
            <p:nvSpPr>
              <p:cNvPr id="147788" name="Freeform 332"/>
              <p:cNvSpPr>
                <a:spLocks/>
              </p:cNvSpPr>
              <p:nvPr/>
            </p:nvSpPr>
            <p:spPr bwMode="auto">
              <a:xfrm>
                <a:off x="1745" y="1844"/>
                <a:ext cx="253" cy="4"/>
              </a:xfrm>
              <a:custGeom>
                <a:avLst/>
                <a:gdLst/>
                <a:ahLst/>
                <a:cxnLst>
                  <a:cxn ang="0">
                    <a:pos x="247" y="4"/>
                  </a:cxn>
                  <a:cxn ang="0">
                    <a:pos x="0" y="4"/>
                  </a:cxn>
                  <a:cxn ang="0">
                    <a:pos x="7" y="0"/>
                  </a:cxn>
                  <a:cxn ang="0">
                    <a:pos x="253" y="0"/>
                  </a:cxn>
                  <a:cxn ang="0">
                    <a:pos x="247" y="4"/>
                  </a:cxn>
                </a:cxnLst>
                <a:rect l="0" t="0" r="r" b="b"/>
                <a:pathLst>
                  <a:path w="253" h="4">
                    <a:moveTo>
                      <a:pt x="247" y="4"/>
                    </a:moveTo>
                    <a:lnTo>
                      <a:pt x="0" y="4"/>
                    </a:lnTo>
                    <a:lnTo>
                      <a:pt x="7" y="0"/>
                    </a:lnTo>
                    <a:lnTo>
                      <a:pt x="253" y="0"/>
                    </a:lnTo>
                    <a:lnTo>
                      <a:pt x="247" y="4"/>
                    </a:lnTo>
                    <a:close/>
                  </a:path>
                </a:pathLst>
              </a:custGeom>
              <a:solidFill>
                <a:srgbClr val="E3E0B1"/>
              </a:solidFill>
              <a:ln w="9525">
                <a:noFill/>
                <a:round/>
                <a:headEnd/>
                <a:tailEnd/>
              </a:ln>
            </p:spPr>
            <p:txBody>
              <a:bodyPr/>
              <a:lstStyle/>
              <a:p>
                <a:endParaRPr lang="es-ES"/>
              </a:p>
            </p:txBody>
          </p:sp>
          <p:sp>
            <p:nvSpPr>
              <p:cNvPr id="147789" name="Freeform 333"/>
              <p:cNvSpPr>
                <a:spLocks/>
              </p:cNvSpPr>
              <p:nvPr/>
            </p:nvSpPr>
            <p:spPr bwMode="auto">
              <a:xfrm>
                <a:off x="1750" y="1842"/>
                <a:ext cx="250" cy="4"/>
              </a:xfrm>
              <a:custGeom>
                <a:avLst/>
                <a:gdLst/>
                <a:ahLst/>
                <a:cxnLst>
                  <a:cxn ang="0">
                    <a:pos x="246" y="4"/>
                  </a:cxn>
                  <a:cxn ang="0">
                    <a:pos x="0" y="4"/>
                  </a:cxn>
                  <a:cxn ang="0">
                    <a:pos x="4" y="0"/>
                  </a:cxn>
                  <a:cxn ang="0">
                    <a:pos x="250" y="0"/>
                  </a:cxn>
                  <a:cxn ang="0">
                    <a:pos x="246" y="4"/>
                  </a:cxn>
                </a:cxnLst>
                <a:rect l="0" t="0" r="r" b="b"/>
                <a:pathLst>
                  <a:path w="250" h="4">
                    <a:moveTo>
                      <a:pt x="246" y="4"/>
                    </a:moveTo>
                    <a:lnTo>
                      <a:pt x="0" y="4"/>
                    </a:lnTo>
                    <a:lnTo>
                      <a:pt x="4" y="0"/>
                    </a:lnTo>
                    <a:lnTo>
                      <a:pt x="250" y="0"/>
                    </a:lnTo>
                    <a:lnTo>
                      <a:pt x="246" y="4"/>
                    </a:lnTo>
                    <a:close/>
                  </a:path>
                </a:pathLst>
              </a:custGeom>
              <a:solidFill>
                <a:srgbClr val="E3E0B1"/>
              </a:solidFill>
              <a:ln w="9525">
                <a:noFill/>
                <a:round/>
                <a:headEnd/>
                <a:tailEnd/>
              </a:ln>
            </p:spPr>
            <p:txBody>
              <a:bodyPr/>
              <a:lstStyle/>
              <a:p>
                <a:endParaRPr lang="es-ES"/>
              </a:p>
            </p:txBody>
          </p:sp>
          <p:sp>
            <p:nvSpPr>
              <p:cNvPr id="147790" name="Freeform 334"/>
              <p:cNvSpPr>
                <a:spLocks/>
              </p:cNvSpPr>
              <p:nvPr/>
            </p:nvSpPr>
            <p:spPr bwMode="auto">
              <a:xfrm>
                <a:off x="1752" y="1839"/>
                <a:ext cx="251" cy="5"/>
              </a:xfrm>
              <a:custGeom>
                <a:avLst/>
                <a:gdLst/>
                <a:ahLst/>
                <a:cxnLst>
                  <a:cxn ang="0">
                    <a:pos x="246" y="5"/>
                  </a:cxn>
                  <a:cxn ang="0">
                    <a:pos x="0" y="5"/>
                  </a:cxn>
                  <a:cxn ang="0">
                    <a:pos x="7" y="0"/>
                  </a:cxn>
                  <a:cxn ang="0">
                    <a:pos x="251" y="0"/>
                  </a:cxn>
                  <a:cxn ang="0">
                    <a:pos x="246" y="5"/>
                  </a:cxn>
                </a:cxnLst>
                <a:rect l="0" t="0" r="r" b="b"/>
                <a:pathLst>
                  <a:path w="251" h="5">
                    <a:moveTo>
                      <a:pt x="246" y="5"/>
                    </a:moveTo>
                    <a:lnTo>
                      <a:pt x="0" y="5"/>
                    </a:lnTo>
                    <a:lnTo>
                      <a:pt x="7" y="0"/>
                    </a:lnTo>
                    <a:lnTo>
                      <a:pt x="251" y="0"/>
                    </a:lnTo>
                    <a:lnTo>
                      <a:pt x="246" y="5"/>
                    </a:lnTo>
                    <a:close/>
                  </a:path>
                </a:pathLst>
              </a:custGeom>
              <a:solidFill>
                <a:srgbClr val="E3E0B1"/>
              </a:solidFill>
              <a:ln w="9525">
                <a:noFill/>
                <a:round/>
                <a:headEnd/>
                <a:tailEnd/>
              </a:ln>
            </p:spPr>
            <p:txBody>
              <a:bodyPr/>
              <a:lstStyle/>
              <a:p>
                <a:endParaRPr lang="es-ES"/>
              </a:p>
            </p:txBody>
          </p:sp>
          <p:sp>
            <p:nvSpPr>
              <p:cNvPr id="147791" name="Freeform 335"/>
              <p:cNvSpPr>
                <a:spLocks/>
              </p:cNvSpPr>
              <p:nvPr/>
            </p:nvSpPr>
            <p:spPr bwMode="auto">
              <a:xfrm>
                <a:off x="1754" y="1837"/>
                <a:ext cx="251" cy="5"/>
              </a:xfrm>
              <a:custGeom>
                <a:avLst/>
                <a:gdLst/>
                <a:ahLst/>
                <a:cxnLst>
                  <a:cxn ang="0">
                    <a:pos x="246" y="5"/>
                  </a:cxn>
                  <a:cxn ang="0">
                    <a:pos x="0" y="5"/>
                  </a:cxn>
                  <a:cxn ang="0">
                    <a:pos x="7" y="0"/>
                  </a:cxn>
                  <a:cxn ang="0">
                    <a:pos x="251" y="0"/>
                  </a:cxn>
                  <a:cxn ang="0">
                    <a:pos x="246" y="5"/>
                  </a:cxn>
                </a:cxnLst>
                <a:rect l="0" t="0" r="r" b="b"/>
                <a:pathLst>
                  <a:path w="251" h="5">
                    <a:moveTo>
                      <a:pt x="246" y="5"/>
                    </a:moveTo>
                    <a:lnTo>
                      <a:pt x="0" y="5"/>
                    </a:lnTo>
                    <a:lnTo>
                      <a:pt x="7" y="0"/>
                    </a:lnTo>
                    <a:lnTo>
                      <a:pt x="251" y="0"/>
                    </a:lnTo>
                    <a:lnTo>
                      <a:pt x="246" y="5"/>
                    </a:lnTo>
                    <a:close/>
                  </a:path>
                </a:pathLst>
              </a:custGeom>
              <a:solidFill>
                <a:srgbClr val="E3E0AF"/>
              </a:solidFill>
              <a:ln w="9525">
                <a:noFill/>
                <a:round/>
                <a:headEnd/>
                <a:tailEnd/>
              </a:ln>
            </p:spPr>
            <p:txBody>
              <a:bodyPr/>
              <a:lstStyle/>
              <a:p>
                <a:endParaRPr lang="es-ES"/>
              </a:p>
            </p:txBody>
          </p:sp>
          <p:sp>
            <p:nvSpPr>
              <p:cNvPr id="147792" name="Freeform 336"/>
              <p:cNvSpPr>
                <a:spLocks/>
              </p:cNvSpPr>
              <p:nvPr/>
            </p:nvSpPr>
            <p:spPr bwMode="auto">
              <a:xfrm>
                <a:off x="1759" y="1835"/>
                <a:ext cx="248" cy="4"/>
              </a:xfrm>
              <a:custGeom>
                <a:avLst/>
                <a:gdLst/>
                <a:ahLst/>
                <a:cxnLst>
                  <a:cxn ang="0">
                    <a:pos x="244" y="4"/>
                  </a:cxn>
                  <a:cxn ang="0">
                    <a:pos x="0" y="4"/>
                  </a:cxn>
                  <a:cxn ang="0">
                    <a:pos x="4" y="0"/>
                  </a:cxn>
                  <a:cxn ang="0">
                    <a:pos x="248" y="0"/>
                  </a:cxn>
                  <a:cxn ang="0">
                    <a:pos x="244" y="4"/>
                  </a:cxn>
                </a:cxnLst>
                <a:rect l="0" t="0" r="r" b="b"/>
                <a:pathLst>
                  <a:path w="248" h="4">
                    <a:moveTo>
                      <a:pt x="244" y="4"/>
                    </a:moveTo>
                    <a:lnTo>
                      <a:pt x="0" y="4"/>
                    </a:lnTo>
                    <a:lnTo>
                      <a:pt x="4" y="0"/>
                    </a:lnTo>
                    <a:lnTo>
                      <a:pt x="248" y="0"/>
                    </a:lnTo>
                    <a:lnTo>
                      <a:pt x="244" y="4"/>
                    </a:lnTo>
                    <a:close/>
                  </a:path>
                </a:pathLst>
              </a:custGeom>
              <a:solidFill>
                <a:srgbClr val="E0DFAF"/>
              </a:solidFill>
              <a:ln w="9525">
                <a:noFill/>
                <a:round/>
                <a:headEnd/>
                <a:tailEnd/>
              </a:ln>
            </p:spPr>
            <p:txBody>
              <a:bodyPr/>
              <a:lstStyle/>
              <a:p>
                <a:endParaRPr lang="es-ES"/>
              </a:p>
            </p:txBody>
          </p:sp>
          <p:sp>
            <p:nvSpPr>
              <p:cNvPr id="147793" name="Freeform 337"/>
              <p:cNvSpPr>
                <a:spLocks/>
              </p:cNvSpPr>
              <p:nvPr/>
            </p:nvSpPr>
            <p:spPr bwMode="auto">
              <a:xfrm>
                <a:off x="1761" y="1833"/>
                <a:ext cx="248" cy="4"/>
              </a:xfrm>
              <a:custGeom>
                <a:avLst/>
                <a:gdLst/>
                <a:ahLst/>
                <a:cxnLst>
                  <a:cxn ang="0">
                    <a:pos x="244" y="4"/>
                  </a:cxn>
                  <a:cxn ang="0">
                    <a:pos x="0" y="4"/>
                  </a:cxn>
                  <a:cxn ang="0">
                    <a:pos x="6" y="0"/>
                  </a:cxn>
                  <a:cxn ang="0">
                    <a:pos x="248" y="0"/>
                  </a:cxn>
                  <a:cxn ang="0">
                    <a:pos x="244" y="4"/>
                  </a:cxn>
                </a:cxnLst>
                <a:rect l="0" t="0" r="r" b="b"/>
                <a:pathLst>
                  <a:path w="248" h="4">
                    <a:moveTo>
                      <a:pt x="244" y="4"/>
                    </a:moveTo>
                    <a:lnTo>
                      <a:pt x="0" y="4"/>
                    </a:lnTo>
                    <a:lnTo>
                      <a:pt x="6" y="0"/>
                    </a:lnTo>
                    <a:lnTo>
                      <a:pt x="248" y="0"/>
                    </a:lnTo>
                    <a:lnTo>
                      <a:pt x="244" y="4"/>
                    </a:lnTo>
                    <a:close/>
                  </a:path>
                </a:pathLst>
              </a:custGeom>
              <a:solidFill>
                <a:srgbClr val="E0DDAE"/>
              </a:solidFill>
              <a:ln w="9525">
                <a:noFill/>
                <a:round/>
                <a:headEnd/>
                <a:tailEnd/>
              </a:ln>
            </p:spPr>
            <p:txBody>
              <a:bodyPr/>
              <a:lstStyle/>
              <a:p>
                <a:endParaRPr lang="es-ES"/>
              </a:p>
            </p:txBody>
          </p:sp>
          <p:sp>
            <p:nvSpPr>
              <p:cNvPr id="147794" name="Freeform 338"/>
              <p:cNvSpPr>
                <a:spLocks/>
              </p:cNvSpPr>
              <p:nvPr/>
            </p:nvSpPr>
            <p:spPr bwMode="auto">
              <a:xfrm>
                <a:off x="1763" y="1830"/>
                <a:ext cx="251" cy="5"/>
              </a:xfrm>
              <a:custGeom>
                <a:avLst/>
                <a:gdLst/>
                <a:ahLst/>
                <a:cxnLst>
                  <a:cxn ang="0">
                    <a:pos x="244" y="5"/>
                  </a:cxn>
                  <a:cxn ang="0">
                    <a:pos x="0" y="5"/>
                  </a:cxn>
                  <a:cxn ang="0">
                    <a:pos x="7" y="0"/>
                  </a:cxn>
                  <a:cxn ang="0">
                    <a:pos x="251" y="0"/>
                  </a:cxn>
                  <a:cxn ang="0">
                    <a:pos x="244" y="5"/>
                  </a:cxn>
                </a:cxnLst>
                <a:rect l="0" t="0" r="r" b="b"/>
                <a:pathLst>
                  <a:path w="251" h="5">
                    <a:moveTo>
                      <a:pt x="244" y="5"/>
                    </a:moveTo>
                    <a:lnTo>
                      <a:pt x="0" y="5"/>
                    </a:lnTo>
                    <a:lnTo>
                      <a:pt x="7" y="0"/>
                    </a:lnTo>
                    <a:lnTo>
                      <a:pt x="251" y="0"/>
                    </a:lnTo>
                    <a:lnTo>
                      <a:pt x="244" y="5"/>
                    </a:lnTo>
                    <a:close/>
                  </a:path>
                </a:pathLst>
              </a:custGeom>
              <a:solidFill>
                <a:srgbClr val="E0DDAC"/>
              </a:solidFill>
              <a:ln w="9525">
                <a:noFill/>
                <a:round/>
                <a:headEnd/>
                <a:tailEnd/>
              </a:ln>
            </p:spPr>
            <p:txBody>
              <a:bodyPr/>
              <a:lstStyle/>
              <a:p>
                <a:endParaRPr lang="es-ES"/>
              </a:p>
            </p:txBody>
          </p:sp>
          <p:sp>
            <p:nvSpPr>
              <p:cNvPr id="147795" name="Freeform 339"/>
              <p:cNvSpPr>
                <a:spLocks/>
              </p:cNvSpPr>
              <p:nvPr/>
            </p:nvSpPr>
            <p:spPr bwMode="auto">
              <a:xfrm>
                <a:off x="1767" y="1828"/>
                <a:ext cx="249" cy="5"/>
              </a:xfrm>
              <a:custGeom>
                <a:avLst/>
                <a:gdLst/>
                <a:ahLst/>
                <a:cxnLst>
                  <a:cxn ang="0">
                    <a:pos x="242" y="5"/>
                  </a:cxn>
                  <a:cxn ang="0">
                    <a:pos x="0" y="5"/>
                  </a:cxn>
                  <a:cxn ang="0">
                    <a:pos x="5" y="0"/>
                  </a:cxn>
                  <a:cxn ang="0">
                    <a:pos x="249" y="0"/>
                  </a:cxn>
                  <a:cxn ang="0">
                    <a:pos x="242" y="5"/>
                  </a:cxn>
                </a:cxnLst>
                <a:rect l="0" t="0" r="r" b="b"/>
                <a:pathLst>
                  <a:path w="249" h="5">
                    <a:moveTo>
                      <a:pt x="242" y="5"/>
                    </a:moveTo>
                    <a:lnTo>
                      <a:pt x="0" y="5"/>
                    </a:lnTo>
                    <a:lnTo>
                      <a:pt x="5" y="0"/>
                    </a:lnTo>
                    <a:lnTo>
                      <a:pt x="249" y="0"/>
                    </a:lnTo>
                    <a:lnTo>
                      <a:pt x="242" y="5"/>
                    </a:lnTo>
                    <a:close/>
                  </a:path>
                </a:pathLst>
              </a:custGeom>
              <a:solidFill>
                <a:srgbClr val="E0DDAC"/>
              </a:solidFill>
              <a:ln w="9525">
                <a:noFill/>
                <a:round/>
                <a:headEnd/>
                <a:tailEnd/>
              </a:ln>
            </p:spPr>
            <p:txBody>
              <a:bodyPr/>
              <a:lstStyle/>
              <a:p>
                <a:endParaRPr lang="es-ES"/>
              </a:p>
            </p:txBody>
          </p:sp>
          <p:sp>
            <p:nvSpPr>
              <p:cNvPr id="147796" name="Freeform 340"/>
              <p:cNvSpPr>
                <a:spLocks/>
              </p:cNvSpPr>
              <p:nvPr/>
            </p:nvSpPr>
            <p:spPr bwMode="auto">
              <a:xfrm>
                <a:off x="1770" y="1826"/>
                <a:ext cx="248" cy="4"/>
              </a:xfrm>
              <a:custGeom>
                <a:avLst/>
                <a:gdLst/>
                <a:ahLst/>
                <a:cxnLst>
                  <a:cxn ang="0">
                    <a:pos x="244" y="4"/>
                  </a:cxn>
                  <a:cxn ang="0">
                    <a:pos x="0" y="4"/>
                  </a:cxn>
                  <a:cxn ang="0">
                    <a:pos x="6" y="0"/>
                  </a:cxn>
                  <a:cxn ang="0">
                    <a:pos x="248" y="0"/>
                  </a:cxn>
                  <a:cxn ang="0">
                    <a:pos x="244" y="4"/>
                  </a:cxn>
                </a:cxnLst>
                <a:rect l="0" t="0" r="r" b="b"/>
                <a:pathLst>
                  <a:path w="248" h="4">
                    <a:moveTo>
                      <a:pt x="244" y="4"/>
                    </a:moveTo>
                    <a:lnTo>
                      <a:pt x="0" y="4"/>
                    </a:lnTo>
                    <a:lnTo>
                      <a:pt x="6" y="0"/>
                    </a:lnTo>
                    <a:lnTo>
                      <a:pt x="248" y="0"/>
                    </a:lnTo>
                    <a:lnTo>
                      <a:pt x="244" y="4"/>
                    </a:lnTo>
                    <a:close/>
                  </a:path>
                </a:pathLst>
              </a:custGeom>
              <a:solidFill>
                <a:srgbClr val="E0DDAC"/>
              </a:solidFill>
              <a:ln w="9525">
                <a:noFill/>
                <a:round/>
                <a:headEnd/>
                <a:tailEnd/>
              </a:ln>
            </p:spPr>
            <p:txBody>
              <a:bodyPr/>
              <a:lstStyle/>
              <a:p>
                <a:endParaRPr lang="es-ES"/>
              </a:p>
            </p:txBody>
          </p:sp>
          <p:sp>
            <p:nvSpPr>
              <p:cNvPr id="147797" name="Freeform 341"/>
              <p:cNvSpPr>
                <a:spLocks/>
              </p:cNvSpPr>
              <p:nvPr/>
            </p:nvSpPr>
            <p:spPr bwMode="auto">
              <a:xfrm>
                <a:off x="1772" y="1824"/>
                <a:ext cx="248" cy="4"/>
              </a:xfrm>
              <a:custGeom>
                <a:avLst/>
                <a:gdLst/>
                <a:ahLst/>
                <a:cxnLst>
                  <a:cxn ang="0">
                    <a:pos x="244" y="4"/>
                  </a:cxn>
                  <a:cxn ang="0">
                    <a:pos x="0" y="4"/>
                  </a:cxn>
                  <a:cxn ang="0">
                    <a:pos x="7" y="0"/>
                  </a:cxn>
                  <a:cxn ang="0">
                    <a:pos x="248" y="0"/>
                  </a:cxn>
                  <a:cxn ang="0">
                    <a:pos x="244" y="4"/>
                  </a:cxn>
                </a:cxnLst>
                <a:rect l="0" t="0" r="r" b="b"/>
                <a:pathLst>
                  <a:path w="248" h="4">
                    <a:moveTo>
                      <a:pt x="244" y="4"/>
                    </a:moveTo>
                    <a:lnTo>
                      <a:pt x="0" y="4"/>
                    </a:lnTo>
                    <a:lnTo>
                      <a:pt x="7" y="0"/>
                    </a:lnTo>
                    <a:lnTo>
                      <a:pt x="248" y="0"/>
                    </a:lnTo>
                    <a:lnTo>
                      <a:pt x="244" y="4"/>
                    </a:lnTo>
                    <a:close/>
                  </a:path>
                </a:pathLst>
              </a:custGeom>
              <a:solidFill>
                <a:srgbClr val="E0DDAA"/>
              </a:solidFill>
              <a:ln w="9525">
                <a:noFill/>
                <a:round/>
                <a:headEnd/>
                <a:tailEnd/>
              </a:ln>
            </p:spPr>
            <p:txBody>
              <a:bodyPr/>
              <a:lstStyle/>
              <a:p>
                <a:endParaRPr lang="es-ES"/>
              </a:p>
            </p:txBody>
          </p:sp>
          <p:sp>
            <p:nvSpPr>
              <p:cNvPr id="147798" name="Freeform 342"/>
              <p:cNvSpPr>
                <a:spLocks/>
              </p:cNvSpPr>
              <p:nvPr/>
            </p:nvSpPr>
            <p:spPr bwMode="auto">
              <a:xfrm>
                <a:off x="1776" y="1822"/>
                <a:ext cx="247" cy="4"/>
              </a:xfrm>
              <a:custGeom>
                <a:avLst/>
                <a:gdLst/>
                <a:ahLst/>
                <a:cxnLst>
                  <a:cxn ang="0">
                    <a:pos x="242" y="4"/>
                  </a:cxn>
                  <a:cxn ang="0">
                    <a:pos x="0" y="4"/>
                  </a:cxn>
                  <a:cxn ang="0">
                    <a:pos x="5" y="0"/>
                  </a:cxn>
                  <a:cxn ang="0">
                    <a:pos x="247" y="0"/>
                  </a:cxn>
                  <a:cxn ang="0">
                    <a:pos x="242" y="4"/>
                  </a:cxn>
                </a:cxnLst>
                <a:rect l="0" t="0" r="r" b="b"/>
                <a:pathLst>
                  <a:path w="247" h="4">
                    <a:moveTo>
                      <a:pt x="242" y="4"/>
                    </a:moveTo>
                    <a:lnTo>
                      <a:pt x="0" y="4"/>
                    </a:lnTo>
                    <a:lnTo>
                      <a:pt x="5" y="0"/>
                    </a:lnTo>
                    <a:lnTo>
                      <a:pt x="247" y="0"/>
                    </a:lnTo>
                    <a:lnTo>
                      <a:pt x="242" y="4"/>
                    </a:lnTo>
                    <a:close/>
                  </a:path>
                </a:pathLst>
              </a:custGeom>
              <a:solidFill>
                <a:srgbClr val="DCDBAA"/>
              </a:solidFill>
              <a:ln w="9525">
                <a:noFill/>
                <a:round/>
                <a:headEnd/>
                <a:tailEnd/>
              </a:ln>
            </p:spPr>
            <p:txBody>
              <a:bodyPr/>
              <a:lstStyle/>
              <a:p>
                <a:endParaRPr lang="es-ES"/>
              </a:p>
            </p:txBody>
          </p:sp>
          <p:sp>
            <p:nvSpPr>
              <p:cNvPr id="147799" name="Freeform 343"/>
              <p:cNvSpPr>
                <a:spLocks/>
              </p:cNvSpPr>
              <p:nvPr/>
            </p:nvSpPr>
            <p:spPr bwMode="auto">
              <a:xfrm>
                <a:off x="1779" y="1819"/>
                <a:ext cx="246" cy="5"/>
              </a:xfrm>
              <a:custGeom>
                <a:avLst/>
                <a:gdLst/>
                <a:ahLst/>
                <a:cxnLst>
                  <a:cxn ang="0">
                    <a:pos x="241" y="5"/>
                  </a:cxn>
                  <a:cxn ang="0">
                    <a:pos x="0" y="5"/>
                  </a:cxn>
                  <a:cxn ang="0">
                    <a:pos x="6" y="0"/>
                  </a:cxn>
                  <a:cxn ang="0">
                    <a:pos x="246" y="0"/>
                  </a:cxn>
                  <a:cxn ang="0">
                    <a:pos x="241" y="5"/>
                  </a:cxn>
                </a:cxnLst>
                <a:rect l="0" t="0" r="r" b="b"/>
                <a:pathLst>
                  <a:path w="246" h="5">
                    <a:moveTo>
                      <a:pt x="241" y="5"/>
                    </a:moveTo>
                    <a:lnTo>
                      <a:pt x="0" y="5"/>
                    </a:lnTo>
                    <a:lnTo>
                      <a:pt x="6" y="0"/>
                    </a:lnTo>
                    <a:lnTo>
                      <a:pt x="246" y="0"/>
                    </a:lnTo>
                    <a:lnTo>
                      <a:pt x="241" y="5"/>
                    </a:lnTo>
                    <a:close/>
                  </a:path>
                </a:pathLst>
              </a:custGeom>
              <a:solidFill>
                <a:srgbClr val="DCD8A9"/>
              </a:solidFill>
              <a:ln w="9525">
                <a:noFill/>
                <a:round/>
                <a:headEnd/>
                <a:tailEnd/>
              </a:ln>
            </p:spPr>
            <p:txBody>
              <a:bodyPr/>
              <a:lstStyle/>
              <a:p>
                <a:endParaRPr lang="es-ES"/>
              </a:p>
            </p:txBody>
          </p:sp>
          <p:sp>
            <p:nvSpPr>
              <p:cNvPr id="147800" name="Freeform 344"/>
              <p:cNvSpPr>
                <a:spLocks/>
              </p:cNvSpPr>
              <p:nvPr/>
            </p:nvSpPr>
            <p:spPr bwMode="auto">
              <a:xfrm>
                <a:off x="1781" y="1817"/>
                <a:ext cx="246" cy="5"/>
              </a:xfrm>
              <a:custGeom>
                <a:avLst/>
                <a:gdLst/>
                <a:ahLst/>
                <a:cxnLst>
                  <a:cxn ang="0">
                    <a:pos x="242" y="5"/>
                  </a:cxn>
                  <a:cxn ang="0">
                    <a:pos x="0" y="5"/>
                  </a:cxn>
                  <a:cxn ang="0">
                    <a:pos x="6" y="0"/>
                  </a:cxn>
                  <a:cxn ang="0">
                    <a:pos x="246" y="0"/>
                  </a:cxn>
                  <a:cxn ang="0">
                    <a:pos x="242" y="5"/>
                  </a:cxn>
                </a:cxnLst>
                <a:rect l="0" t="0" r="r" b="b"/>
                <a:pathLst>
                  <a:path w="246" h="5">
                    <a:moveTo>
                      <a:pt x="242" y="5"/>
                    </a:moveTo>
                    <a:lnTo>
                      <a:pt x="0" y="5"/>
                    </a:lnTo>
                    <a:lnTo>
                      <a:pt x="6" y="0"/>
                    </a:lnTo>
                    <a:lnTo>
                      <a:pt x="246" y="0"/>
                    </a:lnTo>
                    <a:lnTo>
                      <a:pt x="242" y="5"/>
                    </a:lnTo>
                    <a:close/>
                  </a:path>
                </a:pathLst>
              </a:custGeom>
              <a:solidFill>
                <a:srgbClr val="DCD8A8"/>
              </a:solidFill>
              <a:ln w="9525">
                <a:noFill/>
                <a:round/>
                <a:headEnd/>
                <a:tailEnd/>
              </a:ln>
            </p:spPr>
            <p:txBody>
              <a:bodyPr/>
              <a:lstStyle/>
              <a:p>
                <a:endParaRPr lang="es-ES"/>
              </a:p>
            </p:txBody>
          </p:sp>
          <p:sp>
            <p:nvSpPr>
              <p:cNvPr id="147801" name="Freeform 345"/>
              <p:cNvSpPr>
                <a:spLocks/>
              </p:cNvSpPr>
              <p:nvPr/>
            </p:nvSpPr>
            <p:spPr bwMode="auto">
              <a:xfrm>
                <a:off x="1785" y="1815"/>
                <a:ext cx="247" cy="4"/>
              </a:xfrm>
              <a:custGeom>
                <a:avLst/>
                <a:gdLst/>
                <a:ahLst/>
                <a:cxnLst>
                  <a:cxn ang="0">
                    <a:pos x="240" y="4"/>
                  </a:cxn>
                  <a:cxn ang="0">
                    <a:pos x="0" y="4"/>
                  </a:cxn>
                  <a:cxn ang="0">
                    <a:pos x="5" y="0"/>
                  </a:cxn>
                  <a:cxn ang="0">
                    <a:pos x="247" y="0"/>
                  </a:cxn>
                  <a:cxn ang="0">
                    <a:pos x="240" y="4"/>
                  </a:cxn>
                </a:cxnLst>
                <a:rect l="0" t="0" r="r" b="b"/>
                <a:pathLst>
                  <a:path w="247" h="4">
                    <a:moveTo>
                      <a:pt x="240" y="4"/>
                    </a:moveTo>
                    <a:lnTo>
                      <a:pt x="0" y="4"/>
                    </a:lnTo>
                    <a:lnTo>
                      <a:pt x="5" y="0"/>
                    </a:lnTo>
                    <a:lnTo>
                      <a:pt x="247" y="0"/>
                    </a:lnTo>
                    <a:lnTo>
                      <a:pt x="240" y="4"/>
                    </a:lnTo>
                    <a:close/>
                  </a:path>
                </a:pathLst>
              </a:custGeom>
              <a:solidFill>
                <a:srgbClr val="DCD8A8"/>
              </a:solidFill>
              <a:ln w="9525">
                <a:noFill/>
                <a:round/>
                <a:headEnd/>
                <a:tailEnd/>
              </a:ln>
            </p:spPr>
            <p:txBody>
              <a:bodyPr/>
              <a:lstStyle/>
              <a:p>
                <a:endParaRPr lang="es-ES"/>
              </a:p>
            </p:txBody>
          </p:sp>
          <p:sp>
            <p:nvSpPr>
              <p:cNvPr id="147802" name="Freeform 346"/>
              <p:cNvSpPr>
                <a:spLocks/>
              </p:cNvSpPr>
              <p:nvPr/>
            </p:nvSpPr>
            <p:spPr bwMode="auto">
              <a:xfrm>
                <a:off x="1787" y="1813"/>
                <a:ext cx="247" cy="4"/>
              </a:xfrm>
              <a:custGeom>
                <a:avLst/>
                <a:gdLst/>
                <a:ahLst/>
                <a:cxnLst>
                  <a:cxn ang="0">
                    <a:pos x="240" y="4"/>
                  </a:cxn>
                  <a:cxn ang="0">
                    <a:pos x="0" y="4"/>
                  </a:cxn>
                  <a:cxn ang="0">
                    <a:pos x="7" y="0"/>
                  </a:cxn>
                  <a:cxn ang="0">
                    <a:pos x="247" y="0"/>
                  </a:cxn>
                  <a:cxn ang="0">
                    <a:pos x="240" y="4"/>
                  </a:cxn>
                </a:cxnLst>
                <a:rect l="0" t="0" r="r" b="b"/>
                <a:pathLst>
                  <a:path w="247" h="4">
                    <a:moveTo>
                      <a:pt x="240" y="4"/>
                    </a:moveTo>
                    <a:lnTo>
                      <a:pt x="0" y="4"/>
                    </a:lnTo>
                    <a:lnTo>
                      <a:pt x="7" y="0"/>
                    </a:lnTo>
                    <a:lnTo>
                      <a:pt x="247" y="0"/>
                    </a:lnTo>
                    <a:lnTo>
                      <a:pt x="240" y="4"/>
                    </a:lnTo>
                    <a:close/>
                  </a:path>
                </a:pathLst>
              </a:custGeom>
              <a:solidFill>
                <a:srgbClr val="DCD8A8"/>
              </a:solidFill>
              <a:ln w="9525">
                <a:noFill/>
                <a:round/>
                <a:headEnd/>
                <a:tailEnd/>
              </a:ln>
            </p:spPr>
            <p:txBody>
              <a:bodyPr/>
              <a:lstStyle/>
              <a:p>
                <a:endParaRPr lang="es-ES"/>
              </a:p>
            </p:txBody>
          </p:sp>
          <p:sp>
            <p:nvSpPr>
              <p:cNvPr id="147803" name="Freeform 347"/>
              <p:cNvSpPr>
                <a:spLocks/>
              </p:cNvSpPr>
              <p:nvPr/>
            </p:nvSpPr>
            <p:spPr bwMode="auto">
              <a:xfrm>
                <a:off x="1790" y="1810"/>
                <a:ext cx="246" cy="5"/>
              </a:xfrm>
              <a:custGeom>
                <a:avLst/>
                <a:gdLst/>
                <a:ahLst/>
                <a:cxnLst>
                  <a:cxn ang="0">
                    <a:pos x="242" y="5"/>
                  </a:cxn>
                  <a:cxn ang="0">
                    <a:pos x="0" y="5"/>
                  </a:cxn>
                  <a:cxn ang="0">
                    <a:pos x="6" y="0"/>
                  </a:cxn>
                  <a:cxn ang="0">
                    <a:pos x="246" y="0"/>
                  </a:cxn>
                  <a:cxn ang="0">
                    <a:pos x="242" y="5"/>
                  </a:cxn>
                </a:cxnLst>
                <a:rect l="0" t="0" r="r" b="b"/>
                <a:pathLst>
                  <a:path w="246" h="5">
                    <a:moveTo>
                      <a:pt x="242" y="5"/>
                    </a:moveTo>
                    <a:lnTo>
                      <a:pt x="0" y="5"/>
                    </a:lnTo>
                    <a:lnTo>
                      <a:pt x="6" y="0"/>
                    </a:lnTo>
                    <a:lnTo>
                      <a:pt x="246" y="0"/>
                    </a:lnTo>
                    <a:lnTo>
                      <a:pt x="242" y="5"/>
                    </a:lnTo>
                    <a:close/>
                  </a:path>
                </a:pathLst>
              </a:custGeom>
              <a:solidFill>
                <a:srgbClr val="DCD8A6"/>
              </a:solidFill>
              <a:ln w="9525">
                <a:noFill/>
                <a:round/>
                <a:headEnd/>
                <a:tailEnd/>
              </a:ln>
            </p:spPr>
            <p:txBody>
              <a:bodyPr/>
              <a:lstStyle/>
              <a:p>
                <a:endParaRPr lang="es-ES"/>
              </a:p>
            </p:txBody>
          </p:sp>
          <p:sp>
            <p:nvSpPr>
              <p:cNvPr id="147804" name="Freeform 348"/>
              <p:cNvSpPr>
                <a:spLocks/>
              </p:cNvSpPr>
              <p:nvPr/>
            </p:nvSpPr>
            <p:spPr bwMode="auto">
              <a:xfrm>
                <a:off x="1794" y="1808"/>
                <a:ext cx="244" cy="5"/>
              </a:xfrm>
              <a:custGeom>
                <a:avLst/>
                <a:gdLst/>
                <a:ahLst/>
                <a:cxnLst>
                  <a:cxn ang="0">
                    <a:pos x="240" y="5"/>
                  </a:cxn>
                  <a:cxn ang="0">
                    <a:pos x="0" y="5"/>
                  </a:cxn>
                  <a:cxn ang="0">
                    <a:pos x="5" y="0"/>
                  </a:cxn>
                  <a:cxn ang="0">
                    <a:pos x="244" y="0"/>
                  </a:cxn>
                  <a:cxn ang="0">
                    <a:pos x="240" y="5"/>
                  </a:cxn>
                </a:cxnLst>
                <a:rect l="0" t="0" r="r" b="b"/>
                <a:pathLst>
                  <a:path w="244" h="5">
                    <a:moveTo>
                      <a:pt x="240" y="5"/>
                    </a:moveTo>
                    <a:lnTo>
                      <a:pt x="0" y="5"/>
                    </a:lnTo>
                    <a:lnTo>
                      <a:pt x="5" y="0"/>
                    </a:lnTo>
                    <a:lnTo>
                      <a:pt x="244" y="0"/>
                    </a:lnTo>
                    <a:lnTo>
                      <a:pt x="240" y="5"/>
                    </a:lnTo>
                    <a:close/>
                  </a:path>
                </a:pathLst>
              </a:custGeom>
              <a:solidFill>
                <a:srgbClr val="D7D6A6"/>
              </a:solidFill>
              <a:ln w="9525">
                <a:noFill/>
                <a:round/>
                <a:headEnd/>
                <a:tailEnd/>
              </a:ln>
            </p:spPr>
            <p:txBody>
              <a:bodyPr/>
              <a:lstStyle/>
              <a:p>
                <a:endParaRPr lang="es-ES"/>
              </a:p>
            </p:txBody>
          </p:sp>
          <p:sp>
            <p:nvSpPr>
              <p:cNvPr id="147805" name="Freeform 349"/>
              <p:cNvSpPr>
                <a:spLocks/>
              </p:cNvSpPr>
              <p:nvPr/>
            </p:nvSpPr>
            <p:spPr bwMode="auto">
              <a:xfrm>
                <a:off x="1796" y="1806"/>
                <a:ext cx="244" cy="4"/>
              </a:xfrm>
              <a:custGeom>
                <a:avLst/>
                <a:gdLst/>
                <a:ahLst/>
                <a:cxnLst>
                  <a:cxn ang="0">
                    <a:pos x="240" y="4"/>
                  </a:cxn>
                  <a:cxn ang="0">
                    <a:pos x="0" y="4"/>
                  </a:cxn>
                  <a:cxn ang="0">
                    <a:pos x="7" y="0"/>
                  </a:cxn>
                  <a:cxn ang="0">
                    <a:pos x="244" y="0"/>
                  </a:cxn>
                  <a:cxn ang="0">
                    <a:pos x="240" y="4"/>
                  </a:cxn>
                </a:cxnLst>
                <a:rect l="0" t="0" r="r" b="b"/>
                <a:pathLst>
                  <a:path w="244" h="4">
                    <a:moveTo>
                      <a:pt x="240" y="4"/>
                    </a:moveTo>
                    <a:lnTo>
                      <a:pt x="0" y="4"/>
                    </a:lnTo>
                    <a:lnTo>
                      <a:pt x="7" y="0"/>
                    </a:lnTo>
                    <a:lnTo>
                      <a:pt x="244" y="0"/>
                    </a:lnTo>
                    <a:lnTo>
                      <a:pt x="240" y="4"/>
                    </a:lnTo>
                    <a:close/>
                  </a:path>
                </a:pathLst>
              </a:custGeom>
              <a:solidFill>
                <a:srgbClr val="D7D3A5"/>
              </a:solidFill>
              <a:ln w="9525">
                <a:noFill/>
                <a:round/>
                <a:headEnd/>
                <a:tailEnd/>
              </a:ln>
            </p:spPr>
            <p:txBody>
              <a:bodyPr/>
              <a:lstStyle/>
              <a:p>
                <a:endParaRPr lang="es-ES"/>
              </a:p>
            </p:txBody>
          </p:sp>
          <p:sp>
            <p:nvSpPr>
              <p:cNvPr id="147806" name="Freeform 350"/>
              <p:cNvSpPr>
                <a:spLocks/>
              </p:cNvSpPr>
              <p:nvPr/>
            </p:nvSpPr>
            <p:spPr bwMode="auto">
              <a:xfrm>
                <a:off x="1799" y="1804"/>
                <a:ext cx="244" cy="4"/>
              </a:xfrm>
              <a:custGeom>
                <a:avLst/>
                <a:gdLst/>
                <a:ahLst/>
                <a:cxnLst>
                  <a:cxn ang="0">
                    <a:pos x="239" y="4"/>
                  </a:cxn>
                  <a:cxn ang="0">
                    <a:pos x="0" y="4"/>
                  </a:cxn>
                  <a:cxn ang="0">
                    <a:pos x="6" y="0"/>
                  </a:cxn>
                  <a:cxn ang="0">
                    <a:pos x="244" y="0"/>
                  </a:cxn>
                  <a:cxn ang="0">
                    <a:pos x="239" y="4"/>
                  </a:cxn>
                </a:cxnLst>
                <a:rect l="0" t="0" r="r" b="b"/>
                <a:pathLst>
                  <a:path w="244" h="4">
                    <a:moveTo>
                      <a:pt x="239" y="4"/>
                    </a:moveTo>
                    <a:lnTo>
                      <a:pt x="0" y="4"/>
                    </a:lnTo>
                    <a:lnTo>
                      <a:pt x="6" y="0"/>
                    </a:lnTo>
                    <a:lnTo>
                      <a:pt x="244" y="0"/>
                    </a:lnTo>
                    <a:lnTo>
                      <a:pt x="239" y="4"/>
                    </a:lnTo>
                    <a:close/>
                  </a:path>
                </a:pathLst>
              </a:custGeom>
              <a:solidFill>
                <a:srgbClr val="D7D3A3"/>
              </a:solidFill>
              <a:ln w="9525">
                <a:noFill/>
                <a:round/>
                <a:headEnd/>
                <a:tailEnd/>
              </a:ln>
            </p:spPr>
            <p:txBody>
              <a:bodyPr/>
              <a:lstStyle/>
              <a:p>
                <a:endParaRPr lang="es-ES"/>
              </a:p>
            </p:txBody>
          </p:sp>
          <p:sp>
            <p:nvSpPr>
              <p:cNvPr id="147807" name="Freeform 351"/>
              <p:cNvSpPr>
                <a:spLocks/>
              </p:cNvSpPr>
              <p:nvPr/>
            </p:nvSpPr>
            <p:spPr bwMode="auto">
              <a:xfrm>
                <a:off x="1803" y="1802"/>
                <a:ext cx="242" cy="4"/>
              </a:xfrm>
              <a:custGeom>
                <a:avLst/>
                <a:gdLst/>
                <a:ahLst/>
                <a:cxnLst>
                  <a:cxn ang="0">
                    <a:pos x="237" y="4"/>
                  </a:cxn>
                  <a:cxn ang="0">
                    <a:pos x="0" y="4"/>
                  </a:cxn>
                  <a:cxn ang="0">
                    <a:pos x="4" y="0"/>
                  </a:cxn>
                  <a:cxn ang="0">
                    <a:pos x="242" y="0"/>
                  </a:cxn>
                  <a:cxn ang="0">
                    <a:pos x="237" y="4"/>
                  </a:cxn>
                </a:cxnLst>
                <a:rect l="0" t="0" r="r" b="b"/>
                <a:pathLst>
                  <a:path w="242" h="4">
                    <a:moveTo>
                      <a:pt x="237" y="4"/>
                    </a:moveTo>
                    <a:lnTo>
                      <a:pt x="0" y="4"/>
                    </a:lnTo>
                    <a:lnTo>
                      <a:pt x="4" y="0"/>
                    </a:lnTo>
                    <a:lnTo>
                      <a:pt x="242" y="0"/>
                    </a:lnTo>
                    <a:lnTo>
                      <a:pt x="237" y="4"/>
                    </a:lnTo>
                    <a:close/>
                  </a:path>
                </a:pathLst>
              </a:custGeom>
              <a:solidFill>
                <a:srgbClr val="D7D3A3"/>
              </a:solidFill>
              <a:ln w="9525">
                <a:noFill/>
                <a:round/>
                <a:headEnd/>
                <a:tailEnd/>
              </a:ln>
            </p:spPr>
            <p:txBody>
              <a:bodyPr/>
              <a:lstStyle/>
              <a:p>
                <a:endParaRPr lang="es-ES"/>
              </a:p>
            </p:txBody>
          </p:sp>
          <p:sp>
            <p:nvSpPr>
              <p:cNvPr id="147808" name="Freeform 352"/>
              <p:cNvSpPr>
                <a:spLocks/>
              </p:cNvSpPr>
              <p:nvPr/>
            </p:nvSpPr>
            <p:spPr bwMode="auto">
              <a:xfrm>
                <a:off x="1805" y="1799"/>
                <a:ext cx="244" cy="5"/>
              </a:xfrm>
              <a:custGeom>
                <a:avLst/>
                <a:gdLst/>
                <a:ahLst/>
                <a:cxnLst>
                  <a:cxn ang="0">
                    <a:pos x="238" y="5"/>
                  </a:cxn>
                  <a:cxn ang="0">
                    <a:pos x="0" y="5"/>
                  </a:cxn>
                  <a:cxn ang="0">
                    <a:pos x="7" y="0"/>
                  </a:cxn>
                  <a:cxn ang="0">
                    <a:pos x="244" y="0"/>
                  </a:cxn>
                  <a:cxn ang="0">
                    <a:pos x="238" y="5"/>
                  </a:cxn>
                </a:cxnLst>
                <a:rect l="0" t="0" r="r" b="b"/>
                <a:pathLst>
                  <a:path w="244" h="5">
                    <a:moveTo>
                      <a:pt x="238" y="5"/>
                    </a:moveTo>
                    <a:lnTo>
                      <a:pt x="0" y="5"/>
                    </a:lnTo>
                    <a:lnTo>
                      <a:pt x="7" y="0"/>
                    </a:lnTo>
                    <a:lnTo>
                      <a:pt x="244" y="0"/>
                    </a:lnTo>
                    <a:lnTo>
                      <a:pt x="238" y="5"/>
                    </a:lnTo>
                    <a:close/>
                  </a:path>
                </a:pathLst>
              </a:custGeom>
              <a:solidFill>
                <a:srgbClr val="D7D3A3"/>
              </a:solidFill>
              <a:ln w="9525">
                <a:noFill/>
                <a:round/>
                <a:headEnd/>
                <a:tailEnd/>
              </a:ln>
            </p:spPr>
            <p:txBody>
              <a:bodyPr/>
              <a:lstStyle/>
              <a:p>
                <a:endParaRPr lang="es-ES"/>
              </a:p>
            </p:txBody>
          </p:sp>
          <p:sp>
            <p:nvSpPr>
              <p:cNvPr id="147809" name="Freeform 353"/>
              <p:cNvSpPr>
                <a:spLocks/>
              </p:cNvSpPr>
              <p:nvPr/>
            </p:nvSpPr>
            <p:spPr bwMode="auto">
              <a:xfrm>
                <a:off x="1807" y="1797"/>
                <a:ext cx="244" cy="5"/>
              </a:xfrm>
              <a:custGeom>
                <a:avLst/>
                <a:gdLst/>
                <a:ahLst/>
                <a:cxnLst>
                  <a:cxn ang="0">
                    <a:pos x="238" y="5"/>
                  </a:cxn>
                  <a:cxn ang="0">
                    <a:pos x="0" y="5"/>
                  </a:cxn>
                  <a:cxn ang="0">
                    <a:pos x="7" y="0"/>
                  </a:cxn>
                  <a:cxn ang="0">
                    <a:pos x="244" y="0"/>
                  </a:cxn>
                  <a:cxn ang="0">
                    <a:pos x="238" y="5"/>
                  </a:cxn>
                </a:cxnLst>
                <a:rect l="0" t="0" r="r" b="b"/>
                <a:pathLst>
                  <a:path w="244" h="5">
                    <a:moveTo>
                      <a:pt x="238" y="5"/>
                    </a:moveTo>
                    <a:lnTo>
                      <a:pt x="0" y="5"/>
                    </a:lnTo>
                    <a:lnTo>
                      <a:pt x="7" y="0"/>
                    </a:lnTo>
                    <a:lnTo>
                      <a:pt x="244" y="0"/>
                    </a:lnTo>
                    <a:lnTo>
                      <a:pt x="238" y="5"/>
                    </a:lnTo>
                    <a:close/>
                  </a:path>
                </a:pathLst>
              </a:custGeom>
              <a:solidFill>
                <a:srgbClr val="D7D3A2"/>
              </a:solidFill>
              <a:ln w="9525">
                <a:noFill/>
                <a:round/>
                <a:headEnd/>
                <a:tailEnd/>
              </a:ln>
            </p:spPr>
            <p:txBody>
              <a:bodyPr/>
              <a:lstStyle/>
              <a:p>
                <a:endParaRPr lang="es-ES"/>
              </a:p>
            </p:txBody>
          </p:sp>
          <p:sp>
            <p:nvSpPr>
              <p:cNvPr id="147810" name="Freeform 354"/>
              <p:cNvSpPr>
                <a:spLocks/>
              </p:cNvSpPr>
              <p:nvPr/>
            </p:nvSpPr>
            <p:spPr bwMode="auto">
              <a:xfrm>
                <a:off x="1812" y="1795"/>
                <a:ext cx="242" cy="4"/>
              </a:xfrm>
              <a:custGeom>
                <a:avLst/>
                <a:gdLst/>
                <a:ahLst/>
                <a:cxnLst>
                  <a:cxn ang="0">
                    <a:pos x="237" y="4"/>
                  </a:cxn>
                  <a:cxn ang="0">
                    <a:pos x="0" y="4"/>
                  </a:cxn>
                  <a:cxn ang="0">
                    <a:pos x="4" y="0"/>
                  </a:cxn>
                  <a:cxn ang="0">
                    <a:pos x="242" y="0"/>
                  </a:cxn>
                  <a:cxn ang="0">
                    <a:pos x="237" y="4"/>
                  </a:cxn>
                </a:cxnLst>
                <a:rect l="0" t="0" r="r" b="b"/>
                <a:pathLst>
                  <a:path w="242" h="4">
                    <a:moveTo>
                      <a:pt x="237" y="4"/>
                    </a:moveTo>
                    <a:lnTo>
                      <a:pt x="0" y="4"/>
                    </a:lnTo>
                    <a:lnTo>
                      <a:pt x="4" y="0"/>
                    </a:lnTo>
                    <a:lnTo>
                      <a:pt x="242" y="0"/>
                    </a:lnTo>
                    <a:lnTo>
                      <a:pt x="237" y="4"/>
                    </a:lnTo>
                    <a:close/>
                  </a:path>
                </a:pathLst>
              </a:custGeom>
              <a:solidFill>
                <a:srgbClr val="D4D2A2"/>
              </a:solidFill>
              <a:ln w="9525">
                <a:noFill/>
                <a:round/>
                <a:headEnd/>
                <a:tailEnd/>
              </a:ln>
            </p:spPr>
            <p:txBody>
              <a:bodyPr/>
              <a:lstStyle/>
              <a:p>
                <a:endParaRPr lang="es-ES"/>
              </a:p>
            </p:txBody>
          </p:sp>
          <p:sp>
            <p:nvSpPr>
              <p:cNvPr id="147811" name="Freeform 355"/>
              <p:cNvSpPr>
                <a:spLocks/>
              </p:cNvSpPr>
              <p:nvPr/>
            </p:nvSpPr>
            <p:spPr bwMode="auto">
              <a:xfrm>
                <a:off x="1814" y="1793"/>
                <a:ext cx="242" cy="4"/>
              </a:xfrm>
              <a:custGeom>
                <a:avLst/>
                <a:gdLst/>
                <a:ahLst/>
                <a:cxnLst>
                  <a:cxn ang="0">
                    <a:pos x="237" y="4"/>
                  </a:cxn>
                  <a:cxn ang="0">
                    <a:pos x="0" y="4"/>
                  </a:cxn>
                  <a:cxn ang="0">
                    <a:pos x="7" y="0"/>
                  </a:cxn>
                  <a:cxn ang="0">
                    <a:pos x="242" y="0"/>
                  </a:cxn>
                  <a:cxn ang="0">
                    <a:pos x="237" y="4"/>
                  </a:cxn>
                </a:cxnLst>
                <a:rect l="0" t="0" r="r" b="b"/>
                <a:pathLst>
                  <a:path w="242" h="4">
                    <a:moveTo>
                      <a:pt x="237" y="4"/>
                    </a:moveTo>
                    <a:lnTo>
                      <a:pt x="0" y="4"/>
                    </a:lnTo>
                    <a:lnTo>
                      <a:pt x="7" y="0"/>
                    </a:lnTo>
                    <a:lnTo>
                      <a:pt x="242" y="0"/>
                    </a:lnTo>
                    <a:lnTo>
                      <a:pt x="237" y="4"/>
                    </a:lnTo>
                    <a:close/>
                  </a:path>
                </a:pathLst>
              </a:custGeom>
              <a:solidFill>
                <a:srgbClr val="D4D2A2"/>
              </a:solidFill>
              <a:ln w="9525">
                <a:noFill/>
                <a:round/>
                <a:headEnd/>
                <a:tailEnd/>
              </a:ln>
            </p:spPr>
            <p:txBody>
              <a:bodyPr/>
              <a:lstStyle/>
              <a:p>
                <a:endParaRPr lang="es-ES"/>
              </a:p>
            </p:txBody>
          </p:sp>
          <p:sp>
            <p:nvSpPr>
              <p:cNvPr id="147812" name="Freeform 356"/>
              <p:cNvSpPr>
                <a:spLocks/>
              </p:cNvSpPr>
              <p:nvPr/>
            </p:nvSpPr>
            <p:spPr bwMode="auto">
              <a:xfrm>
                <a:off x="1816" y="1790"/>
                <a:ext cx="242" cy="5"/>
              </a:xfrm>
              <a:custGeom>
                <a:avLst/>
                <a:gdLst/>
                <a:ahLst/>
                <a:cxnLst>
                  <a:cxn ang="0">
                    <a:pos x="238" y="5"/>
                  </a:cxn>
                  <a:cxn ang="0">
                    <a:pos x="0" y="5"/>
                  </a:cxn>
                  <a:cxn ang="0">
                    <a:pos x="7" y="0"/>
                  </a:cxn>
                  <a:cxn ang="0">
                    <a:pos x="242" y="0"/>
                  </a:cxn>
                  <a:cxn ang="0">
                    <a:pos x="238" y="5"/>
                  </a:cxn>
                </a:cxnLst>
                <a:rect l="0" t="0" r="r" b="b"/>
                <a:pathLst>
                  <a:path w="242" h="5">
                    <a:moveTo>
                      <a:pt x="238" y="5"/>
                    </a:moveTo>
                    <a:lnTo>
                      <a:pt x="0" y="5"/>
                    </a:lnTo>
                    <a:lnTo>
                      <a:pt x="7" y="0"/>
                    </a:lnTo>
                    <a:lnTo>
                      <a:pt x="242" y="0"/>
                    </a:lnTo>
                    <a:lnTo>
                      <a:pt x="238" y="5"/>
                    </a:lnTo>
                    <a:close/>
                  </a:path>
                </a:pathLst>
              </a:custGeom>
              <a:solidFill>
                <a:srgbClr val="D4D0A0"/>
              </a:solidFill>
              <a:ln w="9525">
                <a:noFill/>
                <a:round/>
                <a:headEnd/>
                <a:tailEnd/>
              </a:ln>
            </p:spPr>
            <p:txBody>
              <a:bodyPr/>
              <a:lstStyle/>
              <a:p>
                <a:endParaRPr lang="es-ES"/>
              </a:p>
            </p:txBody>
          </p:sp>
          <p:sp>
            <p:nvSpPr>
              <p:cNvPr id="147813" name="Freeform 357"/>
              <p:cNvSpPr>
                <a:spLocks/>
              </p:cNvSpPr>
              <p:nvPr/>
            </p:nvSpPr>
            <p:spPr bwMode="auto">
              <a:xfrm>
                <a:off x="1821" y="1788"/>
                <a:ext cx="239" cy="5"/>
              </a:xfrm>
              <a:custGeom>
                <a:avLst/>
                <a:gdLst/>
                <a:ahLst/>
                <a:cxnLst>
                  <a:cxn ang="0">
                    <a:pos x="235" y="5"/>
                  </a:cxn>
                  <a:cxn ang="0">
                    <a:pos x="0" y="5"/>
                  </a:cxn>
                  <a:cxn ang="0">
                    <a:pos x="4" y="0"/>
                  </a:cxn>
                  <a:cxn ang="0">
                    <a:pos x="239" y="0"/>
                  </a:cxn>
                  <a:cxn ang="0">
                    <a:pos x="235" y="5"/>
                  </a:cxn>
                </a:cxnLst>
                <a:rect l="0" t="0" r="r" b="b"/>
                <a:pathLst>
                  <a:path w="239" h="5">
                    <a:moveTo>
                      <a:pt x="235" y="5"/>
                    </a:moveTo>
                    <a:lnTo>
                      <a:pt x="0" y="5"/>
                    </a:lnTo>
                    <a:lnTo>
                      <a:pt x="4" y="0"/>
                    </a:lnTo>
                    <a:lnTo>
                      <a:pt x="239" y="0"/>
                    </a:lnTo>
                    <a:lnTo>
                      <a:pt x="235" y="5"/>
                    </a:lnTo>
                    <a:close/>
                  </a:path>
                </a:pathLst>
              </a:custGeom>
              <a:solidFill>
                <a:srgbClr val="D4D0A0"/>
              </a:solidFill>
              <a:ln w="9525">
                <a:noFill/>
                <a:round/>
                <a:headEnd/>
                <a:tailEnd/>
              </a:ln>
            </p:spPr>
            <p:txBody>
              <a:bodyPr/>
              <a:lstStyle/>
              <a:p>
                <a:endParaRPr lang="es-ES"/>
              </a:p>
            </p:txBody>
          </p:sp>
          <p:sp>
            <p:nvSpPr>
              <p:cNvPr id="147814" name="Freeform 358"/>
              <p:cNvSpPr>
                <a:spLocks/>
              </p:cNvSpPr>
              <p:nvPr/>
            </p:nvSpPr>
            <p:spPr bwMode="auto">
              <a:xfrm>
                <a:off x="1823" y="1786"/>
                <a:ext cx="240" cy="4"/>
              </a:xfrm>
              <a:custGeom>
                <a:avLst/>
                <a:gdLst/>
                <a:ahLst/>
                <a:cxnLst>
                  <a:cxn ang="0">
                    <a:pos x="235" y="4"/>
                  </a:cxn>
                  <a:cxn ang="0">
                    <a:pos x="0" y="4"/>
                  </a:cxn>
                  <a:cxn ang="0">
                    <a:pos x="7" y="0"/>
                  </a:cxn>
                  <a:cxn ang="0">
                    <a:pos x="240" y="0"/>
                  </a:cxn>
                  <a:cxn ang="0">
                    <a:pos x="235" y="4"/>
                  </a:cxn>
                </a:cxnLst>
                <a:rect l="0" t="0" r="r" b="b"/>
                <a:pathLst>
                  <a:path w="240" h="4">
                    <a:moveTo>
                      <a:pt x="235" y="4"/>
                    </a:moveTo>
                    <a:lnTo>
                      <a:pt x="0" y="4"/>
                    </a:lnTo>
                    <a:lnTo>
                      <a:pt x="7" y="0"/>
                    </a:lnTo>
                    <a:lnTo>
                      <a:pt x="240" y="0"/>
                    </a:lnTo>
                    <a:lnTo>
                      <a:pt x="235" y="4"/>
                    </a:lnTo>
                    <a:close/>
                  </a:path>
                </a:pathLst>
              </a:custGeom>
              <a:solidFill>
                <a:srgbClr val="D4D0A0"/>
              </a:solidFill>
              <a:ln w="9525">
                <a:noFill/>
                <a:round/>
                <a:headEnd/>
                <a:tailEnd/>
              </a:ln>
            </p:spPr>
            <p:txBody>
              <a:bodyPr/>
              <a:lstStyle/>
              <a:p>
                <a:endParaRPr lang="es-ES"/>
              </a:p>
            </p:txBody>
          </p:sp>
          <p:sp>
            <p:nvSpPr>
              <p:cNvPr id="147815" name="Freeform 359"/>
              <p:cNvSpPr>
                <a:spLocks/>
              </p:cNvSpPr>
              <p:nvPr/>
            </p:nvSpPr>
            <p:spPr bwMode="auto">
              <a:xfrm>
                <a:off x="1825" y="1784"/>
                <a:ext cx="242" cy="4"/>
              </a:xfrm>
              <a:custGeom>
                <a:avLst/>
                <a:gdLst/>
                <a:ahLst/>
                <a:cxnLst>
                  <a:cxn ang="0">
                    <a:pos x="235" y="4"/>
                  </a:cxn>
                  <a:cxn ang="0">
                    <a:pos x="0" y="4"/>
                  </a:cxn>
                  <a:cxn ang="0">
                    <a:pos x="7" y="0"/>
                  </a:cxn>
                  <a:cxn ang="0">
                    <a:pos x="242" y="0"/>
                  </a:cxn>
                  <a:cxn ang="0">
                    <a:pos x="235" y="4"/>
                  </a:cxn>
                </a:cxnLst>
                <a:rect l="0" t="0" r="r" b="b"/>
                <a:pathLst>
                  <a:path w="242" h="4">
                    <a:moveTo>
                      <a:pt x="235" y="4"/>
                    </a:moveTo>
                    <a:lnTo>
                      <a:pt x="0" y="4"/>
                    </a:lnTo>
                    <a:lnTo>
                      <a:pt x="7" y="0"/>
                    </a:lnTo>
                    <a:lnTo>
                      <a:pt x="242" y="0"/>
                    </a:lnTo>
                    <a:lnTo>
                      <a:pt x="235" y="4"/>
                    </a:lnTo>
                    <a:close/>
                  </a:path>
                </a:pathLst>
              </a:custGeom>
              <a:solidFill>
                <a:srgbClr val="D4D09E"/>
              </a:solidFill>
              <a:ln w="9525">
                <a:noFill/>
                <a:round/>
                <a:headEnd/>
                <a:tailEnd/>
              </a:ln>
            </p:spPr>
            <p:txBody>
              <a:bodyPr/>
              <a:lstStyle/>
              <a:p>
                <a:endParaRPr lang="es-ES"/>
              </a:p>
            </p:txBody>
          </p:sp>
          <p:sp>
            <p:nvSpPr>
              <p:cNvPr id="147816" name="Freeform 360"/>
              <p:cNvSpPr>
                <a:spLocks/>
              </p:cNvSpPr>
              <p:nvPr/>
            </p:nvSpPr>
            <p:spPr bwMode="auto">
              <a:xfrm>
                <a:off x="1830" y="1782"/>
                <a:ext cx="239" cy="4"/>
              </a:xfrm>
              <a:custGeom>
                <a:avLst/>
                <a:gdLst/>
                <a:ahLst/>
                <a:cxnLst>
                  <a:cxn ang="0">
                    <a:pos x="233" y="4"/>
                  </a:cxn>
                  <a:cxn ang="0">
                    <a:pos x="0" y="4"/>
                  </a:cxn>
                  <a:cxn ang="0">
                    <a:pos x="4" y="0"/>
                  </a:cxn>
                  <a:cxn ang="0">
                    <a:pos x="239" y="0"/>
                  </a:cxn>
                  <a:cxn ang="0">
                    <a:pos x="233" y="4"/>
                  </a:cxn>
                </a:cxnLst>
                <a:rect l="0" t="0" r="r" b="b"/>
                <a:pathLst>
                  <a:path w="239" h="4">
                    <a:moveTo>
                      <a:pt x="233" y="4"/>
                    </a:moveTo>
                    <a:lnTo>
                      <a:pt x="0" y="4"/>
                    </a:lnTo>
                    <a:lnTo>
                      <a:pt x="4" y="0"/>
                    </a:lnTo>
                    <a:lnTo>
                      <a:pt x="239" y="0"/>
                    </a:lnTo>
                    <a:lnTo>
                      <a:pt x="233" y="4"/>
                    </a:lnTo>
                    <a:close/>
                  </a:path>
                </a:pathLst>
              </a:custGeom>
              <a:solidFill>
                <a:srgbClr val="D0CE9E"/>
              </a:solidFill>
              <a:ln w="9525">
                <a:noFill/>
                <a:round/>
                <a:headEnd/>
                <a:tailEnd/>
              </a:ln>
            </p:spPr>
            <p:txBody>
              <a:bodyPr/>
              <a:lstStyle/>
              <a:p>
                <a:endParaRPr lang="es-ES"/>
              </a:p>
            </p:txBody>
          </p:sp>
          <p:sp>
            <p:nvSpPr>
              <p:cNvPr id="147817" name="Freeform 361"/>
              <p:cNvSpPr>
                <a:spLocks/>
              </p:cNvSpPr>
              <p:nvPr/>
            </p:nvSpPr>
            <p:spPr bwMode="auto">
              <a:xfrm>
                <a:off x="1832" y="1779"/>
                <a:ext cx="239" cy="5"/>
              </a:xfrm>
              <a:custGeom>
                <a:avLst/>
                <a:gdLst/>
                <a:ahLst/>
                <a:cxnLst>
                  <a:cxn ang="0">
                    <a:pos x="235" y="5"/>
                  </a:cxn>
                  <a:cxn ang="0">
                    <a:pos x="0" y="5"/>
                  </a:cxn>
                  <a:cxn ang="0">
                    <a:pos x="6" y="0"/>
                  </a:cxn>
                  <a:cxn ang="0">
                    <a:pos x="239" y="0"/>
                  </a:cxn>
                  <a:cxn ang="0">
                    <a:pos x="235" y="5"/>
                  </a:cxn>
                </a:cxnLst>
                <a:rect l="0" t="0" r="r" b="b"/>
                <a:pathLst>
                  <a:path w="239" h="5">
                    <a:moveTo>
                      <a:pt x="235" y="5"/>
                    </a:moveTo>
                    <a:lnTo>
                      <a:pt x="0" y="5"/>
                    </a:lnTo>
                    <a:lnTo>
                      <a:pt x="6" y="0"/>
                    </a:lnTo>
                    <a:lnTo>
                      <a:pt x="239" y="0"/>
                    </a:lnTo>
                    <a:lnTo>
                      <a:pt x="235" y="5"/>
                    </a:lnTo>
                    <a:close/>
                  </a:path>
                </a:pathLst>
              </a:custGeom>
              <a:solidFill>
                <a:srgbClr val="D0CE9E"/>
              </a:solidFill>
              <a:ln w="9525">
                <a:noFill/>
                <a:round/>
                <a:headEnd/>
                <a:tailEnd/>
              </a:ln>
            </p:spPr>
            <p:txBody>
              <a:bodyPr/>
              <a:lstStyle/>
              <a:p>
                <a:endParaRPr lang="es-ES"/>
              </a:p>
            </p:txBody>
          </p:sp>
          <p:sp>
            <p:nvSpPr>
              <p:cNvPr id="147818" name="Freeform 362"/>
              <p:cNvSpPr>
                <a:spLocks/>
              </p:cNvSpPr>
              <p:nvPr/>
            </p:nvSpPr>
            <p:spPr bwMode="auto">
              <a:xfrm>
                <a:off x="1834" y="1777"/>
                <a:ext cx="240" cy="5"/>
              </a:xfrm>
              <a:custGeom>
                <a:avLst/>
                <a:gdLst/>
                <a:ahLst/>
                <a:cxnLst>
                  <a:cxn ang="0">
                    <a:pos x="235" y="5"/>
                  </a:cxn>
                  <a:cxn ang="0">
                    <a:pos x="0" y="5"/>
                  </a:cxn>
                  <a:cxn ang="0">
                    <a:pos x="7" y="0"/>
                  </a:cxn>
                  <a:cxn ang="0">
                    <a:pos x="240" y="0"/>
                  </a:cxn>
                  <a:cxn ang="0">
                    <a:pos x="235" y="5"/>
                  </a:cxn>
                </a:cxnLst>
                <a:rect l="0" t="0" r="r" b="b"/>
                <a:pathLst>
                  <a:path w="240" h="5">
                    <a:moveTo>
                      <a:pt x="235" y="5"/>
                    </a:moveTo>
                    <a:lnTo>
                      <a:pt x="0" y="5"/>
                    </a:lnTo>
                    <a:lnTo>
                      <a:pt x="7" y="0"/>
                    </a:lnTo>
                    <a:lnTo>
                      <a:pt x="240" y="0"/>
                    </a:lnTo>
                    <a:lnTo>
                      <a:pt x="235" y="5"/>
                    </a:lnTo>
                    <a:close/>
                  </a:path>
                </a:pathLst>
              </a:custGeom>
              <a:solidFill>
                <a:srgbClr val="D0CB9B"/>
              </a:solidFill>
              <a:ln w="9525">
                <a:noFill/>
                <a:round/>
                <a:headEnd/>
                <a:tailEnd/>
              </a:ln>
            </p:spPr>
            <p:txBody>
              <a:bodyPr/>
              <a:lstStyle/>
              <a:p>
                <a:endParaRPr lang="es-ES"/>
              </a:p>
            </p:txBody>
          </p:sp>
          <p:sp>
            <p:nvSpPr>
              <p:cNvPr id="147819" name="Freeform 363"/>
              <p:cNvSpPr>
                <a:spLocks/>
              </p:cNvSpPr>
              <p:nvPr/>
            </p:nvSpPr>
            <p:spPr bwMode="auto">
              <a:xfrm>
                <a:off x="1838" y="1775"/>
                <a:ext cx="238" cy="4"/>
              </a:xfrm>
              <a:custGeom>
                <a:avLst/>
                <a:gdLst/>
                <a:ahLst/>
                <a:cxnLst>
                  <a:cxn ang="0">
                    <a:pos x="233" y="4"/>
                  </a:cxn>
                  <a:cxn ang="0">
                    <a:pos x="0" y="4"/>
                  </a:cxn>
                  <a:cxn ang="0">
                    <a:pos x="5" y="0"/>
                  </a:cxn>
                  <a:cxn ang="0">
                    <a:pos x="238" y="0"/>
                  </a:cxn>
                  <a:cxn ang="0">
                    <a:pos x="233" y="4"/>
                  </a:cxn>
                </a:cxnLst>
                <a:rect l="0" t="0" r="r" b="b"/>
                <a:pathLst>
                  <a:path w="238" h="4">
                    <a:moveTo>
                      <a:pt x="233" y="4"/>
                    </a:moveTo>
                    <a:lnTo>
                      <a:pt x="0" y="4"/>
                    </a:lnTo>
                    <a:lnTo>
                      <a:pt x="5" y="0"/>
                    </a:lnTo>
                    <a:lnTo>
                      <a:pt x="238" y="0"/>
                    </a:lnTo>
                    <a:lnTo>
                      <a:pt x="233" y="4"/>
                    </a:lnTo>
                    <a:close/>
                  </a:path>
                </a:pathLst>
              </a:custGeom>
              <a:solidFill>
                <a:srgbClr val="D0CB9B"/>
              </a:solidFill>
              <a:ln w="9525">
                <a:noFill/>
                <a:round/>
                <a:headEnd/>
                <a:tailEnd/>
              </a:ln>
            </p:spPr>
            <p:txBody>
              <a:bodyPr/>
              <a:lstStyle/>
              <a:p>
                <a:endParaRPr lang="es-ES"/>
              </a:p>
            </p:txBody>
          </p:sp>
          <p:sp>
            <p:nvSpPr>
              <p:cNvPr id="147820" name="Freeform 364"/>
              <p:cNvSpPr>
                <a:spLocks/>
              </p:cNvSpPr>
              <p:nvPr/>
            </p:nvSpPr>
            <p:spPr bwMode="auto">
              <a:xfrm>
                <a:off x="1841" y="1773"/>
                <a:ext cx="237" cy="4"/>
              </a:xfrm>
              <a:custGeom>
                <a:avLst/>
                <a:gdLst/>
                <a:ahLst/>
                <a:cxnLst>
                  <a:cxn ang="0">
                    <a:pos x="233" y="4"/>
                  </a:cxn>
                  <a:cxn ang="0">
                    <a:pos x="0" y="4"/>
                  </a:cxn>
                  <a:cxn ang="0">
                    <a:pos x="6" y="0"/>
                  </a:cxn>
                  <a:cxn ang="0">
                    <a:pos x="237" y="0"/>
                  </a:cxn>
                  <a:cxn ang="0">
                    <a:pos x="233" y="4"/>
                  </a:cxn>
                </a:cxnLst>
                <a:rect l="0" t="0" r="r" b="b"/>
                <a:pathLst>
                  <a:path w="237" h="4">
                    <a:moveTo>
                      <a:pt x="233" y="4"/>
                    </a:moveTo>
                    <a:lnTo>
                      <a:pt x="0" y="4"/>
                    </a:lnTo>
                    <a:lnTo>
                      <a:pt x="6" y="0"/>
                    </a:lnTo>
                    <a:lnTo>
                      <a:pt x="237" y="0"/>
                    </a:lnTo>
                    <a:lnTo>
                      <a:pt x="233" y="4"/>
                    </a:lnTo>
                    <a:close/>
                  </a:path>
                </a:pathLst>
              </a:custGeom>
              <a:solidFill>
                <a:srgbClr val="D0CB9B"/>
              </a:solidFill>
              <a:ln w="9525">
                <a:noFill/>
                <a:round/>
                <a:headEnd/>
                <a:tailEnd/>
              </a:ln>
            </p:spPr>
            <p:txBody>
              <a:bodyPr/>
              <a:lstStyle/>
              <a:p>
                <a:endParaRPr lang="es-ES"/>
              </a:p>
            </p:txBody>
          </p:sp>
          <p:sp>
            <p:nvSpPr>
              <p:cNvPr id="147821" name="Freeform 365"/>
              <p:cNvSpPr>
                <a:spLocks/>
              </p:cNvSpPr>
              <p:nvPr/>
            </p:nvSpPr>
            <p:spPr bwMode="auto">
              <a:xfrm>
                <a:off x="1843" y="1770"/>
                <a:ext cx="237" cy="5"/>
              </a:xfrm>
              <a:custGeom>
                <a:avLst/>
                <a:gdLst/>
                <a:ahLst/>
                <a:cxnLst>
                  <a:cxn ang="0">
                    <a:pos x="233" y="5"/>
                  </a:cxn>
                  <a:cxn ang="0">
                    <a:pos x="0" y="5"/>
                  </a:cxn>
                  <a:cxn ang="0">
                    <a:pos x="7" y="0"/>
                  </a:cxn>
                  <a:cxn ang="0">
                    <a:pos x="237" y="0"/>
                  </a:cxn>
                  <a:cxn ang="0">
                    <a:pos x="233" y="5"/>
                  </a:cxn>
                </a:cxnLst>
                <a:rect l="0" t="0" r="r" b="b"/>
                <a:pathLst>
                  <a:path w="237" h="5">
                    <a:moveTo>
                      <a:pt x="233" y="5"/>
                    </a:moveTo>
                    <a:lnTo>
                      <a:pt x="0" y="5"/>
                    </a:lnTo>
                    <a:lnTo>
                      <a:pt x="7" y="0"/>
                    </a:lnTo>
                    <a:lnTo>
                      <a:pt x="237" y="0"/>
                    </a:lnTo>
                    <a:lnTo>
                      <a:pt x="233" y="5"/>
                    </a:lnTo>
                    <a:close/>
                  </a:path>
                </a:pathLst>
              </a:custGeom>
              <a:solidFill>
                <a:srgbClr val="D0CB9A"/>
              </a:solidFill>
              <a:ln w="9525">
                <a:noFill/>
                <a:round/>
                <a:headEnd/>
                <a:tailEnd/>
              </a:ln>
            </p:spPr>
            <p:txBody>
              <a:bodyPr/>
              <a:lstStyle/>
              <a:p>
                <a:endParaRPr lang="es-ES"/>
              </a:p>
            </p:txBody>
          </p:sp>
          <p:sp>
            <p:nvSpPr>
              <p:cNvPr id="147822" name="Freeform 366"/>
              <p:cNvSpPr>
                <a:spLocks/>
              </p:cNvSpPr>
              <p:nvPr/>
            </p:nvSpPr>
            <p:spPr bwMode="auto">
              <a:xfrm>
                <a:off x="1847" y="1768"/>
                <a:ext cx="236" cy="5"/>
              </a:xfrm>
              <a:custGeom>
                <a:avLst/>
                <a:gdLst/>
                <a:ahLst/>
                <a:cxnLst>
                  <a:cxn ang="0">
                    <a:pos x="231" y="5"/>
                  </a:cxn>
                  <a:cxn ang="0">
                    <a:pos x="0" y="5"/>
                  </a:cxn>
                  <a:cxn ang="0">
                    <a:pos x="5" y="0"/>
                  </a:cxn>
                  <a:cxn ang="0">
                    <a:pos x="236" y="0"/>
                  </a:cxn>
                  <a:cxn ang="0">
                    <a:pos x="231" y="5"/>
                  </a:cxn>
                </a:cxnLst>
                <a:rect l="0" t="0" r="r" b="b"/>
                <a:pathLst>
                  <a:path w="236" h="5">
                    <a:moveTo>
                      <a:pt x="231" y="5"/>
                    </a:moveTo>
                    <a:lnTo>
                      <a:pt x="0" y="5"/>
                    </a:lnTo>
                    <a:lnTo>
                      <a:pt x="5" y="0"/>
                    </a:lnTo>
                    <a:lnTo>
                      <a:pt x="236" y="0"/>
                    </a:lnTo>
                    <a:lnTo>
                      <a:pt x="231" y="5"/>
                    </a:lnTo>
                    <a:close/>
                  </a:path>
                </a:pathLst>
              </a:custGeom>
              <a:solidFill>
                <a:srgbClr val="CDC99A"/>
              </a:solidFill>
              <a:ln w="9525">
                <a:noFill/>
                <a:round/>
                <a:headEnd/>
                <a:tailEnd/>
              </a:ln>
            </p:spPr>
            <p:txBody>
              <a:bodyPr/>
              <a:lstStyle/>
              <a:p>
                <a:endParaRPr lang="es-ES"/>
              </a:p>
            </p:txBody>
          </p:sp>
          <p:sp>
            <p:nvSpPr>
              <p:cNvPr id="147823" name="Freeform 367"/>
              <p:cNvSpPr>
                <a:spLocks/>
              </p:cNvSpPr>
              <p:nvPr/>
            </p:nvSpPr>
            <p:spPr bwMode="auto">
              <a:xfrm>
                <a:off x="1850" y="1766"/>
                <a:ext cx="237" cy="4"/>
              </a:xfrm>
              <a:custGeom>
                <a:avLst/>
                <a:gdLst/>
                <a:ahLst/>
                <a:cxnLst>
                  <a:cxn ang="0">
                    <a:pos x="230" y="4"/>
                  </a:cxn>
                  <a:cxn ang="0">
                    <a:pos x="0" y="4"/>
                  </a:cxn>
                  <a:cxn ang="0">
                    <a:pos x="6" y="0"/>
                  </a:cxn>
                  <a:cxn ang="0">
                    <a:pos x="237" y="0"/>
                  </a:cxn>
                  <a:cxn ang="0">
                    <a:pos x="230" y="4"/>
                  </a:cxn>
                </a:cxnLst>
                <a:rect l="0" t="0" r="r" b="b"/>
                <a:pathLst>
                  <a:path w="237" h="4">
                    <a:moveTo>
                      <a:pt x="230" y="4"/>
                    </a:moveTo>
                    <a:lnTo>
                      <a:pt x="0" y="4"/>
                    </a:lnTo>
                    <a:lnTo>
                      <a:pt x="6" y="0"/>
                    </a:lnTo>
                    <a:lnTo>
                      <a:pt x="237" y="0"/>
                    </a:lnTo>
                    <a:lnTo>
                      <a:pt x="230" y="4"/>
                    </a:lnTo>
                    <a:close/>
                  </a:path>
                </a:pathLst>
              </a:custGeom>
              <a:solidFill>
                <a:srgbClr val="CDC99A"/>
              </a:solidFill>
              <a:ln w="9525">
                <a:noFill/>
                <a:round/>
                <a:headEnd/>
                <a:tailEnd/>
              </a:ln>
            </p:spPr>
            <p:txBody>
              <a:bodyPr/>
              <a:lstStyle/>
              <a:p>
                <a:endParaRPr lang="es-ES"/>
              </a:p>
            </p:txBody>
          </p:sp>
          <p:sp>
            <p:nvSpPr>
              <p:cNvPr id="147824" name="Freeform 368"/>
              <p:cNvSpPr>
                <a:spLocks/>
              </p:cNvSpPr>
              <p:nvPr/>
            </p:nvSpPr>
            <p:spPr bwMode="auto">
              <a:xfrm>
                <a:off x="1852" y="1764"/>
                <a:ext cx="237" cy="4"/>
              </a:xfrm>
              <a:custGeom>
                <a:avLst/>
                <a:gdLst/>
                <a:ahLst/>
                <a:cxnLst>
                  <a:cxn ang="0">
                    <a:pos x="231" y="4"/>
                  </a:cxn>
                  <a:cxn ang="0">
                    <a:pos x="0" y="4"/>
                  </a:cxn>
                  <a:cxn ang="0">
                    <a:pos x="6" y="0"/>
                  </a:cxn>
                  <a:cxn ang="0">
                    <a:pos x="237" y="0"/>
                  </a:cxn>
                  <a:cxn ang="0">
                    <a:pos x="231" y="4"/>
                  </a:cxn>
                </a:cxnLst>
                <a:rect l="0" t="0" r="r" b="b"/>
                <a:pathLst>
                  <a:path w="237" h="4">
                    <a:moveTo>
                      <a:pt x="231" y="4"/>
                    </a:moveTo>
                    <a:lnTo>
                      <a:pt x="0" y="4"/>
                    </a:lnTo>
                    <a:lnTo>
                      <a:pt x="6" y="0"/>
                    </a:lnTo>
                    <a:lnTo>
                      <a:pt x="237" y="0"/>
                    </a:lnTo>
                    <a:lnTo>
                      <a:pt x="231" y="4"/>
                    </a:lnTo>
                    <a:close/>
                  </a:path>
                </a:pathLst>
              </a:custGeom>
              <a:solidFill>
                <a:srgbClr val="CDC998"/>
              </a:solidFill>
              <a:ln w="9525">
                <a:noFill/>
                <a:round/>
                <a:headEnd/>
                <a:tailEnd/>
              </a:ln>
            </p:spPr>
            <p:txBody>
              <a:bodyPr/>
              <a:lstStyle/>
              <a:p>
                <a:endParaRPr lang="es-ES"/>
              </a:p>
            </p:txBody>
          </p:sp>
          <p:sp>
            <p:nvSpPr>
              <p:cNvPr id="147825" name="Freeform 369"/>
              <p:cNvSpPr>
                <a:spLocks/>
              </p:cNvSpPr>
              <p:nvPr/>
            </p:nvSpPr>
            <p:spPr bwMode="auto">
              <a:xfrm>
                <a:off x="1856" y="1762"/>
                <a:ext cx="235" cy="4"/>
              </a:xfrm>
              <a:custGeom>
                <a:avLst/>
                <a:gdLst/>
                <a:ahLst/>
                <a:cxnLst>
                  <a:cxn ang="0">
                    <a:pos x="231" y="4"/>
                  </a:cxn>
                  <a:cxn ang="0">
                    <a:pos x="0" y="4"/>
                  </a:cxn>
                  <a:cxn ang="0">
                    <a:pos x="5" y="0"/>
                  </a:cxn>
                  <a:cxn ang="0">
                    <a:pos x="235" y="0"/>
                  </a:cxn>
                  <a:cxn ang="0">
                    <a:pos x="231" y="4"/>
                  </a:cxn>
                </a:cxnLst>
                <a:rect l="0" t="0" r="r" b="b"/>
                <a:pathLst>
                  <a:path w="235" h="4">
                    <a:moveTo>
                      <a:pt x="231" y="4"/>
                    </a:moveTo>
                    <a:lnTo>
                      <a:pt x="0" y="4"/>
                    </a:lnTo>
                    <a:lnTo>
                      <a:pt x="5" y="0"/>
                    </a:lnTo>
                    <a:lnTo>
                      <a:pt x="235" y="0"/>
                    </a:lnTo>
                    <a:lnTo>
                      <a:pt x="231" y="4"/>
                    </a:lnTo>
                    <a:close/>
                  </a:path>
                </a:pathLst>
              </a:custGeom>
              <a:solidFill>
                <a:srgbClr val="CDC898"/>
              </a:solidFill>
              <a:ln w="9525">
                <a:noFill/>
                <a:round/>
                <a:headEnd/>
                <a:tailEnd/>
              </a:ln>
            </p:spPr>
            <p:txBody>
              <a:bodyPr/>
              <a:lstStyle/>
              <a:p>
                <a:endParaRPr lang="es-ES"/>
              </a:p>
            </p:txBody>
          </p:sp>
          <p:sp>
            <p:nvSpPr>
              <p:cNvPr id="147826" name="Freeform 370"/>
              <p:cNvSpPr>
                <a:spLocks/>
              </p:cNvSpPr>
              <p:nvPr/>
            </p:nvSpPr>
            <p:spPr bwMode="auto">
              <a:xfrm>
                <a:off x="1858" y="1759"/>
                <a:ext cx="236" cy="5"/>
              </a:xfrm>
              <a:custGeom>
                <a:avLst/>
                <a:gdLst/>
                <a:ahLst/>
                <a:cxnLst>
                  <a:cxn ang="0">
                    <a:pos x="231" y="5"/>
                  </a:cxn>
                  <a:cxn ang="0">
                    <a:pos x="0" y="5"/>
                  </a:cxn>
                  <a:cxn ang="0">
                    <a:pos x="7" y="0"/>
                  </a:cxn>
                  <a:cxn ang="0">
                    <a:pos x="236" y="0"/>
                  </a:cxn>
                  <a:cxn ang="0">
                    <a:pos x="231" y="5"/>
                  </a:cxn>
                </a:cxnLst>
                <a:rect l="0" t="0" r="r" b="b"/>
                <a:pathLst>
                  <a:path w="236" h="5">
                    <a:moveTo>
                      <a:pt x="231" y="5"/>
                    </a:moveTo>
                    <a:lnTo>
                      <a:pt x="0" y="5"/>
                    </a:lnTo>
                    <a:lnTo>
                      <a:pt x="7" y="0"/>
                    </a:lnTo>
                    <a:lnTo>
                      <a:pt x="236" y="0"/>
                    </a:lnTo>
                    <a:lnTo>
                      <a:pt x="231" y="5"/>
                    </a:lnTo>
                    <a:close/>
                  </a:path>
                </a:pathLst>
              </a:custGeom>
              <a:solidFill>
                <a:srgbClr val="CDC898"/>
              </a:solidFill>
              <a:ln w="9525">
                <a:noFill/>
                <a:round/>
                <a:headEnd/>
                <a:tailEnd/>
              </a:ln>
            </p:spPr>
            <p:txBody>
              <a:bodyPr/>
              <a:lstStyle/>
              <a:p>
                <a:endParaRPr lang="es-ES"/>
              </a:p>
            </p:txBody>
          </p:sp>
          <p:sp>
            <p:nvSpPr>
              <p:cNvPr id="147827" name="Freeform 371"/>
              <p:cNvSpPr>
                <a:spLocks/>
              </p:cNvSpPr>
              <p:nvPr/>
            </p:nvSpPr>
            <p:spPr bwMode="auto">
              <a:xfrm>
                <a:off x="1861" y="1757"/>
                <a:ext cx="235" cy="5"/>
              </a:xfrm>
              <a:custGeom>
                <a:avLst/>
                <a:gdLst/>
                <a:ahLst/>
                <a:cxnLst>
                  <a:cxn ang="0">
                    <a:pos x="230" y="5"/>
                  </a:cxn>
                  <a:cxn ang="0">
                    <a:pos x="0" y="5"/>
                  </a:cxn>
                  <a:cxn ang="0">
                    <a:pos x="6" y="0"/>
                  </a:cxn>
                  <a:cxn ang="0">
                    <a:pos x="235" y="0"/>
                  </a:cxn>
                  <a:cxn ang="0">
                    <a:pos x="230" y="5"/>
                  </a:cxn>
                </a:cxnLst>
                <a:rect l="0" t="0" r="r" b="b"/>
                <a:pathLst>
                  <a:path w="235" h="5">
                    <a:moveTo>
                      <a:pt x="230" y="5"/>
                    </a:moveTo>
                    <a:lnTo>
                      <a:pt x="0" y="5"/>
                    </a:lnTo>
                    <a:lnTo>
                      <a:pt x="6" y="0"/>
                    </a:lnTo>
                    <a:lnTo>
                      <a:pt x="235" y="0"/>
                    </a:lnTo>
                    <a:lnTo>
                      <a:pt x="230" y="5"/>
                    </a:lnTo>
                    <a:close/>
                  </a:path>
                </a:pathLst>
              </a:custGeom>
              <a:solidFill>
                <a:srgbClr val="CDC896"/>
              </a:solidFill>
              <a:ln w="9525">
                <a:noFill/>
                <a:round/>
                <a:headEnd/>
                <a:tailEnd/>
              </a:ln>
            </p:spPr>
            <p:txBody>
              <a:bodyPr/>
              <a:lstStyle/>
              <a:p>
                <a:endParaRPr lang="es-ES"/>
              </a:p>
            </p:txBody>
          </p:sp>
          <p:sp>
            <p:nvSpPr>
              <p:cNvPr id="147828" name="Freeform 372"/>
              <p:cNvSpPr>
                <a:spLocks/>
              </p:cNvSpPr>
              <p:nvPr/>
            </p:nvSpPr>
            <p:spPr bwMode="auto">
              <a:xfrm>
                <a:off x="1865" y="1755"/>
                <a:ext cx="233" cy="4"/>
              </a:xfrm>
              <a:custGeom>
                <a:avLst/>
                <a:gdLst/>
                <a:ahLst/>
                <a:cxnLst>
                  <a:cxn ang="0">
                    <a:pos x="229" y="4"/>
                  </a:cxn>
                  <a:cxn ang="0">
                    <a:pos x="0" y="4"/>
                  </a:cxn>
                  <a:cxn ang="0">
                    <a:pos x="7" y="0"/>
                  </a:cxn>
                  <a:cxn ang="0">
                    <a:pos x="233" y="0"/>
                  </a:cxn>
                  <a:cxn ang="0">
                    <a:pos x="229" y="4"/>
                  </a:cxn>
                </a:cxnLst>
                <a:rect l="0" t="0" r="r" b="b"/>
                <a:pathLst>
                  <a:path w="233" h="4">
                    <a:moveTo>
                      <a:pt x="229" y="4"/>
                    </a:moveTo>
                    <a:lnTo>
                      <a:pt x="0" y="4"/>
                    </a:lnTo>
                    <a:lnTo>
                      <a:pt x="7" y="0"/>
                    </a:lnTo>
                    <a:lnTo>
                      <a:pt x="233" y="0"/>
                    </a:lnTo>
                    <a:lnTo>
                      <a:pt x="229" y="4"/>
                    </a:lnTo>
                    <a:close/>
                  </a:path>
                </a:pathLst>
              </a:custGeom>
              <a:solidFill>
                <a:srgbClr val="C9C696"/>
              </a:solidFill>
              <a:ln w="9525">
                <a:noFill/>
                <a:round/>
                <a:headEnd/>
                <a:tailEnd/>
              </a:ln>
            </p:spPr>
            <p:txBody>
              <a:bodyPr/>
              <a:lstStyle/>
              <a:p>
                <a:endParaRPr lang="es-ES"/>
              </a:p>
            </p:txBody>
          </p:sp>
          <p:sp>
            <p:nvSpPr>
              <p:cNvPr id="147829" name="Freeform 373"/>
              <p:cNvSpPr>
                <a:spLocks/>
              </p:cNvSpPr>
              <p:nvPr/>
            </p:nvSpPr>
            <p:spPr bwMode="auto">
              <a:xfrm>
                <a:off x="1867" y="1753"/>
                <a:ext cx="233" cy="4"/>
              </a:xfrm>
              <a:custGeom>
                <a:avLst/>
                <a:gdLst/>
                <a:ahLst/>
                <a:cxnLst>
                  <a:cxn ang="0">
                    <a:pos x="229" y="4"/>
                  </a:cxn>
                  <a:cxn ang="0">
                    <a:pos x="0" y="4"/>
                  </a:cxn>
                  <a:cxn ang="0">
                    <a:pos x="7" y="0"/>
                  </a:cxn>
                  <a:cxn ang="0">
                    <a:pos x="233" y="0"/>
                  </a:cxn>
                  <a:cxn ang="0">
                    <a:pos x="229" y="4"/>
                  </a:cxn>
                </a:cxnLst>
                <a:rect l="0" t="0" r="r" b="b"/>
                <a:pathLst>
                  <a:path w="233" h="4">
                    <a:moveTo>
                      <a:pt x="229" y="4"/>
                    </a:moveTo>
                    <a:lnTo>
                      <a:pt x="0" y="4"/>
                    </a:lnTo>
                    <a:lnTo>
                      <a:pt x="7" y="0"/>
                    </a:lnTo>
                    <a:lnTo>
                      <a:pt x="233" y="0"/>
                    </a:lnTo>
                    <a:lnTo>
                      <a:pt x="229" y="4"/>
                    </a:lnTo>
                    <a:close/>
                  </a:path>
                </a:pathLst>
              </a:custGeom>
              <a:solidFill>
                <a:srgbClr val="C9C696"/>
              </a:solidFill>
              <a:ln w="9525">
                <a:noFill/>
                <a:round/>
                <a:headEnd/>
                <a:tailEnd/>
              </a:ln>
            </p:spPr>
            <p:txBody>
              <a:bodyPr/>
              <a:lstStyle/>
              <a:p>
                <a:endParaRPr lang="es-ES"/>
              </a:p>
            </p:txBody>
          </p:sp>
          <p:sp>
            <p:nvSpPr>
              <p:cNvPr id="147830" name="Freeform 374"/>
              <p:cNvSpPr>
                <a:spLocks/>
              </p:cNvSpPr>
              <p:nvPr/>
            </p:nvSpPr>
            <p:spPr bwMode="auto">
              <a:xfrm>
                <a:off x="1872" y="1751"/>
                <a:ext cx="233" cy="4"/>
              </a:xfrm>
              <a:custGeom>
                <a:avLst/>
                <a:gdLst/>
                <a:ahLst/>
                <a:cxnLst>
                  <a:cxn ang="0">
                    <a:pos x="226" y="4"/>
                  </a:cxn>
                  <a:cxn ang="0">
                    <a:pos x="0" y="4"/>
                  </a:cxn>
                  <a:cxn ang="0">
                    <a:pos x="4" y="0"/>
                  </a:cxn>
                  <a:cxn ang="0">
                    <a:pos x="233" y="0"/>
                  </a:cxn>
                  <a:cxn ang="0">
                    <a:pos x="226" y="4"/>
                  </a:cxn>
                </a:cxnLst>
                <a:rect l="0" t="0" r="r" b="b"/>
                <a:pathLst>
                  <a:path w="233" h="4">
                    <a:moveTo>
                      <a:pt x="226" y="4"/>
                    </a:moveTo>
                    <a:lnTo>
                      <a:pt x="0" y="4"/>
                    </a:lnTo>
                    <a:lnTo>
                      <a:pt x="4" y="0"/>
                    </a:lnTo>
                    <a:lnTo>
                      <a:pt x="233" y="0"/>
                    </a:lnTo>
                    <a:lnTo>
                      <a:pt x="226" y="4"/>
                    </a:lnTo>
                    <a:close/>
                  </a:path>
                </a:pathLst>
              </a:custGeom>
              <a:solidFill>
                <a:srgbClr val="C9C694"/>
              </a:solidFill>
              <a:ln w="9525">
                <a:noFill/>
                <a:round/>
                <a:headEnd/>
                <a:tailEnd/>
              </a:ln>
            </p:spPr>
            <p:txBody>
              <a:bodyPr/>
              <a:lstStyle/>
              <a:p>
                <a:endParaRPr lang="es-ES"/>
              </a:p>
            </p:txBody>
          </p:sp>
          <p:sp>
            <p:nvSpPr>
              <p:cNvPr id="147831" name="Freeform 375"/>
              <p:cNvSpPr>
                <a:spLocks/>
              </p:cNvSpPr>
              <p:nvPr/>
            </p:nvSpPr>
            <p:spPr bwMode="auto">
              <a:xfrm>
                <a:off x="1874" y="1748"/>
                <a:ext cx="233" cy="5"/>
              </a:xfrm>
              <a:custGeom>
                <a:avLst/>
                <a:gdLst/>
                <a:ahLst/>
                <a:cxnLst>
                  <a:cxn ang="0">
                    <a:pos x="226" y="5"/>
                  </a:cxn>
                  <a:cxn ang="0">
                    <a:pos x="0" y="5"/>
                  </a:cxn>
                  <a:cxn ang="0">
                    <a:pos x="7" y="0"/>
                  </a:cxn>
                  <a:cxn ang="0">
                    <a:pos x="233" y="0"/>
                  </a:cxn>
                  <a:cxn ang="0">
                    <a:pos x="226" y="5"/>
                  </a:cxn>
                </a:cxnLst>
                <a:rect l="0" t="0" r="r" b="b"/>
                <a:pathLst>
                  <a:path w="233" h="5">
                    <a:moveTo>
                      <a:pt x="226" y="5"/>
                    </a:moveTo>
                    <a:lnTo>
                      <a:pt x="0" y="5"/>
                    </a:lnTo>
                    <a:lnTo>
                      <a:pt x="7" y="0"/>
                    </a:lnTo>
                    <a:lnTo>
                      <a:pt x="233" y="0"/>
                    </a:lnTo>
                    <a:lnTo>
                      <a:pt x="226" y="5"/>
                    </a:lnTo>
                    <a:close/>
                  </a:path>
                </a:pathLst>
              </a:custGeom>
              <a:solidFill>
                <a:srgbClr val="C9C393"/>
              </a:solidFill>
              <a:ln w="9525">
                <a:noFill/>
                <a:round/>
                <a:headEnd/>
                <a:tailEnd/>
              </a:ln>
            </p:spPr>
            <p:txBody>
              <a:bodyPr/>
              <a:lstStyle/>
              <a:p>
                <a:endParaRPr lang="es-ES"/>
              </a:p>
            </p:txBody>
          </p:sp>
          <p:sp>
            <p:nvSpPr>
              <p:cNvPr id="147832" name="Freeform 376"/>
              <p:cNvSpPr>
                <a:spLocks/>
              </p:cNvSpPr>
              <p:nvPr/>
            </p:nvSpPr>
            <p:spPr bwMode="auto">
              <a:xfrm>
                <a:off x="1876" y="1746"/>
                <a:ext cx="233" cy="5"/>
              </a:xfrm>
              <a:custGeom>
                <a:avLst/>
                <a:gdLst/>
                <a:ahLst/>
                <a:cxnLst>
                  <a:cxn ang="0">
                    <a:pos x="229" y="5"/>
                  </a:cxn>
                  <a:cxn ang="0">
                    <a:pos x="0" y="5"/>
                  </a:cxn>
                  <a:cxn ang="0">
                    <a:pos x="7" y="0"/>
                  </a:cxn>
                  <a:cxn ang="0">
                    <a:pos x="233" y="0"/>
                  </a:cxn>
                  <a:cxn ang="0">
                    <a:pos x="229" y="5"/>
                  </a:cxn>
                </a:cxnLst>
                <a:rect l="0" t="0" r="r" b="b"/>
                <a:pathLst>
                  <a:path w="233" h="5">
                    <a:moveTo>
                      <a:pt x="229" y="5"/>
                    </a:moveTo>
                    <a:lnTo>
                      <a:pt x="0" y="5"/>
                    </a:lnTo>
                    <a:lnTo>
                      <a:pt x="7" y="0"/>
                    </a:lnTo>
                    <a:lnTo>
                      <a:pt x="233" y="0"/>
                    </a:lnTo>
                    <a:lnTo>
                      <a:pt x="229" y="5"/>
                    </a:lnTo>
                    <a:close/>
                  </a:path>
                </a:pathLst>
              </a:custGeom>
              <a:solidFill>
                <a:srgbClr val="C9C392"/>
              </a:solidFill>
              <a:ln w="9525">
                <a:noFill/>
                <a:round/>
                <a:headEnd/>
                <a:tailEnd/>
              </a:ln>
            </p:spPr>
            <p:txBody>
              <a:bodyPr/>
              <a:lstStyle/>
              <a:p>
                <a:endParaRPr lang="es-ES"/>
              </a:p>
            </p:txBody>
          </p:sp>
          <p:sp>
            <p:nvSpPr>
              <p:cNvPr id="147833" name="Freeform 377"/>
              <p:cNvSpPr>
                <a:spLocks/>
              </p:cNvSpPr>
              <p:nvPr/>
            </p:nvSpPr>
            <p:spPr bwMode="auto">
              <a:xfrm>
                <a:off x="1881" y="1744"/>
                <a:ext cx="230" cy="4"/>
              </a:xfrm>
              <a:custGeom>
                <a:avLst/>
                <a:gdLst/>
                <a:ahLst/>
                <a:cxnLst>
                  <a:cxn ang="0">
                    <a:pos x="226" y="4"/>
                  </a:cxn>
                  <a:cxn ang="0">
                    <a:pos x="0" y="4"/>
                  </a:cxn>
                  <a:cxn ang="0">
                    <a:pos x="4" y="0"/>
                  </a:cxn>
                  <a:cxn ang="0">
                    <a:pos x="230" y="0"/>
                  </a:cxn>
                  <a:cxn ang="0">
                    <a:pos x="226" y="4"/>
                  </a:cxn>
                </a:cxnLst>
                <a:rect l="0" t="0" r="r" b="b"/>
                <a:pathLst>
                  <a:path w="230" h="4">
                    <a:moveTo>
                      <a:pt x="226" y="4"/>
                    </a:moveTo>
                    <a:lnTo>
                      <a:pt x="0" y="4"/>
                    </a:lnTo>
                    <a:lnTo>
                      <a:pt x="4" y="0"/>
                    </a:lnTo>
                    <a:lnTo>
                      <a:pt x="230" y="0"/>
                    </a:lnTo>
                    <a:lnTo>
                      <a:pt x="226" y="4"/>
                    </a:lnTo>
                    <a:close/>
                  </a:path>
                </a:pathLst>
              </a:custGeom>
              <a:solidFill>
                <a:srgbClr val="C9C392"/>
              </a:solidFill>
              <a:ln w="9525">
                <a:noFill/>
                <a:round/>
                <a:headEnd/>
                <a:tailEnd/>
              </a:ln>
            </p:spPr>
            <p:txBody>
              <a:bodyPr/>
              <a:lstStyle/>
              <a:p>
                <a:endParaRPr lang="es-ES"/>
              </a:p>
            </p:txBody>
          </p:sp>
          <p:sp>
            <p:nvSpPr>
              <p:cNvPr id="147834" name="Freeform 378"/>
              <p:cNvSpPr>
                <a:spLocks/>
              </p:cNvSpPr>
              <p:nvPr/>
            </p:nvSpPr>
            <p:spPr bwMode="auto">
              <a:xfrm>
                <a:off x="1883" y="1742"/>
                <a:ext cx="231" cy="4"/>
              </a:xfrm>
              <a:custGeom>
                <a:avLst/>
                <a:gdLst/>
                <a:ahLst/>
                <a:cxnLst>
                  <a:cxn ang="0">
                    <a:pos x="226" y="4"/>
                  </a:cxn>
                  <a:cxn ang="0">
                    <a:pos x="0" y="4"/>
                  </a:cxn>
                  <a:cxn ang="0">
                    <a:pos x="7" y="0"/>
                  </a:cxn>
                  <a:cxn ang="0">
                    <a:pos x="231" y="0"/>
                  </a:cxn>
                  <a:cxn ang="0">
                    <a:pos x="226" y="4"/>
                  </a:cxn>
                </a:cxnLst>
                <a:rect l="0" t="0" r="r" b="b"/>
                <a:pathLst>
                  <a:path w="231" h="4">
                    <a:moveTo>
                      <a:pt x="226" y="4"/>
                    </a:moveTo>
                    <a:lnTo>
                      <a:pt x="0" y="4"/>
                    </a:lnTo>
                    <a:lnTo>
                      <a:pt x="7" y="0"/>
                    </a:lnTo>
                    <a:lnTo>
                      <a:pt x="231" y="0"/>
                    </a:lnTo>
                    <a:lnTo>
                      <a:pt x="226" y="4"/>
                    </a:lnTo>
                    <a:close/>
                  </a:path>
                </a:pathLst>
              </a:custGeom>
              <a:solidFill>
                <a:srgbClr val="C6C292"/>
              </a:solidFill>
              <a:ln w="9525">
                <a:noFill/>
                <a:round/>
                <a:headEnd/>
                <a:tailEnd/>
              </a:ln>
            </p:spPr>
            <p:txBody>
              <a:bodyPr/>
              <a:lstStyle/>
              <a:p>
                <a:endParaRPr lang="es-ES"/>
              </a:p>
            </p:txBody>
          </p:sp>
          <p:sp>
            <p:nvSpPr>
              <p:cNvPr id="147835" name="Freeform 379"/>
              <p:cNvSpPr>
                <a:spLocks/>
              </p:cNvSpPr>
              <p:nvPr/>
            </p:nvSpPr>
            <p:spPr bwMode="auto">
              <a:xfrm>
                <a:off x="1885" y="1739"/>
                <a:ext cx="231" cy="5"/>
              </a:xfrm>
              <a:custGeom>
                <a:avLst/>
                <a:gdLst/>
                <a:ahLst/>
                <a:cxnLst>
                  <a:cxn ang="0">
                    <a:pos x="226" y="5"/>
                  </a:cxn>
                  <a:cxn ang="0">
                    <a:pos x="0" y="5"/>
                  </a:cxn>
                  <a:cxn ang="0">
                    <a:pos x="7" y="0"/>
                  </a:cxn>
                  <a:cxn ang="0">
                    <a:pos x="231" y="0"/>
                  </a:cxn>
                  <a:cxn ang="0">
                    <a:pos x="226" y="5"/>
                  </a:cxn>
                </a:cxnLst>
                <a:rect l="0" t="0" r="r" b="b"/>
                <a:pathLst>
                  <a:path w="231" h="5">
                    <a:moveTo>
                      <a:pt x="226" y="5"/>
                    </a:moveTo>
                    <a:lnTo>
                      <a:pt x="0" y="5"/>
                    </a:lnTo>
                    <a:lnTo>
                      <a:pt x="7" y="0"/>
                    </a:lnTo>
                    <a:lnTo>
                      <a:pt x="231" y="0"/>
                    </a:lnTo>
                    <a:lnTo>
                      <a:pt x="226" y="5"/>
                    </a:lnTo>
                    <a:close/>
                  </a:path>
                </a:pathLst>
              </a:custGeom>
              <a:solidFill>
                <a:srgbClr val="C6C290"/>
              </a:solidFill>
              <a:ln w="9525">
                <a:noFill/>
                <a:round/>
                <a:headEnd/>
                <a:tailEnd/>
              </a:ln>
            </p:spPr>
            <p:txBody>
              <a:bodyPr/>
              <a:lstStyle/>
              <a:p>
                <a:endParaRPr lang="es-ES"/>
              </a:p>
            </p:txBody>
          </p:sp>
          <p:sp>
            <p:nvSpPr>
              <p:cNvPr id="147836" name="Freeform 380"/>
              <p:cNvSpPr>
                <a:spLocks/>
              </p:cNvSpPr>
              <p:nvPr/>
            </p:nvSpPr>
            <p:spPr bwMode="auto">
              <a:xfrm>
                <a:off x="1890" y="1737"/>
                <a:ext cx="228" cy="5"/>
              </a:xfrm>
              <a:custGeom>
                <a:avLst/>
                <a:gdLst/>
                <a:ahLst/>
                <a:cxnLst>
                  <a:cxn ang="0">
                    <a:pos x="224" y="5"/>
                  </a:cxn>
                  <a:cxn ang="0">
                    <a:pos x="0" y="5"/>
                  </a:cxn>
                  <a:cxn ang="0">
                    <a:pos x="4" y="0"/>
                  </a:cxn>
                  <a:cxn ang="0">
                    <a:pos x="228" y="0"/>
                  </a:cxn>
                  <a:cxn ang="0">
                    <a:pos x="224" y="5"/>
                  </a:cxn>
                </a:cxnLst>
                <a:rect l="0" t="0" r="r" b="b"/>
                <a:pathLst>
                  <a:path w="228" h="5">
                    <a:moveTo>
                      <a:pt x="224" y="5"/>
                    </a:moveTo>
                    <a:lnTo>
                      <a:pt x="0" y="5"/>
                    </a:lnTo>
                    <a:lnTo>
                      <a:pt x="4" y="0"/>
                    </a:lnTo>
                    <a:lnTo>
                      <a:pt x="228" y="0"/>
                    </a:lnTo>
                    <a:lnTo>
                      <a:pt x="224" y="5"/>
                    </a:lnTo>
                    <a:close/>
                  </a:path>
                </a:pathLst>
              </a:custGeom>
              <a:solidFill>
                <a:srgbClr val="C6C290"/>
              </a:solidFill>
              <a:ln w="9525">
                <a:noFill/>
                <a:round/>
                <a:headEnd/>
                <a:tailEnd/>
              </a:ln>
            </p:spPr>
            <p:txBody>
              <a:bodyPr/>
              <a:lstStyle/>
              <a:p>
                <a:endParaRPr lang="es-ES"/>
              </a:p>
            </p:txBody>
          </p:sp>
          <p:sp>
            <p:nvSpPr>
              <p:cNvPr id="147837" name="Freeform 381"/>
              <p:cNvSpPr>
                <a:spLocks/>
              </p:cNvSpPr>
              <p:nvPr/>
            </p:nvSpPr>
            <p:spPr bwMode="auto">
              <a:xfrm>
                <a:off x="1892" y="1735"/>
                <a:ext cx="230" cy="4"/>
              </a:xfrm>
              <a:custGeom>
                <a:avLst/>
                <a:gdLst/>
                <a:ahLst/>
                <a:cxnLst>
                  <a:cxn ang="0">
                    <a:pos x="224" y="4"/>
                  </a:cxn>
                  <a:cxn ang="0">
                    <a:pos x="0" y="4"/>
                  </a:cxn>
                  <a:cxn ang="0">
                    <a:pos x="6" y="0"/>
                  </a:cxn>
                  <a:cxn ang="0">
                    <a:pos x="230" y="0"/>
                  </a:cxn>
                  <a:cxn ang="0">
                    <a:pos x="224" y="4"/>
                  </a:cxn>
                </a:cxnLst>
                <a:rect l="0" t="0" r="r" b="b"/>
                <a:pathLst>
                  <a:path w="230" h="4">
                    <a:moveTo>
                      <a:pt x="224" y="4"/>
                    </a:moveTo>
                    <a:lnTo>
                      <a:pt x="0" y="4"/>
                    </a:lnTo>
                    <a:lnTo>
                      <a:pt x="6" y="0"/>
                    </a:lnTo>
                    <a:lnTo>
                      <a:pt x="230" y="0"/>
                    </a:lnTo>
                    <a:lnTo>
                      <a:pt x="224" y="4"/>
                    </a:lnTo>
                    <a:close/>
                  </a:path>
                </a:pathLst>
              </a:custGeom>
              <a:solidFill>
                <a:srgbClr val="C6C08F"/>
              </a:solidFill>
              <a:ln w="9525">
                <a:noFill/>
                <a:round/>
                <a:headEnd/>
                <a:tailEnd/>
              </a:ln>
            </p:spPr>
            <p:txBody>
              <a:bodyPr/>
              <a:lstStyle/>
              <a:p>
                <a:endParaRPr lang="es-ES"/>
              </a:p>
            </p:txBody>
          </p:sp>
          <p:sp>
            <p:nvSpPr>
              <p:cNvPr id="147838" name="Freeform 382"/>
              <p:cNvSpPr>
                <a:spLocks/>
              </p:cNvSpPr>
              <p:nvPr/>
            </p:nvSpPr>
            <p:spPr bwMode="auto">
              <a:xfrm>
                <a:off x="1894" y="1733"/>
                <a:ext cx="231" cy="4"/>
              </a:xfrm>
              <a:custGeom>
                <a:avLst/>
                <a:gdLst/>
                <a:ahLst/>
                <a:cxnLst>
                  <a:cxn ang="0">
                    <a:pos x="224" y="4"/>
                  </a:cxn>
                  <a:cxn ang="0">
                    <a:pos x="0" y="4"/>
                  </a:cxn>
                  <a:cxn ang="0">
                    <a:pos x="7" y="0"/>
                  </a:cxn>
                  <a:cxn ang="0">
                    <a:pos x="231" y="0"/>
                  </a:cxn>
                  <a:cxn ang="0">
                    <a:pos x="224" y="4"/>
                  </a:cxn>
                </a:cxnLst>
                <a:rect l="0" t="0" r="r" b="b"/>
                <a:pathLst>
                  <a:path w="231" h="4">
                    <a:moveTo>
                      <a:pt x="224" y="4"/>
                    </a:moveTo>
                    <a:lnTo>
                      <a:pt x="0" y="4"/>
                    </a:lnTo>
                    <a:lnTo>
                      <a:pt x="7" y="0"/>
                    </a:lnTo>
                    <a:lnTo>
                      <a:pt x="231" y="0"/>
                    </a:lnTo>
                    <a:lnTo>
                      <a:pt x="224" y="4"/>
                    </a:lnTo>
                    <a:close/>
                  </a:path>
                </a:pathLst>
              </a:custGeom>
              <a:solidFill>
                <a:srgbClr val="C6C08E"/>
              </a:solidFill>
              <a:ln w="9525">
                <a:noFill/>
                <a:round/>
                <a:headEnd/>
                <a:tailEnd/>
              </a:ln>
            </p:spPr>
            <p:txBody>
              <a:bodyPr/>
              <a:lstStyle/>
              <a:p>
                <a:endParaRPr lang="es-ES"/>
              </a:p>
            </p:txBody>
          </p:sp>
          <p:sp>
            <p:nvSpPr>
              <p:cNvPr id="147839" name="Freeform 383"/>
              <p:cNvSpPr>
                <a:spLocks/>
              </p:cNvSpPr>
              <p:nvPr/>
            </p:nvSpPr>
            <p:spPr bwMode="auto">
              <a:xfrm>
                <a:off x="1898" y="1731"/>
                <a:ext cx="229" cy="4"/>
              </a:xfrm>
              <a:custGeom>
                <a:avLst/>
                <a:gdLst/>
                <a:ahLst/>
                <a:cxnLst>
                  <a:cxn ang="0">
                    <a:pos x="224" y="4"/>
                  </a:cxn>
                  <a:cxn ang="0">
                    <a:pos x="0" y="4"/>
                  </a:cxn>
                  <a:cxn ang="0">
                    <a:pos x="5" y="0"/>
                  </a:cxn>
                  <a:cxn ang="0">
                    <a:pos x="229" y="0"/>
                  </a:cxn>
                  <a:cxn ang="0">
                    <a:pos x="224" y="4"/>
                  </a:cxn>
                </a:cxnLst>
                <a:rect l="0" t="0" r="r" b="b"/>
                <a:pathLst>
                  <a:path w="229" h="4">
                    <a:moveTo>
                      <a:pt x="224" y="4"/>
                    </a:moveTo>
                    <a:lnTo>
                      <a:pt x="0" y="4"/>
                    </a:lnTo>
                    <a:lnTo>
                      <a:pt x="5" y="0"/>
                    </a:lnTo>
                    <a:lnTo>
                      <a:pt x="229" y="0"/>
                    </a:lnTo>
                    <a:lnTo>
                      <a:pt x="224" y="4"/>
                    </a:lnTo>
                    <a:close/>
                  </a:path>
                </a:pathLst>
              </a:custGeom>
              <a:solidFill>
                <a:srgbClr val="C6C08E"/>
              </a:solidFill>
              <a:ln w="9525">
                <a:noFill/>
                <a:round/>
                <a:headEnd/>
                <a:tailEnd/>
              </a:ln>
            </p:spPr>
            <p:txBody>
              <a:bodyPr/>
              <a:lstStyle/>
              <a:p>
                <a:endParaRPr lang="es-ES"/>
              </a:p>
            </p:txBody>
          </p:sp>
          <p:sp>
            <p:nvSpPr>
              <p:cNvPr id="147840" name="Freeform 384"/>
              <p:cNvSpPr>
                <a:spLocks/>
              </p:cNvSpPr>
              <p:nvPr/>
            </p:nvSpPr>
            <p:spPr bwMode="auto">
              <a:xfrm>
                <a:off x="1901" y="1728"/>
                <a:ext cx="228" cy="5"/>
              </a:xfrm>
              <a:custGeom>
                <a:avLst/>
                <a:gdLst/>
                <a:ahLst/>
                <a:cxnLst>
                  <a:cxn ang="0">
                    <a:pos x="224" y="5"/>
                  </a:cxn>
                  <a:cxn ang="0">
                    <a:pos x="0" y="5"/>
                  </a:cxn>
                  <a:cxn ang="0">
                    <a:pos x="6" y="0"/>
                  </a:cxn>
                  <a:cxn ang="0">
                    <a:pos x="228" y="0"/>
                  </a:cxn>
                  <a:cxn ang="0">
                    <a:pos x="224" y="5"/>
                  </a:cxn>
                </a:cxnLst>
                <a:rect l="0" t="0" r="r" b="b"/>
                <a:pathLst>
                  <a:path w="228" h="5">
                    <a:moveTo>
                      <a:pt x="224" y="5"/>
                    </a:moveTo>
                    <a:lnTo>
                      <a:pt x="0" y="5"/>
                    </a:lnTo>
                    <a:lnTo>
                      <a:pt x="6" y="0"/>
                    </a:lnTo>
                    <a:lnTo>
                      <a:pt x="228" y="0"/>
                    </a:lnTo>
                    <a:lnTo>
                      <a:pt x="224" y="5"/>
                    </a:lnTo>
                    <a:close/>
                  </a:path>
                </a:pathLst>
              </a:custGeom>
              <a:solidFill>
                <a:srgbClr val="C3BF8E"/>
              </a:solidFill>
              <a:ln w="9525">
                <a:noFill/>
                <a:round/>
                <a:headEnd/>
                <a:tailEnd/>
              </a:ln>
            </p:spPr>
            <p:txBody>
              <a:bodyPr/>
              <a:lstStyle/>
              <a:p>
                <a:endParaRPr lang="es-ES"/>
              </a:p>
            </p:txBody>
          </p:sp>
          <p:sp>
            <p:nvSpPr>
              <p:cNvPr id="147841" name="Freeform 385"/>
              <p:cNvSpPr>
                <a:spLocks/>
              </p:cNvSpPr>
              <p:nvPr/>
            </p:nvSpPr>
            <p:spPr bwMode="auto">
              <a:xfrm>
                <a:off x="1903" y="1726"/>
                <a:ext cx="228" cy="5"/>
              </a:xfrm>
              <a:custGeom>
                <a:avLst/>
                <a:gdLst/>
                <a:ahLst/>
                <a:cxnLst>
                  <a:cxn ang="0">
                    <a:pos x="224" y="5"/>
                  </a:cxn>
                  <a:cxn ang="0">
                    <a:pos x="0" y="5"/>
                  </a:cxn>
                  <a:cxn ang="0">
                    <a:pos x="6" y="0"/>
                  </a:cxn>
                  <a:cxn ang="0">
                    <a:pos x="228" y="0"/>
                  </a:cxn>
                  <a:cxn ang="0">
                    <a:pos x="224" y="5"/>
                  </a:cxn>
                </a:cxnLst>
                <a:rect l="0" t="0" r="r" b="b"/>
                <a:pathLst>
                  <a:path w="228" h="5">
                    <a:moveTo>
                      <a:pt x="224" y="5"/>
                    </a:moveTo>
                    <a:lnTo>
                      <a:pt x="0" y="5"/>
                    </a:lnTo>
                    <a:lnTo>
                      <a:pt x="6" y="0"/>
                    </a:lnTo>
                    <a:lnTo>
                      <a:pt x="228" y="0"/>
                    </a:lnTo>
                    <a:lnTo>
                      <a:pt x="224" y="5"/>
                    </a:lnTo>
                    <a:close/>
                  </a:path>
                </a:pathLst>
              </a:custGeom>
              <a:solidFill>
                <a:srgbClr val="C3BF8D"/>
              </a:solidFill>
              <a:ln w="9525">
                <a:noFill/>
                <a:round/>
                <a:headEnd/>
                <a:tailEnd/>
              </a:ln>
            </p:spPr>
            <p:txBody>
              <a:bodyPr/>
              <a:lstStyle/>
              <a:p>
                <a:endParaRPr lang="es-ES"/>
              </a:p>
            </p:txBody>
          </p:sp>
          <p:sp>
            <p:nvSpPr>
              <p:cNvPr id="147842" name="Freeform 386"/>
              <p:cNvSpPr>
                <a:spLocks/>
              </p:cNvSpPr>
              <p:nvPr/>
            </p:nvSpPr>
            <p:spPr bwMode="auto">
              <a:xfrm>
                <a:off x="1907" y="1724"/>
                <a:ext cx="227" cy="4"/>
              </a:xfrm>
              <a:custGeom>
                <a:avLst/>
                <a:gdLst/>
                <a:ahLst/>
                <a:cxnLst>
                  <a:cxn ang="0">
                    <a:pos x="222" y="4"/>
                  </a:cxn>
                  <a:cxn ang="0">
                    <a:pos x="0" y="4"/>
                  </a:cxn>
                  <a:cxn ang="0">
                    <a:pos x="5" y="0"/>
                  </a:cxn>
                  <a:cxn ang="0">
                    <a:pos x="227" y="0"/>
                  </a:cxn>
                  <a:cxn ang="0">
                    <a:pos x="222" y="4"/>
                  </a:cxn>
                </a:cxnLst>
                <a:rect l="0" t="0" r="r" b="b"/>
                <a:pathLst>
                  <a:path w="227" h="4">
                    <a:moveTo>
                      <a:pt x="222" y="4"/>
                    </a:moveTo>
                    <a:lnTo>
                      <a:pt x="0" y="4"/>
                    </a:lnTo>
                    <a:lnTo>
                      <a:pt x="5" y="0"/>
                    </a:lnTo>
                    <a:lnTo>
                      <a:pt x="227" y="0"/>
                    </a:lnTo>
                    <a:lnTo>
                      <a:pt x="222" y="4"/>
                    </a:lnTo>
                    <a:close/>
                  </a:path>
                </a:pathLst>
              </a:custGeom>
              <a:solidFill>
                <a:srgbClr val="C3BF8D"/>
              </a:solidFill>
              <a:ln w="9525">
                <a:noFill/>
                <a:round/>
                <a:headEnd/>
                <a:tailEnd/>
              </a:ln>
            </p:spPr>
            <p:txBody>
              <a:bodyPr/>
              <a:lstStyle/>
              <a:p>
                <a:endParaRPr lang="es-ES"/>
              </a:p>
            </p:txBody>
          </p:sp>
          <p:sp>
            <p:nvSpPr>
              <p:cNvPr id="147843" name="Freeform 387"/>
              <p:cNvSpPr>
                <a:spLocks/>
              </p:cNvSpPr>
              <p:nvPr/>
            </p:nvSpPr>
            <p:spPr bwMode="auto">
              <a:xfrm>
                <a:off x="1909" y="1722"/>
                <a:ext cx="227" cy="4"/>
              </a:xfrm>
              <a:custGeom>
                <a:avLst/>
                <a:gdLst/>
                <a:ahLst/>
                <a:cxnLst>
                  <a:cxn ang="0">
                    <a:pos x="222" y="4"/>
                  </a:cxn>
                  <a:cxn ang="0">
                    <a:pos x="0" y="4"/>
                  </a:cxn>
                  <a:cxn ang="0">
                    <a:pos x="7" y="0"/>
                  </a:cxn>
                  <a:cxn ang="0">
                    <a:pos x="227" y="0"/>
                  </a:cxn>
                  <a:cxn ang="0">
                    <a:pos x="222" y="4"/>
                  </a:cxn>
                </a:cxnLst>
                <a:rect l="0" t="0" r="r" b="b"/>
                <a:pathLst>
                  <a:path w="227" h="4">
                    <a:moveTo>
                      <a:pt x="222" y="4"/>
                    </a:moveTo>
                    <a:lnTo>
                      <a:pt x="0" y="4"/>
                    </a:lnTo>
                    <a:lnTo>
                      <a:pt x="7" y="0"/>
                    </a:lnTo>
                    <a:lnTo>
                      <a:pt x="227" y="0"/>
                    </a:lnTo>
                    <a:lnTo>
                      <a:pt x="222" y="4"/>
                    </a:lnTo>
                    <a:close/>
                  </a:path>
                </a:pathLst>
              </a:custGeom>
              <a:solidFill>
                <a:srgbClr val="C3BF8D"/>
              </a:solidFill>
              <a:ln w="9525">
                <a:noFill/>
                <a:round/>
                <a:headEnd/>
                <a:tailEnd/>
              </a:ln>
            </p:spPr>
            <p:txBody>
              <a:bodyPr/>
              <a:lstStyle/>
              <a:p>
                <a:endParaRPr lang="es-ES"/>
              </a:p>
            </p:txBody>
          </p:sp>
          <p:sp>
            <p:nvSpPr>
              <p:cNvPr id="147844" name="Freeform 388"/>
              <p:cNvSpPr>
                <a:spLocks/>
              </p:cNvSpPr>
              <p:nvPr/>
            </p:nvSpPr>
            <p:spPr bwMode="auto">
              <a:xfrm>
                <a:off x="1912" y="1719"/>
                <a:ext cx="228" cy="5"/>
              </a:xfrm>
              <a:custGeom>
                <a:avLst/>
                <a:gdLst/>
                <a:ahLst/>
                <a:cxnLst>
                  <a:cxn ang="0">
                    <a:pos x="222" y="5"/>
                  </a:cxn>
                  <a:cxn ang="0">
                    <a:pos x="0" y="5"/>
                  </a:cxn>
                  <a:cxn ang="0">
                    <a:pos x="6" y="0"/>
                  </a:cxn>
                  <a:cxn ang="0">
                    <a:pos x="228" y="0"/>
                  </a:cxn>
                  <a:cxn ang="0">
                    <a:pos x="222" y="5"/>
                  </a:cxn>
                </a:cxnLst>
                <a:rect l="0" t="0" r="r" b="b"/>
                <a:pathLst>
                  <a:path w="228" h="5">
                    <a:moveTo>
                      <a:pt x="222" y="5"/>
                    </a:moveTo>
                    <a:lnTo>
                      <a:pt x="0" y="5"/>
                    </a:lnTo>
                    <a:lnTo>
                      <a:pt x="6" y="0"/>
                    </a:lnTo>
                    <a:lnTo>
                      <a:pt x="228" y="0"/>
                    </a:lnTo>
                    <a:lnTo>
                      <a:pt x="222" y="5"/>
                    </a:lnTo>
                    <a:close/>
                  </a:path>
                </a:pathLst>
              </a:custGeom>
              <a:solidFill>
                <a:srgbClr val="C3BD8B"/>
              </a:solidFill>
              <a:ln w="9525">
                <a:noFill/>
                <a:round/>
                <a:headEnd/>
                <a:tailEnd/>
              </a:ln>
            </p:spPr>
            <p:txBody>
              <a:bodyPr/>
              <a:lstStyle/>
              <a:p>
                <a:endParaRPr lang="es-ES"/>
              </a:p>
            </p:txBody>
          </p:sp>
        </p:grpSp>
        <p:grpSp>
          <p:nvGrpSpPr>
            <p:cNvPr id="148046" name="Group 590"/>
            <p:cNvGrpSpPr>
              <a:grpSpLocks/>
            </p:cNvGrpSpPr>
            <p:nvPr/>
          </p:nvGrpSpPr>
          <p:grpSpPr bwMode="auto">
            <a:xfrm>
              <a:off x="1692" y="1617"/>
              <a:ext cx="1520" cy="1632"/>
              <a:chOff x="1692" y="1617"/>
              <a:chExt cx="1520" cy="1632"/>
            </a:xfrm>
          </p:grpSpPr>
          <p:sp>
            <p:nvSpPr>
              <p:cNvPr id="147846" name="Freeform 390"/>
              <p:cNvSpPr>
                <a:spLocks/>
              </p:cNvSpPr>
              <p:nvPr/>
            </p:nvSpPr>
            <p:spPr bwMode="auto">
              <a:xfrm>
                <a:off x="1916" y="1717"/>
                <a:ext cx="226" cy="5"/>
              </a:xfrm>
              <a:custGeom>
                <a:avLst/>
                <a:gdLst/>
                <a:ahLst/>
                <a:cxnLst>
                  <a:cxn ang="0">
                    <a:pos x="220" y="5"/>
                  </a:cxn>
                  <a:cxn ang="0">
                    <a:pos x="0" y="5"/>
                  </a:cxn>
                  <a:cxn ang="0">
                    <a:pos x="5" y="0"/>
                  </a:cxn>
                  <a:cxn ang="0">
                    <a:pos x="226" y="0"/>
                  </a:cxn>
                  <a:cxn ang="0">
                    <a:pos x="220" y="5"/>
                  </a:cxn>
                </a:cxnLst>
                <a:rect l="0" t="0" r="r" b="b"/>
                <a:pathLst>
                  <a:path w="226" h="5">
                    <a:moveTo>
                      <a:pt x="220" y="5"/>
                    </a:moveTo>
                    <a:lnTo>
                      <a:pt x="0" y="5"/>
                    </a:lnTo>
                    <a:lnTo>
                      <a:pt x="5" y="0"/>
                    </a:lnTo>
                    <a:lnTo>
                      <a:pt x="226" y="0"/>
                    </a:lnTo>
                    <a:lnTo>
                      <a:pt x="220" y="5"/>
                    </a:lnTo>
                    <a:close/>
                  </a:path>
                </a:pathLst>
              </a:custGeom>
              <a:solidFill>
                <a:srgbClr val="C3BD8B"/>
              </a:solidFill>
              <a:ln w="9525">
                <a:noFill/>
                <a:round/>
                <a:headEnd/>
                <a:tailEnd/>
              </a:ln>
            </p:spPr>
            <p:txBody>
              <a:bodyPr/>
              <a:lstStyle/>
              <a:p>
                <a:endParaRPr lang="es-ES"/>
              </a:p>
            </p:txBody>
          </p:sp>
          <p:sp>
            <p:nvSpPr>
              <p:cNvPr id="147847" name="Freeform 391"/>
              <p:cNvSpPr>
                <a:spLocks/>
              </p:cNvSpPr>
              <p:nvPr/>
            </p:nvSpPr>
            <p:spPr bwMode="auto">
              <a:xfrm>
                <a:off x="1918" y="1715"/>
                <a:ext cx="227" cy="4"/>
              </a:xfrm>
              <a:custGeom>
                <a:avLst/>
                <a:gdLst/>
                <a:ahLst/>
                <a:cxnLst>
                  <a:cxn ang="0">
                    <a:pos x="222" y="4"/>
                  </a:cxn>
                  <a:cxn ang="0">
                    <a:pos x="0" y="4"/>
                  </a:cxn>
                  <a:cxn ang="0">
                    <a:pos x="7" y="0"/>
                  </a:cxn>
                  <a:cxn ang="0">
                    <a:pos x="227" y="0"/>
                  </a:cxn>
                  <a:cxn ang="0">
                    <a:pos x="222" y="4"/>
                  </a:cxn>
                </a:cxnLst>
                <a:rect l="0" t="0" r="r" b="b"/>
                <a:pathLst>
                  <a:path w="227" h="4">
                    <a:moveTo>
                      <a:pt x="222" y="4"/>
                    </a:moveTo>
                    <a:lnTo>
                      <a:pt x="0" y="4"/>
                    </a:lnTo>
                    <a:lnTo>
                      <a:pt x="7" y="0"/>
                    </a:lnTo>
                    <a:lnTo>
                      <a:pt x="227" y="0"/>
                    </a:lnTo>
                    <a:lnTo>
                      <a:pt x="222" y="4"/>
                    </a:lnTo>
                    <a:close/>
                  </a:path>
                </a:pathLst>
              </a:custGeom>
              <a:solidFill>
                <a:srgbClr val="C1BD8B"/>
              </a:solidFill>
              <a:ln w="9525">
                <a:noFill/>
                <a:round/>
                <a:headEnd/>
                <a:tailEnd/>
              </a:ln>
            </p:spPr>
            <p:txBody>
              <a:bodyPr/>
              <a:lstStyle/>
              <a:p>
                <a:endParaRPr lang="es-ES"/>
              </a:p>
            </p:txBody>
          </p:sp>
          <p:sp>
            <p:nvSpPr>
              <p:cNvPr id="147848" name="Freeform 392"/>
              <p:cNvSpPr>
                <a:spLocks/>
              </p:cNvSpPr>
              <p:nvPr/>
            </p:nvSpPr>
            <p:spPr bwMode="auto">
              <a:xfrm>
                <a:off x="1921" y="1713"/>
                <a:ext cx="226" cy="4"/>
              </a:xfrm>
              <a:custGeom>
                <a:avLst/>
                <a:gdLst/>
                <a:ahLst/>
                <a:cxnLst>
                  <a:cxn ang="0">
                    <a:pos x="221" y="4"/>
                  </a:cxn>
                  <a:cxn ang="0">
                    <a:pos x="0" y="4"/>
                  </a:cxn>
                  <a:cxn ang="0">
                    <a:pos x="6" y="0"/>
                  </a:cxn>
                  <a:cxn ang="0">
                    <a:pos x="226" y="0"/>
                  </a:cxn>
                  <a:cxn ang="0">
                    <a:pos x="221" y="4"/>
                  </a:cxn>
                </a:cxnLst>
                <a:rect l="0" t="0" r="r" b="b"/>
                <a:pathLst>
                  <a:path w="226" h="4">
                    <a:moveTo>
                      <a:pt x="221" y="4"/>
                    </a:moveTo>
                    <a:lnTo>
                      <a:pt x="0" y="4"/>
                    </a:lnTo>
                    <a:lnTo>
                      <a:pt x="6" y="0"/>
                    </a:lnTo>
                    <a:lnTo>
                      <a:pt x="226" y="0"/>
                    </a:lnTo>
                    <a:lnTo>
                      <a:pt x="221" y="4"/>
                    </a:lnTo>
                    <a:close/>
                  </a:path>
                </a:pathLst>
              </a:custGeom>
              <a:solidFill>
                <a:srgbClr val="C1BD89"/>
              </a:solidFill>
              <a:ln w="9525">
                <a:noFill/>
                <a:round/>
                <a:headEnd/>
                <a:tailEnd/>
              </a:ln>
            </p:spPr>
            <p:txBody>
              <a:bodyPr/>
              <a:lstStyle/>
              <a:p>
                <a:endParaRPr lang="es-ES"/>
              </a:p>
            </p:txBody>
          </p:sp>
          <p:sp>
            <p:nvSpPr>
              <p:cNvPr id="147849" name="Freeform 393"/>
              <p:cNvSpPr>
                <a:spLocks/>
              </p:cNvSpPr>
              <p:nvPr/>
            </p:nvSpPr>
            <p:spPr bwMode="auto">
              <a:xfrm>
                <a:off x="1925" y="1711"/>
                <a:ext cx="224" cy="4"/>
              </a:xfrm>
              <a:custGeom>
                <a:avLst/>
                <a:gdLst/>
                <a:ahLst/>
                <a:cxnLst>
                  <a:cxn ang="0">
                    <a:pos x="220" y="4"/>
                  </a:cxn>
                  <a:cxn ang="0">
                    <a:pos x="0" y="4"/>
                  </a:cxn>
                  <a:cxn ang="0">
                    <a:pos x="4" y="0"/>
                  </a:cxn>
                  <a:cxn ang="0">
                    <a:pos x="224" y="0"/>
                  </a:cxn>
                  <a:cxn ang="0">
                    <a:pos x="220" y="4"/>
                  </a:cxn>
                </a:cxnLst>
                <a:rect l="0" t="0" r="r" b="b"/>
                <a:pathLst>
                  <a:path w="224" h="4">
                    <a:moveTo>
                      <a:pt x="220" y="4"/>
                    </a:moveTo>
                    <a:lnTo>
                      <a:pt x="0" y="4"/>
                    </a:lnTo>
                    <a:lnTo>
                      <a:pt x="4" y="0"/>
                    </a:lnTo>
                    <a:lnTo>
                      <a:pt x="224" y="0"/>
                    </a:lnTo>
                    <a:lnTo>
                      <a:pt x="220" y="4"/>
                    </a:lnTo>
                    <a:close/>
                  </a:path>
                </a:pathLst>
              </a:custGeom>
              <a:solidFill>
                <a:srgbClr val="C1BD89"/>
              </a:solidFill>
              <a:ln w="9525">
                <a:noFill/>
                <a:round/>
                <a:headEnd/>
                <a:tailEnd/>
              </a:ln>
            </p:spPr>
            <p:txBody>
              <a:bodyPr/>
              <a:lstStyle/>
              <a:p>
                <a:endParaRPr lang="es-ES"/>
              </a:p>
            </p:txBody>
          </p:sp>
          <p:sp>
            <p:nvSpPr>
              <p:cNvPr id="147850" name="Freeform 394"/>
              <p:cNvSpPr>
                <a:spLocks/>
              </p:cNvSpPr>
              <p:nvPr/>
            </p:nvSpPr>
            <p:spPr bwMode="auto">
              <a:xfrm>
                <a:off x="1927" y="1708"/>
                <a:ext cx="224" cy="5"/>
              </a:xfrm>
              <a:custGeom>
                <a:avLst/>
                <a:gdLst/>
                <a:ahLst/>
                <a:cxnLst>
                  <a:cxn ang="0">
                    <a:pos x="220" y="5"/>
                  </a:cxn>
                  <a:cxn ang="0">
                    <a:pos x="0" y="5"/>
                  </a:cxn>
                  <a:cxn ang="0">
                    <a:pos x="7" y="0"/>
                  </a:cxn>
                  <a:cxn ang="0">
                    <a:pos x="224" y="0"/>
                  </a:cxn>
                  <a:cxn ang="0">
                    <a:pos x="220" y="5"/>
                  </a:cxn>
                </a:cxnLst>
                <a:rect l="0" t="0" r="r" b="b"/>
                <a:pathLst>
                  <a:path w="224" h="5">
                    <a:moveTo>
                      <a:pt x="220" y="5"/>
                    </a:moveTo>
                    <a:lnTo>
                      <a:pt x="0" y="5"/>
                    </a:lnTo>
                    <a:lnTo>
                      <a:pt x="7" y="0"/>
                    </a:lnTo>
                    <a:lnTo>
                      <a:pt x="224" y="0"/>
                    </a:lnTo>
                    <a:lnTo>
                      <a:pt x="220" y="5"/>
                    </a:lnTo>
                    <a:close/>
                  </a:path>
                </a:pathLst>
              </a:custGeom>
              <a:solidFill>
                <a:srgbClr val="C1BD89"/>
              </a:solidFill>
              <a:ln w="9525">
                <a:noFill/>
                <a:round/>
                <a:headEnd/>
                <a:tailEnd/>
              </a:ln>
            </p:spPr>
            <p:txBody>
              <a:bodyPr/>
              <a:lstStyle/>
              <a:p>
                <a:endParaRPr lang="es-ES"/>
              </a:p>
            </p:txBody>
          </p:sp>
          <p:sp>
            <p:nvSpPr>
              <p:cNvPr id="147851" name="Freeform 395"/>
              <p:cNvSpPr>
                <a:spLocks/>
              </p:cNvSpPr>
              <p:nvPr/>
            </p:nvSpPr>
            <p:spPr bwMode="auto">
              <a:xfrm>
                <a:off x="1929" y="1706"/>
                <a:ext cx="225" cy="5"/>
              </a:xfrm>
              <a:custGeom>
                <a:avLst/>
                <a:gdLst/>
                <a:ahLst/>
                <a:cxnLst>
                  <a:cxn ang="0">
                    <a:pos x="220" y="5"/>
                  </a:cxn>
                  <a:cxn ang="0">
                    <a:pos x="0" y="5"/>
                  </a:cxn>
                  <a:cxn ang="0">
                    <a:pos x="7" y="0"/>
                  </a:cxn>
                  <a:cxn ang="0">
                    <a:pos x="225" y="0"/>
                  </a:cxn>
                  <a:cxn ang="0">
                    <a:pos x="220" y="5"/>
                  </a:cxn>
                </a:cxnLst>
                <a:rect l="0" t="0" r="r" b="b"/>
                <a:pathLst>
                  <a:path w="225" h="5">
                    <a:moveTo>
                      <a:pt x="220" y="5"/>
                    </a:moveTo>
                    <a:lnTo>
                      <a:pt x="0" y="5"/>
                    </a:lnTo>
                    <a:lnTo>
                      <a:pt x="7" y="0"/>
                    </a:lnTo>
                    <a:lnTo>
                      <a:pt x="225" y="0"/>
                    </a:lnTo>
                    <a:lnTo>
                      <a:pt x="220" y="5"/>
                    </a:lnTo>
                    <a:close/>
                  </a:path>
                </a:pathLst>
              </a:custGeom>
              <a:solidFill>
                <a:srgbClr val="C1BB87"/>
              </a:solidFill>
              <a:ln w="9525">
                <a:noFill/>
                <a:round/>
                <a:headEnd/>
                <a:tailEnd/>
              </a:ln>
            </p:spPr>
            <p:txBody>
              <a:bodyPr/>
              <a:lstStyle/>
              <a:p>
                <a:endParaRPr lang="es-ES"/>
              </a:p>
            </p:txBody>
          </p:sp>
          <p:sp>
            <p:nvSpPr>
              <p:cNvPr id="147852" name="Freeform 396"/>
              <p:cNvSpPr>
                <a:spLocks/>
              </p:cNvSpPr>
              <p:nvPr/>
            </p:nvSpPr>
            <p:spPr bwMode="auto">
              <a:xfrm>
                <a:off x="1934" y="1704"/>
                <a:ext cx="224" cy="4"/>
              </a:xfrm>
              <a:custGeom>
                <a:avLst/>
                <a:gdLst/>
                <a:ahLst/>
                <a:cxnLst>
                  <a:cxn ang="0">
                    <a:pos x="217" y="4"/>
                  </a:cxn>
                  <a:cxn ang="0">
                    <a:pos x="0" y="4"/>
                  </a:cxn>
                  <a:cxn ang="0">
                    <a:pos x="4" y="0"/>
                  </a:cxn>
                  <a:cxn ang="0">
                    <a:pos x="224" y="0"/>
                  </a:cxn>
                  <a:cxn ang="0">
                    <a:pos x="217" y="4"/>
                  </a:cxn>
                </a:cxnLst>
                <a:rect l="0" t="0" r="r" b="b"/>
                <a:pathLst>
                  <a:path w="224" h="4">
                    <a:moveTo>
                      <a:pt x="217" y="4"/>
                    </a:moveTo>
                    <a:lnTo>
                      <a:pt x="0" y="4"/>
                    </a:lnTo>
                    <a:lnTo>
                      <a:pt x="4" y="0"/>
                    </a:lnTo>
                    <a:lnTo>
                      <a:pt x="224" y="0"/>
                    </a:lnTo>
                    <a:lnTo>
                      <a:pt x="217" y="4"/>
                    </a:lnTo>
                    <a:close/>
                  </a:path>
                </a:pathLst>
              </a:custGeom>
              <a:solidFill>
                <a:srgbClr val="C1BB87"/>
              </a:solidFill>
              <a:ln w="9525">
                <a:noFill/>
                <a:round/>
                <a:headEnd/>
                <a:tailEnd/>
              </a:ln>
            </p:spPr>
            <p:txBody>
              <a:bodyPr/>
              <a:lstStyle/>
              <a:p>
                <a:endParaRPr lang="es-ES"/>
              </a:p>
            </p:txBody>
          </p:sp>
          <p:sp>
            <p:nvSpPr>
              <p:cNvPr id="147853" name="Freeform 397"/>
              <p:cNvSpPr>
                <a:spLocks/>
              </p:cNvSpPr>
              <p:nvPr/>
            </p:nvSpPr>
            <p:spPr bwMode="auto">
              <a:xfrm>
                <a:off x="1936" y="1702"/>
                <a:ext cx="224" cy="4"/>
              </a:xfrm>
              <a:custGeom>
                <a:avLst/>
                <a:gdLst/>
                <a:ahLst/>
                <a:cxnLst>
                  <a:cxn ang="0">
                    <a:pos x="218" y="4"/>
                  </a:cxn>
                  <a:cxn ang="0">
                    <a:pos x="0" y="4"/>
                  </a:cxn>
                  <a:cxn ang="0">
                    <a:pos x="7" y="0"/>
                  </a:cxn>
                  <a:cxn ang="0">
                    <a:pos x="224" y="0"/>
                  </a:cxn>
                  <a:cxn ang="0">
                    <a:pos x="218" y="4"/>
                  </a:cxn>
                </a:cxnLst>
                <a:rect l="0" t="0" r="r" b="b"/>
                <a:pathLst>
                  <a:path w="224" h="4">
                    <a:moveTo>
                      <a:pt x="218" y="4"/>
                    </a:moveTo>
                    <a:lnTo>
                      <a:pt x="0" y="4"/>
                    </a:lnTo>
                    <a:lnTo>
                      <a:pt x="7" y="0"/>
                    </a:lnTo>
                    <a:lnTo>
                      <a:pt x="224" y="0"/>
                    </a:lnTo>
                    <a:lnTo>
                      <a:pt x="218" y="4"/>
                    </a:lnTo>
                    <a:close/>
                  </a:path>
                </a:pathLst>
              </a:custGeom>
              <a:solidFill>
                <a:srgbClr val="BEBA87"/>
              </a:solidFill>
              <a:ln w="9525">
                <a:noFill/>
                <a:round/>
                <a:headEnd/>
                <a:tailEnd/>
              </a:ln>
            </p:spPr>
            <p:txBody>
              <a:bodyPr/>
              <a:lstStyle/>
              <a:p>
                <a:endParaRPr lang="es-ES"/>
              </a:p>
            </p:txBody>
          </p:sp>
          <p:sp>
            <p:nvSpPr>
              <p:cNvPr id="147854" name="Freeform 398"/>
              <p:cNvSpPr>
                <a:spLocks/>
              </p:cNvSpPr>
              <p:nvPr/>
            </p:nvSpPr>
            <p:spPr bwMode="auto">
              <a:xfrm>
                <a:off x="1938" y="1699"/>
                <a:ext cx="224" cy="5"/>
              </a:xfrm>
              <a:custGeom>
                <a:avLst/>
                <a:gdLst/>
                <a:ahLst/>
                <a:cxnLst>
                  <a:cxn ang="0">
                    <a:pos x="220" y="5"/>
                  </a:cxn>
                  <a:cxn ang="0">
                    <a:pos x="0" y="5"/>
                  </a:cxn>
                  <a:cxn ang="0">
                    <a:pos x="7" y="0"/>
                  </a:cxn>
                  <a:cxn ang="0">
                    <a:pos x="224" y="0"/>
                  </a:cxn>
                  <a:cxn ang="0">
                    <a:pos x="220" y="5"/>
                  </a:cxn>
                </a:cxnLst>
                <a:rect l="0" t="0" r="r" b="b"/>
                <a:pathLst>
                  <a:path w="224" h="5">
                    <a:moveTo>
                      <a:pt x="220" y="5"/>
                    </a:moveTo>
                    <a:lnTo>
                      <a:pt x="0" y="5"/>
                    </a:lnTo>
                    <a:lnTo>
                      <a:pt x="7" y="0"/>
                    </a:lnTo>
                    <a:lnTo>
                      <a:pt x="224" y="0"/>
                    </a:lnTo>
                    <a:lnTo>
                      <a:pt x="220" y="5"/>
                    </a:lnTo>
                    <a:close/>
                  </a:path>
                </a:pathLst>
              </a:custGeom>
              <a:solidFill>
                <a:srgbClr val="BEBA86"/>
              </a:solidFill>
              <a:ln w="9525">
                <a:noFill/>
                <a:round/>
                <a:headEnd/>
                <a:tailEnd/>
              </a:ln>
            </p:spPr>
            <p:txBody>
              <a:bodyPr/>
              <a:lstStyle/>
              <a:p>
                <a:endParaRPr lang="es-ES"/>
              </a:p>
            </p:txBody>
          </p:sp>
          <p:sp>
            <p:nvSpPr>
              <p:cNvPr id="147855" name="Freeform 399"/>
              <p:cNvSpPr>
                <a:spLocks/>
              </p:cNvSpPr>
              <p:nvPr/>
            </p:nvSpPr>
            <p:spPr bwMode="auto">
              <a:xfrm>
                <a:off x="1943" y="1697"/>
                <a:ext cx="222" cy="5"/>
              </a:xfrm>
              <a:custGeom>
                <a:avLst/>
                <a:gdLst/>
                <a:ahLst/>
                <a:cxnLst>
                  <a:cxn ang="0">
                    <a:pos x="217" y="5"/>
                  </a:cxn>
                  <a:cxn ang="0">
                    <a:pos x="0" y="5"/>
                  </a:cxn>
                  <a:cxn ang="0">
                    <a:pos x="4" y="0"/>
                  </a:cxn>
                  <a:cxn ang="0">
                    <a:pos x="222" y="0"/>
                  </a:cxn>
                  <a:cxn ang="0">
                    <a:pos x="217" y="5"/>
                  </a:cxn>
                </a:cxnLst>
                <a:rect l="0" t="0" r="r" b="b"/>
                <a:pathLst>
                  <a:path w="222" h="5">
                    <a:moveTo>
                      <a:pt x="217" y="5"/>
                    </a:moveTo>
                    <a:lnTo>
                      <a:pt x="0" y="5"/>
                    </a:lnTo>
                    <a:lnTo>
                      <a:pt x="4" y="0"/>
                    </a:lnTo>
                    <a:lnTo>
                      <a:pt x="222" y="0"/>
                    </a:lnTo>
                    <a:lnTo>
                      <a:pt x="217" y="5"/>
                    </a:lnTo>
                    <a:close/>
                  </a:path>
                </a:pathLst>
              </a:custGeom>
              <a:solidFill>
                <a:srgbClr val="BEBA86"/>
              </a:solidFill>
              <a:ln w="9525">
                <a:noFill/>
                <a:round/>
                <a:headEnd/>
                <a:tailEnd/>
              </a:ln>
            </p:spPr>
            <p:txBody>
              <a:bodyPr/>
              <a:lstStyle/>
              <a:p>
                <a:endParaRPr lang="es-ES"/>
              </a:p>
            </p:txBody>
          </p:sp>
          <p:sp>
            <p:nvSpPr>
              <p:cNvPr id="147856" name="Freeform 400"/>
              <p:cNvSpPr>
                <a:spLocks/>
              </p:cNvSpPr>
              <p:nvPr/>
            </p:nvSpPr>
            <p:spPr bwMode="auto">
              <a:xfrm>
                <a:off x="1945" y="1695"/>
                <a:ext cx="222" cy="4"/>
              </a:xfrm>
              <a:custGeom>
                <a:avLst/>
                <a:gdLst/>
                <a:ahLst/>
                <a:cxnLst>
                  <a:cxn ang="0">
                    <a:pos x="217" y="4"/>
                  </a:cxn>
                  <a:cxn ang="0">
                    <a:pos x="0" y="4"/>
                  </a:cxn>
                  <a:cxn ang="0">
                    <a:pos x="7" y="0"/>
                  </a:cxn>
                  <a:cxn ang="0">
                    <a:pos x="222" y="0"/>
                  </a:cxn>
                  <a:cxn ang="0">
                    <a:pos x="217" y="4"/>
                  </a:cxn>
                </a:cxnLst>
                <a:rect l="0" t="0" r="r" b="b"/>
                <a:pathLst>
                  <a:path w="222" h="4">
                    <a:moveTo>
                      <a:pt x="217" y="4"/>
                    </a:moveTo>
                    <a:lnTo>
                      <a:pt x="0" y="4"/>
                    </a:lnTo>
                    <a:lnTo>
                      <a:pt x="7" y="0"/>
                    </a:lnTo>
                    <a:lnTo>
                      <a:pt x="222" y="0"/>
                    </a:lnTo>
                    <a:lnTo>
                      <a:pt x="217" y="4"/>
                    </a:lnTo>
                    <a:close/>
                  </a:path>
                </a:pathLst>
              </a:custGeom>
              <a:solidFill>
                <a:srgbClr val="BEBA86"/>
              </a:solidFill>
              <a:ln w="9525">
                <a:noFill/>
                <a:round/>
                <a:headEnd/>
                <a:tailEnd/>
              </a:ln>
            </p:spPr>
            <p:txBody>
              <a:bodyPr/>
              <a:lstStyle/>
              <a:p>
                <a:endParaRPr lang="es-ES"/>
              </a:p>
            </p:txBody>
          </p:sp>
          <p:sp>
            <p:nvSpPr>
              <p:cNvPr id="147857" name="Freeform 401"/>
              <p:cNvSpPr>
                <a:spLocks/>
              </p:cNvSpPr>
              <p:nvPr/>
            </p:nvSpPr>
            <p:spPr bwMode="auto">
              <a:xfrm>
                <a:off x="1947" y="1695"/>
                <a:ext cx="222" cy="2"/>
              </a:xfrm>
              <a:custGeom>
                <a:avLst/>
                <a:gdLst/>
                <a:ahLst/>
                <a:cxnLst>
                  <a:cxn ang="0">
                    <a:pos x="218" y="2"/>
                  </a:cxn>
                  <a:cxn ang="0">
                    <a:pos x="0" y="2"/>
                  </a:cxn>
                  <a:cxn ang="0">
                    <a:pos x="7" y="0"/>
                  </a:cxn>
                  <a:cxn ang="0">
                    <a:pos x="222" y="0"/>
                  </a:cxn>
                  <a:cxn ang="0">
                    <a:pos x="218" y="2"/>
                  </a:cxn>
                </a:cxnLst>
                <a:rect l="0" t="0" r="r" b="b"/>
                <a:pathLst>
                  <a:path w="222" h="2">
                    <a:moveTo>
                      <a:pt x="218" y="2"/>
                    </a:moveTo>
                    <a:lnTo>
                      <a:pt x="0" y="2"/>
                    </a:lnTo>
                    <a:lnTo>
                      <a:pt x="7" y="0"/>
                    </a:lnTo>
                    <a:lnTo>
                      <a:pt x="222" y="0"/>
                    </a:lnTo>
                    <a:lnTo>
                      <a:pt x="218" y="2"/>
                    </a:lnTo>
                    <a:close/>
                  </a:path>
                </a:pathLst>
              </a:custGeom>
              <a:solidFill>
                <a:srgbClr val="BEBA84"/>
              </a:solidFill>
              <a:ln w="9525">
                <a:noFill/>
                <a:round/>
                <a:headEnd/>
                <a:tailEnd/>
              </a:ln>
            </p:spPr>
            <p:txBody>
              <a:bodyPr/>
              <a:lstStyle/>
              <a:p>
                <a:endParaRPr lang="es-ES"/>
              </a:p>
            </p:txBody>
          </p:sp>
          <p:sp>
            <p:nvSpPr>
              <p:cNvPr id="147858" name="Freeform 402"/>
              <p:cNvSpPr>
                <a:spLocks/>
              </p:cNvSpPr>
              <p:nvPr/>
            </p:nvSpPr>
            <p:spPr bwMode="auto">
              <a:xfrm>
                <a:off x="1952" y="1693"/>
                <a:ext cx="219" cy="2"/>
              </a:xfrm>
              <a:custGeom>
                <a:avLst/>
                <a:gdLst/>
                <a:ahLst/>
                <a:cxnLst>
                  <a:cxn ang="0">
                    <a:pos x="215" y="2"/>
                  </a:cxn>
                  <a:cxn ang="0">
                    <a:pos x="0" y="2"/>
                  </a:cxn>
                  <a:cxn ang="0">
                    <a:pos x="4" y="0"/>
                  </a:cxn>
                  <a:cxn ang="0">
                    <a:pos x="219" y="0"/>
                  </a:cxn>
                  <a:cxn ang="0">
                    <a:pos x="215" y="2"/>
                  </a:cxn>
                </a:cxnLst>
                <a:rect l="0" t="0" r="r" b="b"/>
                <a:pathLst>
                  <a:path w="219" h="2">
                    <a:moveTo>
                      <a:pt x="215" y="2"/>
                    </a:moveTo>
                    <a:lnTo>
                      <a:pt x="0" y="2"/>
                    </a:lnTo>
                    <a:lnTo>
                      <a:pt x="4" y="0"/>
                    </a:lnTo>
                    <a:lnTo>
                      <a:pt x="219" y="0"/>
                    </a:lnTo>
                    <a:lnTo>
                      <a:pt x="215" y="2"/>
                    </a:lnTo>
                    <a:close/>
                  </a:path>
                </a:pathLst>
              </a:custGeom>
              <a:solidFill>
                <a:srgbClr val="BEB883"/>
              </a:solidFill>
              <a:ln w="9525">
                <a:noFill/>
                <a:round/>
                <a:headEnd/>
                <a:tailEnd/>
              </a:ln>
            </p:spPr>
            <p:txBody>
              <a:bodyPr/>
              <a:lstStyle/>
              <a:p>
                <a:endParaRPr lang="es-ES"/>
              </a:p>
            </p:txBody>
          </p:sp>
          <p:sp>
            <p:nvSpPr>
              <p:cNvPr id="147859" name="Freeform 403"/>
              <p:cNvSpPr>
                <a:spLocks/>
              </p:cNvSpPr>
              <p:nvPr/>
            </p:nvSpPr>
            <p:spPr bwMode="auto">
              <a:xfrm>
                <a:off x="1954" y="1691"/>
                <a:ext cx="222" cy="4"/>
              </a:xfrm>
              <a:custGeom>
                <a:avLst/>
                <a:gdLst/>
                <a:ahLst/>
                <a:cxnLst>
                  <a:cxn ang="0">
                    <a:pos x="215" y="4"/>
                  </a:cxn>
                  <a:cxn ang="0">
                    <a:pos x="0" y="4"/>
                  </a:cxn>
                  <a:cxn ang="0">
                    <a:pos x="7" y="0"/>
                  </a:cxn>
                  <a:cxn ang="0">
                    <a:pos x="222" y="0"/>
                  </a:cxn>
                  <a:cxn ang="0">
                    <a:pos x="215" y="4"/>
                  </a:cxn>
                </a:cxnLst>
                <a:rect l="0" t="0" r="r" b="b"/>
                <a:pathLst>
                  <a:path w="222" h="4">
                    <a:moveTo>
                      <a:pt x="215" y="4"/>
                    </a:moveTo>
                    <a:lnTo>
                      <a:pt x="0" y="4"/>
                    </a:lnTo>
                    <a:lnTo>
                      <a:pt x="7" y="0"/>
                    </a:lnTo>
                    <a:lnTo>
                      <a:pt x="222" y="0"/>
                    </a:lnTo>
                    <a:lnTo>
                      <a:pt x="215" y="4"/>
                    </a:lnTo>
                    <a:close/>
                  </a:path>
                </a:pathLst>
              </a:custGeom>
              <a:solidFill>
                <a:srgbClr val="BCB783"/>
              </a:solidFill>
              <a:ln w="9525">
                <a:noFill/>
                <a:round/>
                <a:headEnd/>
                <a:tailEnd/>
              </a:ln>
            </p:spPr>
            <p:txBody>
              <a:bodyPr/>
              <a:lstStyle/>
              <a:p>
                <a:endParaRPr lang="es-ES"/>
              </a:p>
            </p:txBody>
          </p:sp>
          <p:sp>
            <p:nvSpPr>
              <p:cNvPr id="147860" name="Freeform 404"/>
              <p:cNvSpPr>
                <a:spLocks/>
              </p:cNvSpPr>
              <p:nvPr/>
            </p:nvSpPr>
            <p:spPr bwMode="auto">
              <a:xfrm>
                <a:off x="1956" y="1688"/>
                <a:ext cx="222" cy="5"/>
              </a:xfrm>
              <a:custGeom>
                <a:avLst/>
                <a:gdLst/>
                <a:ahLst/>
                <a:cxnLst>
                  <a:cxn ang="0">
                    <a:pos x="215" y="5"/>
                  </a:cxn>
                  <a:cxn ang="0">
                    <a:pos x="0" y="5"/>
                  </a:cxn>
                  <a:cxn ang="0">
                    <a:pos x="7" y="0"/>
                  </a:cxn>
                  <a:cxn ang="0">
                    <a:pos x="222" y="0"/>
                  </a:cxn>
                  <a:cxn ang="0">
                    <a:pos x="215" y="5"/>
                  </a:cxn>
                </a:cxnLst>
                <a:rect l="0" t="0" r="r" b="b"/>
                <a:pathLst>
                  <a:path w="222" h="5">
                    <a:moveTo>
                      <a:pt x="215" y="5"/>
                    </a:moveTo>
                    <a:lnTo>
                      <a:pt x="0" y="5"/>
                    </a:lnTo>
                    <a:lnTo>
                      <a:pt x="7" y="0"/>
                    </a:lnTo>
                    <a:lnTo>
                      <a:pt x="222" y="0"/>
                    </a:lnTo>
                    <a:lnTo>
                      <a:pt x="215" y="5"/>
                    </a:lnTo>
                    <a:close/>
                  </a:path>
                </a:pathLst>
              </a:custGeom>
              <a:solidFill>
                <a:srgbClr val="BCB782"/>
              </a:solidFill>
              <a:ln w="9525">
                <a:noFill/>
                <a:round/>
                <a:headEnd/>
                <a:tailEnd/>
              </a:ln>
            </p:spPr>
            <p:txBody>
              <a:bodyPr/>
              <a:lstStyle/>
              <a:p>
                <a:endParaRPr lang="es-ES"/>
              </a:p>
            </p:txBody>
          </p:sp>
          <p:sp>
            <p:nvSpPr>
              <p:cNvPr id="147861" name="Freeform 405"/>
              <p:cNvSpPr>
                <a:spLocks/>
              </p:cNvSpPr>
              <p:nvPr/>
            </p:nvSpPr>
            <p:spPr bwMode="auto">
              <a:xfrm>
                <a:off x="1961" y="1686"/>
                <a:ext cx="219" cy="5"/>
              </a:xfrm>
              <a:custGeom>
                <a:avLst/>
                <a:gdLst/>
                <a:ahLst/>
                <a:cxnLst>
                  <a:cxn ang="0">
                    <a:pos x="215" y="5"/>
                  </a:cxn>
                  <a:cxn ang="0">
                    <a:pos x="0" y="5"/>
                  </a:cxn>
                  <a:cxn ang="0">
                    <a:pos x="4" y="0"/>
                  </a:cxn>
                  <a:cxn ang="0">
                    <a:pos x="219" y="0"/>
                  </a:cxn>
                  <a:cxn ang="0">
                    <a:pos x="215" y="5"/>
                  </a:cxn>
                </a:cxnLst>
                <a:rect l="0" t="0" r="r" b="b"/>
                <a:pathLst>
                  <a:path w="219" h="5">
                    <a:moveTo>
                      <a:pt x="215" y="5"/>
                    </a:moveTo>
                    <a:lnTo>
                      <a:pt x="0" y="5"/>
                    </a:lnTo>
                    <a:lnTo>
                      <a:pt x="4" y="0"/>
                    </a:lnTo>
                    <a:lnTo>
                      <a:pt x="219" y="0"/>
                    </a:lnTo>
                    <a:lnTo>
                      <a:pt x="215" y="5"/>
                    </a:lnTo>
                    <a:close/>
                  </a:path>
                </a:pathLst>
              </a:custGeom>
              <a:solidFill>
                <a:srgbClr val="BCB782"/>
              </a:solidFill>
              <a:ln w="9525">
                <a:noFill/>
                <a:round/>
                <a:headEnd/>
                <a:tailEnd/>
              </a:ln>
            </p:spPr>
            <p:txBody>
              <a:bodyPr/>
              <a:lstStyle/>
              <a:p>
                <a:endParaRPr lang="es-ES"/>
              </a:p>
            </p:txBody>
          </p:sp>
          <p:sp>
            <p:nvSpPr>
              <p:cNvPr id="147862" name="Freeform 406"/>
              <p:cNvSpPr>
                <a:spLocks/>
              </p:cNvSpPr>
              <p:nvPr/>
            </p:nvSpPr>
            <p:spPr bwMode="auto">
              <a:xfrm>
                <a:off x="1963" y="1684"/>
                <a:ext cx="219" cy="4"/>
              </a:xfrm>
              <a:custGeom>
                <a:avLst/>
                <a:gdLst/>
                <a:ahLst/>
                <a:cxnLst>
                  <a:cxn ang="0">
                    <a:pos x="215" y="4"/>
                  </a:cxn>
                  <a:cxn ang="0">
                    <a:pos x="0" y="4"/>
                  </a:cxn>
                  <a:cxn ang="0">
                    <a:pos x="6" y="0"/>
                  </a:cxn>
                  <a:cxn ang="0">
                    <a:pos x="219" y="0"/>
                  </a:cxn>
                  <a:cxn ang="0">
                    <a:pos x="215" y="4"/>
                  </a:cxn>
                </a:cxnLst>
                <a:rect l="0" t="0" r="r" b="b"/>
                <a:pathLst>
                  <a:path w="219" h="4">
                    <a:moveTo>
                      <a:pt x="215" y="4"/>
                    </a:moveTo>
                    <a:lnTo>
                      <a:pt x="0" y="4"/>
                    </a:lnTo>
                    <a:lnTo>
                      <a:pt x="6" y="0"/>
                    </a:lnTo>
                    <a:lnTo>
                      <a:pt x="219" y="0"/>
                    </a:lnTo>
                    <a:lnTo>
                      <a:pt x="215" y="4"/>
                    </a:lnTo>
                    <a:close/>
                  </a:path>
                </a:pathLst>
              </a:custGeom>
              <a:solidFill>
                <a:srgbClr val="BCB782"/>
              </a:solidFill>
              <a:ln w="9525">
                <a:noFill/>
                <a:round/>
                <a:headEnd/>
                <a:tailEnd/>
              </a:ln>
            </p:spPr>
            <p:txBody>
              <a:bodyPr/>
              <a:lstStyle/>
              <a:p>
                <a:endParaRPr lang="es-ES"/>
              </a:p>
            </p:txBody>
          </p:sp>
          <p:sp>
            <p:nvSpPr>
              <p:cNvPr id="147863" name="Freeform 407"/>
              <p:cNvSpPr>
                <a:spLocks/>
              </p:cNvSpPr>
              <p:nvPr/>
            </p:nvSpPr>
            <p:spPr bwMode="auto">
              <a:xfrm>
                <a:off x="1965" y="1682"/>
                <a:ext cx="220" cy="4"/>
              </a:xfrm>
              <a:custGeom>
                <a:avLst/>
                <a:gdLst/>
                <a:ahLst/>
                <a:cxnLst>
                  <a:cxn ang="0">
                    <a:pos x="215" y="4"/>
                  </a:cxn>
                  <a:cxn ang="0">
                    <a:pos x="0" y="4"/>
                  </a:cxn>
                  <a:cxn ang="0">
                    <a:pos x="7" y="0"/>
                  </a:cxn>
                  <a:cxn ang="0">
                    <a:pos x="220" y="0"/>
                  </a:cxn>
                  <a:cxn ang="0">
                    <a:pos x="215" y="4"/>
                  </a:cxn>
                </a:cxnLst>
                <a:rect l="0" t="0" r="r" b="b"/>
                <a:pathLst>
                  <a:path w="220" h="4">
                    <a:moveTo>
                      <a:pt x="215" y="4"/>
                    </a:moveTo>
                    <a:lnTo>
                      <a:pt x="0" y="4"/>
                    </a:lnTo>
                    <a:lnTo>
                      <a:pt x="7" y="0"/>
                    </a:lnTo>
                    <a:lnTo>
                      <a:pt x="220" y="0"/>
                    </a:lnTo>
                    <a:lnTo>
                      <a:pt x="215" y="4"/>
                    </a:lnTo>
                    <a:close/>
                  </a:path>
                </a:pathLst>
              </a:custGeom>
              <a:solidFill>
                <a:srgbClr val="BCB780"/>
              </a:solidFill>
              <a:ln w="9525">
                <a:noFill/>
                <a:round/>
                <a:headEnd/>
                <a:tailEnd/>
              </a:ln>
            </p:spPr>
            <p:txBody>
              <a:bodyPr/>
              <a:lstStyle/>
              <a:p>
                <a:endParaRPr lang="es-ES"/>
              </a:p>
            </p:txBody>
          </p:sp>
          <p:sp>
            <p:nvSpPr>
              <p:cNvPr id="147864" name="Freeform 408"/>
              <p:cNvSpPr>
                <a:spLocks/>
              </p:cNvSpPr>
              <p:nvPr/>
            </p:nvSpPr>
            <p:spPr bwMode="auto">
              <a:xfrm>
                <a:off x="1969" y="1679"/>
                <a:ext cx="218" cy="5"/>
              </a:xfrm>
              <a:custGeom>
                <a:avLst/>
                <a:gdLst/>
                <a:ahLst/>
                <a:cxnLst>
                  <a:cxn ang="0">
                    <a:pos x="213" y="5"/>
                  </a:cxn>
                  <a:cxn ang="0">
                    <a:pos x="0" y="5"/>
                  </a:cxn>
                  <a:cxn ang="0">
                    <a:pos x="5" y="0"/>
                  </a:cxn>
                  <a:cxn ang="0">
                    <a:pos x="218" y="0"/>
                  </a:cxn>
                  <a:cxn ang="0">
                    <a:pos x="213" y="5"/>
                  </a:cxn>
                </a:cxnLst>
                <a:rect l="0" t="0" r="r" b="b"/>
                <a:pathLst>
                  <a:path w="218" h="5">
                    <a:moveTo>
                      <a:pt x="213" y="5"/>
                    </a:moveTo>
                    <a:lnTo>
                      <a:pt x="0" y="5"/>
                    </a:lnTo>
                    <a:lnTo>
                      <a:pt x="5" y="0"/>
                    </a:lnTo>
                    <a:lnTo>
                      <a:pt x="218" y="0"/>
                    </a:lnTo>
                    <a:lnTo>
                      <a:pt x="213" y="5"/>
                    </a:lnTo>
                    <a:close/>
                  </a:path>
                </a:pathLst>
              </a:custGeom>
              <a:solidFill>
                <a:srgbClr val="BCB680"/>
              </a:solidFill>
              <a:ln w="9525">
                <a:noFill/>
                <a:round/>
                <a:headEnd/>
                <a:tailEnd/>
              </a:ln>
            </p:spPr>
            <p:txBody>
              <a:bodyPr/>
              <a:lstStyle/>
              <a:p>
                <a:endParaRPr lang="es-ES"/>
              </a:p>
            </p:txBody>
          </p:sp>
          <p:sp>
            <p:nvSpPr>
              <p:cNvPr id="147865" name="Freeform 409"/>
              <p:cNvSpPr>
                <a:spLocks/>
              </p:cNvSpPr>
              <p:nvPr/>
            </p:nvSpPr>
            <p:spPr bwMode="auto">
              <a:xfrm>
                <a:off x="1972" y="1677"/>
                <a:ext cx="217" cy="5"/>
              </a:xfrm>
              <a:custGeom>
                <a:avLst/>
                <a:gdLst/>
                <a:ahLst/>
                <a:cxnLst>
                  <a:cxn ang="0">
                    <a:pos x="213" y="5"/>
                  </a:cxn>
                  <a:cxn ang="0">
                    <a:pos x="0" y="5"/>
                  </a:cxn>
                  <a:cxn ang="0">
                    <a:pos x="6" y="0"/>
                  </a:cxn>
                  <a:cxn ang="0">
                    <a:pos x="217" y="0"/>
                  </a:cxn>
                  <a:cxn ang="0">
                    <a:pos x="213" y="5"/>
                  </a:cxn>
                </a:cxnLst>
                <a:rect l="0" t="0" r="r" b="b"/>
                <a:pathLst>
                  <a:path w="217" h="5">
                    <a:moveTo>
                      <a:pt x="213" y="5"/>
                    </a:moveTo>
                    <a:lnTo>
                      <a:pt x="0" y="5"/>
                    </a:lnTo>
                    <a:lnTo>
                      <a:pt x="6" y="0"/>
                    </a:lnTo>
                    <a:lnTo>
                      <a:pt x="217" y="0"/>
                    </a:lnTo>
                    <a:lnTo>
                      <a:pt x="213" y="5"/>
                    </a:lnTo>
                    <a:close/>
                  </a:path>
                </a:pathLst>
              </a:custGeom>
              <a:solidFill>
                <a:srgbClr val="B9B580"/>
              </a:solidFill>
              <a:ln w="9525">
                <a:noFill/>
                <a:round/>
                <a:headEnd/>
                <a:tailEnd/>
              </a:ln>
            </p:spPr>
            <p:txBody>
              <a:bodyPr/>
              <a:lstStyle/>
              <a:p>
                <a:endParaRPr lang="es-ES"/>
              </a:p>
            </p:txBody>
          </p:sp>
          <p:sp>
            <p:nvSpPr>
              <p:cNvPr id="147866" name="Freeform 410"/>
              <p:cNvSpPr>
                <a:spLocks/>
              </p:cNvSpPr>
              <p:nvPr/>
            </p:nvSpPr>
            <p:spPr bwMode="auto">
              <a:xfrm>
                <a:off x="1974" y="1675"/>
                <a:ext cx="219" cy="4"/>
              </a:xfrm>
              <a:custGeom>
                <a:avLst/>
                <a:gdLst/>
                <a:ahLst/>
                <a:cxnLst>
                  <a:cxn ang="0">
                    <a:pos x="213" y="4"/>
                  </a:cxn>
                  <a:cxn ang="0">
                    <a:pos x="0" y="4"/>
                  </a:cxn>
                  <a:cxn ang="0">
                    <a:pos x="6" y="0"/>
                  </a:cxn>
                  <a:cxn ang="0">
                    <a:pos x="219" y="0"/>
                  </a:cxn>
                  <a:cxn ang="0">
                    <a:pos x="213" y="4"/>
                  </a:cxn>
                </a:cxnLst>
                <a:rect l="0" t="0" r="r" b="b"/>
                <a:pathLst>
                  <a:path w="219" h="4">
                    <a:moveTo>
                      <a:pt x="213" y="4"/>
                    </a:moveTo>
                    <a:lnTo>
                      <a:pt x="0" y="4"/>
                    </a:lnTo>
                    <a:lnTo>
                      <a:pt x="6" y="0"/>
                    </a:lnTo>
                    <a:lnTo>
                      <a:pt x="219" y="0"/>
                    </a:lnTo>
                    <a:lnTo>
                      <a:pt x="213" y="4"/>
                    </a:lnTo>
                    <a:close/>
                  </a:path>
                </a:pathLst>
              </a:custGeom>
              <a:solidFill>
                <a:srgbClr val="B9B57F"/>
              </a:solidFill>
              <a:ln w="9525">
                <a:noFill/>
                <a:round/>
                <a:headEnd/>
                <a:tailEnd/>
              </a:ln>
            </p:spPr>
            <p:txBody>
              <a:bodyPr/>
              <a:lstStyle/>
              <a:p>
                <a:endParaRPr lang="es-ES"/>
              </a:p>
            </p:txBody>
          </p:sp>
          <p:sp>
            <p:nvSpPr>
              <p:cNvPr id="147867" name="Freeform 411"/>
              <p:cNvSpPr>
                <a:spLocks/>
              </p:cNvSpPr>
              <p:nvPr/>
            </p:nvSpPr>
            <p:spPr bwMode="auto">
              <a:xfrm>
                <a:off x="1978" y="1673"/>
                <a:ext cx="218" cy="4"/>
              </a:xfrm>
              <a:custGeom>
                <a:avLst/>
                <a:gdLst/>
                <a:ahLst/>
                <a:cxnLst>
                  <a:cxn ang="0">
                    <a:pos x="211" y="4"/>
                  </a:cxn>
                  <a:cxn ang="0">
                    <a:pos x="0" y="4"/>
                  </a:cxn>
                  <a:cxn ang="0">
                    <a:pos x="5" y="0"/>
                  </a:cxn>
                  <a:cxn ang="0">
                    <a:pos x="218" y="0"/>
                  </a:cxn>
                  <a:cxn ang="0">
                    <a:pos x="211" y="4"/>
                  </a:cxn>
                </a:cxnLst>
                <a:rect l="0" t="0" r="r" b="b"/>
                <a:pathLst>
                  <a:path w="218" h="4">
                    <a:moveTo>
                      <a:pt x="211" y="4"/>
                    </a:moveTo>
                    <a:lnTo>
                      <a:pt x="0" y="4"/>
                    </a:lnTo>
                    <a:lnTo>
                      <a:pt x="5" y="0"/>
                    </a:lnTo>
                    <a:lnTo>
                      <a:pt x="218" y="0"/>
                    </a:lnTo>
                    <a:lnTo>
                      <a:pt x="211" y="4"/>
                    </a:lnTo>
                    <a:close/>
                  </a:path>
                </a:pathLst>
              </a:custGeom>
              <a:solidFill>
                <a:srgbClr val="B9B57F"/>
              </a:solidFill>
              <a:ln w="9525">
                <a:noFill/>
                <a:round/>
                <a:headEnd/>
                <a:tailEnd/>
              </a:ln>
            </p:spPr>
            <p:txBody>
              <a:bodyPr/>
              <a:lstStyle/>
              <a:p>
                <a:endParaRPr lang="es-ES"/>
              </a:p>
            </p:txBody>
          </p:sp>
          <p:sp>
            <p:nvSpPr>
              <p:cNvPr id="147868" name="Freeform 412"/>
              <p:cNvSpPr>
                <a:spLocks/>
              </p:cNvSpPr>
              <p:nvPr/>
            </p:nvSpPr>
            <p:spPr bwMode="auto">
              <a:xfrm>
                <a:off x="1980" y="1671"/>
                <a:ext cx="218" cy="4"/>
              </a:xfrm>
              <a:custGeom>
                <a:avLst/>
                <a:gdLst/>
                <a:ahLst/>
                <a:cxnLst>
                  <a:cxn ang="0">
                    <a:pos x="213" y="4"/>
                  </a:cxn>
                  <a:cxn ang="0">
                    <a:pos x="0" y="4"/>
                  </a:cxn>
                  <a:cxn ang="0">
                    <a:pos x="7" y="0"/>
                  </a:cxn>
                  <a:cxn ang="0">
                    <a:pos x="218" y="0"/>
                  </a:cxn>
                  <a:cxn ang="0">
                    <a:pos x="213" y="4"/>
                  </a:cxn>
                </a:cxnLst>
                <a:rect l="0" t="0" r="r" b="b"/>
                <a:pathLst>
                  <a:path w="218" h="4">
                    <a:moveTo>
                      <a:pt x="213" y="4"/>
                    </a:moveTo>
                    <a:lnTo>
                      <a:pt x="0" y="4"/>
                    </a:lnTo>
                    <a:lnTo>
                      <a:pt x="7" y="0"/>
                    </a:lnTo>
                    <a:lnTo>
                      <a:pt x="218" y="0"/>
                    </a:lnTo>
                    <a:lnTo>
                      <a:pt x="213" y="4"/>
                    </a:lnTo>
                    <a:close/>
                  </a:path>
                </a:pathLst>
              </a:custGeom>
              <a:solidFill>
                <a:srgbClr val="B9B57F"/>
              </a:solidFill>
              <a:ln w="9525">
                <a:noFill/>
                <a:round/>
                <a:headEnd/>
                <a:tailEnd/>
              </a:ln>
            </p:spPr>
            <p:txBody>
              <a:bodyPr/>
              <a:lstStyle/>
              <a:p>
                <a:endParaRPr lang="es-ES"/>
              </a:p>
            </p:txBody>
          </p:sp>
          <p:sp>
            <p:nvSpPr>
              <p:cNvPr id="147869" name="Freeform 413"/>
              <p:cNvSpPr>
                <a:spLocks/>
              </p:cNvSpPr>
              <p:nvPr/>
            </p:nvSpPr>
            <p:spPr bwMode="auto">
              <a:xfrm>
                <a:off x="1983" y="1668"/>
                <a:ext cx="217" cy="5"/>
              </a:xfrm>
              <a:custGeom>
                <a:avLst/>
                <a:gdLst/>
                <a:ahLst/>
                <a:cxnLst>
                  <a:cxn ang="0">
                    <a:pos x="213" y="5"/>
                  </a:cxn>
                  <a:cxn ang="0">
                    <a:pos x="0" y="5"/>
                  </a:cxn>
                  <a:cxn ang="0">
                    <a:pos x="6" y="0"/>
                  </a:cxn>
                  <a:cxn ang="0">
                    <a:pos x="217" y="0"/>
                  </a:cxn>
                  <a:cxn ang="0">
                    <a:pos x="213" y="5"/>
                  </a:cxn>
                </a:cxnLst>
                <a:rect l="0" t="0" r="r" b="b"/>
                <a:pathLst>
                  <a:path w="217" h="5">
                    <a:moveTo>
                      <a:pt x="213" y="5"/>
                    </a:moveTo>
                    <a:lnTo>
                      <a:pt x="0" y="5"/>
                    </a:lnTo>
                    <a:lnTo>
                      <a:pt x="6" y="0"/>
                    </a:lnTo>
                    <a:lnTo>
                      <a:pt x="217" y="0"/>
                    </a:lnTo>
                    <a:lnTo>
                      <a:pt x="213" y="5"/>
                    </a:lnTo>
                    <a:close/>
                  </a:path>
                </a:pathLst>
              </a:custGeom>
              <a:solidFill>
                <a:srgbClr val="B9B57D"/>
              </a:solidFill>
              <a:ln w="9525">
                <a:noFill/>
                <a:round/>
                <a:headEnd/>
                <a:tailEnd/>
              </a:ln>
            </p:spPr>
            <p:txBody>
              <a:bodyPr/>
              <a:lstStyle/>
              <a:p>
                <a:endParaRPr lang="es-ES"/>
              </a:p>
            </p:txBody>
          </p:sp>
          <p:sp>
            <p:nvSpPr>
              <p:cNvPr id="147870" name="Freeform 414"/>
              <p:cNvSpPr>
                <a:spLocks/>
              </p:cNvSpPr>
              <p:nvPr/>
            </p:nvSpPr>
            <p:spPr bwMode="auto">
              <a:xfrm>
                <a:off x="1987" y="1666"/>
                <a:ext cx="215" cy="5"/>
              </a:xfrm>
              <a:custGeom>
                <a:avLst/>
                <a:gdLst/>
                <a:ahLst/>
                <a:cxnLst>
                  <a:cxn ang="0">
                    <a:pos x="211" y="5"/>
                  </a:cxn>
                  <a:cxn ang="0">
                    <a:pos x="0" y="5"/>
                  </a:cxn>
                  <a:cxn ang="0">
                    <a:pos x="5" y="0"/>
                  </a:cxn>
                  <a:cxn ang="0">
                    <a:pos x="215" y="0"/>
                  </a:cxn>
                  <a:cxn ang="0">
                    <a:pos x="211" y="5"/>
                  </a:cxn>
                </a:cxnLst>
                <a:rect l="0" t="0" r="r" b="b"/>
                <a:pathLst>
                  <a:path w="215" h="5">
                    <a:moveTo>
                      <a:pt x="211" y="5"/>
                    </a:moveTo>
                    <a:lnTo>
                      <a:pt x="0" y="5"/>
                    </a:lnTo>
                    <a:lnTo>
                      <a:pt x="5" y="0"/>
                    </a:lnTo>
                    <a:lnTo>
                      <a:pt x="215" y="0"/>
                    </a:lnTo>
                    <a:lnTo>
                      <a:pt x="211" y="5"/>
                    </a:lnTo>
                    <a:close/>
                  </a:path>
                </a:pathLst>
              </a:custGeom>
              <a:solidFill>
                <a:srgbClr val="B9B37D"/>
              </a:solidFill>
              <a:ln w="9525">
                <a:noFill/>
                <a:round/>
                <a:headEnd/>
                <a:tailEnd/>
              </a:ln>
            </p:spPr>
            <p:txBody>
              <a:bodyPr/>
              <a:lstStyle/>
              <a:p>
                <a:endParaRPr lang="es-ES"/>
              </a:p>
            </p:txBody>
          </p:sp>
          <p:sp>
            <p:nvSpPr>
              <p:cNvPr id="147871" name="Freeform 415"/>
              <p:cNvSpPr>
                <a:spLocks/>
              </p:cNvSpPr>
              <p:nvPr/>
            </p:nvSpPr>
            <p:spPr bwMode="auto">
              <a:xfrm>
                <a:off x="1989" y="1664"/>
                <a:ext cx="216" cy="4"/>
              </a:xfrm>
              <a:custGeom>
                <a:avLst/>
                <a:gdLst/>
                <a:ahLst/>
                <a:cxnLst>
                  <a:cxn ang="0">
                    <a:pos x="211" y="4"/>
                  </a:cxn>
                  <a:cxn ang="0">
                    <a:pos x="0" y="4"/>
                  </a:cxn>
                  <a:cxn ang="0">
                    <a:pos x="7" y="0"/>
                  </a:cxn>
                  <a:cxn ang="0">
                    <a:pos x="216" y="0"/>
                  </a:cxn>
                  <a:cxn ang="0">
                    <a:pos x="211" y="4"/>
                  </a:cxn>
                </a:cxnLst>
                <a:rect l="0" t="0" r="r" b="b"/>
                <a:pathLst>
                  <a:path w="216" h="4">
                    <a:moveTo>
                      <a:pt x="211" y="4"/>
                    </a:moveTo>
                    <a:lnTo>
                      <a:pt x="0" y="4"/>
                    </a:lnTo>
                    <a:lnTo>
                      <a:pt x="7" y="0"/>
                    </a:lnTo>
                    <a:lnTo>
                      <a:pt x="216" y="0"/>
                    </a:lnTo>
                    <a:lnTo>
                      <a:pt x="211" y="4"/>
                    </a:lnTo>
                    <a:close/>
                  </a:path>
                </a:pathLst>
              </a:custGeom>
              <a:solidFill>
                <a:srgbClr val="B6B27D"/>
              </a:solidFill>
              <a:ln w="9525">
                <a:noFill/>
                <a:round/>
                <a:headEnd/>
                <a:tailEnd/>
              </a:ln>
            </p:spPr>
            <p:txBody>
              <a:bodyPr/>
              <a:lstStyle/>
              <a:p>
                <a:endParaRPr lang="es-ES"/>
              </a:p>
            </p:txBody>
          </p:sp>
          <p:sp>
            <p:nvSpPr>
              <p:cNvPr id="147872" name="Freeform 416"/>
              <p:cNvSpPr>
                <a:spLocks/>
              </p:cNvSpPr>
              <p:nvPr/>
            </p:nvSpPr>
            <p:spPr bwMode="auto">
              <a:xfrm>
                <a:off x="1992" y="1662"/>
                <a:ext cx="215" cy="4"/>
              </a:xfrm>
              <a:custGeom>
                <a:avLst/>
                <a:gdLst/>
                <a:ahLst/>
                <a:cxnLst>
                  <a:cxn ang="0">
                    <a:pos x="210" y="4"/>
                  </a:cxn>
                  <a:cxn ang="0">
                    <a:pos x="0" y="4"/>
                  </a:cxn>
                  <a:cxn ang="0">
                    <a:pos x="6" y="0"/>
                  </a:cxn>
                  <a:cxn ang="0">
                    <a:pos x="215" y="0"/>
                  </a:cxn>
                  <a:cxn ang="0">
                    <a:pos x="210" y="4"/>
                  </a:cxn>
                </a:cxnLst>
                <a:rect l="0" t="0" r="r" b="b"/>
                <a:pathLst>
                  <a:path w="215" h="4">
                    <a:moveTo>
                      <a:pt x="210" y="4"/>
                    </a:moveTo>
                    <a:lnTo>
                      <a:pt x="0" y="4"/>
                    </a:lnTo>
                    <a:lnTo>
                      <a:pt x="6" y="0"/>
                    </a:lnTo>
                    <a:lnTo>
                      <a:pt x="215" y="0"/>
                    </a:lnTo>
                    <a:lnTo>
                      <a:pt x="210" y="4"/>
                    </a:lnTo>
                    <a:close/>
                  </a:path>
                </a:pathLst>
              </a:custGeom>
              <a:solidFill>
                <a:srgbClr val="B6B27B"/>
              </a:solidFill>
              <a:ln w="9525">
                <a:noFill/>
                <a:round/>
                <a:headEnd/>
                <a:tailEnd/>
              </a:ln>
            </p:spPr>
            <p:txBody>
              <a:bodyPr/>
              <a:lstStyle/>
              <a:p>
                <a:endParaRPr lang="es-ES"/>
              </a:p>
            </p:txBody>
          </p:sp>
          <p:sp>
            <p:nvSpPr>
              <p:cNvPr id="147873" name="Freeform 417"/>
              <p:cNvSpPr>
                <a:spLocks/>
              </p:cNvSpPr>
              <p:nvPr/>
            </p:nvSpPr>
            <p:spPr bwMode="auto">
              <a:xfrm>
                <a:off x="1996" y="1660"/>
                <a:ext cx="213" cy="4"/>
              </a:xfrm>
              <a:custGeom>
                <a:avLst/>
                <a:gdLst/>
                <a:ahLst/>
                <a:cxnLst>
                  <a:cxn ang="0">
                    <a:pos x="209" y="4"/>
                  </a:cxn>
                  <a:cxn ang="0">
                    <a:pos x="0" y="4"/>
                  </a:cxn>
                  <a:cxn ang="0">
                    <a:pos x="4" y="0"/>
                  </a:cxn>
                  <a:cxn ang="0">
                    <a:pos x="213" y="0"/>
                  </a:cxn>
                  <a:cxn ang="0">
                    <a:pos x="209" y="4"/>
                  </a:cxn>
                </a:cxnLst>
                <a:rect l="0" t="0" r="r" b="b"/>
                <a:pathLst>
                  <a:path w="213" h="4">
                    <a:moveTo>
                      <a:pt x="209" y="4"/>
                    </a:moveTo>
                    <a:lnTo>
                      <a:pt x="0" y="4"/>
                    </a:lnTo>
                    <a:lnTo>
                      <a:pt x="4" y="0"/>
                    </a:lnTo>
                    <a:lnTo>
                      <a:pt x="213" y="0"/>
                    </a:lnTo>
                    <a:lnTo>
                      <a:pt x="209" y="4"/>
                    </a:lnTo>
                    <a:close/>
                  </a:path>
                </a:pathLst>
              </a:custGeom>
              <a:solidFill>
                <a:srgbClr val="B6B27B"/>
              </a:solidFill>
              <a:ln w="9525">
                <a:noFill/>
                <a:round/>
                <a:headEnd/>
                <a:tailEnd/>
              </a:ln>
            </p:spPr>
            <p:txBody>
              <a:bodyPr/>
              <a:lstStyle/>
              <a:p>
                <a:endParaRPr lang="es-ES"/>
              </a:p>
            </p:txBody>
          </p:sp>
          <p:sp>
            <p:nvSpPr>
              <p:cNvPr id="147874" name="Freeform 418"/>
              <p:cNvSpPr>
                <a:spLocks/>
              </p:cNvSpPr>
              <p:nvPr/>
            </p:nvSpPr>
            <p:spPr bwMode="auto">
              <a:xfrm>
                <a:off x="1998" y="1657"/>
                <a:ext cx="215" cy="5"/>
              </a:xfrm>
              <a:custGeom>
                <a:avLst/>
                <a:gdLst/>
                <a:ahLst/>
                <a:cxnLst>
                  <a:cxn ang="0">
                    <a:pos x="209" y="5"/>
                  </a:cxn>
                  <a:cxn ang="0">
                    <a:pos x="0" y="5"/>
                  </a:cxn>
                  <a:cxn ang="0">
                    <a:pos x="7" y="0"/>
                  </a:cxn>
                  <a:cxn ang="0">
                    <a:pos x="215" y="0"/>
                  </a:cxn>
                  <a:cxn ang="0">
                    <a:pos x="209" y="5"/>
                  </a:cxn>
                </a:cxnLst>
                <a:rect l="0" t="0" r="r" b="b"/>
                <a:pathLst>
                  <a:path w="215" h="5">
                    <a:moveTo>
                      <a:pt x="209" y="5"/>
                    </a:moveTo>
                    <a:lnTo>
                      <a:pt x="0" y="5"/>
                    </a:lnTo>
                    <a:lnTo>
                      <a:pt x="7" y="0"/>
                    </a:lnTo>
                    <a:lnTo>
                      <a:pt x="215" y="0"/>
                    </a:lnTo>
                    <a:lnTo>
                      <a:pt x="209" y="5"/>
                    </a:lnTo>
                    <a:close/>
                  </a:path>
                </a:pathLst>
              </a:custGeom>
              <a:solidFill>
                <a:srgbClr val="B6B27B"/>
              </a:solidFill>
              <a:ln w="9525">
                <a:noFill/>
                <a:round/>
                <a:headEnd/>
                <a:tailEnd/>
              </a:ln>
            </p:spPr>
            <p:txBody>
              <a:bodyPr/>
              <a:lstStyle/>
              <a:p>
                <a:endParaRPr lang="es-ES"/>
              </a:p>
            </p:txBody>
          </p:sp>
          <p:sp>
            <p:nvSpPr>
              <p:cNvPr id="147875" name="Freeform 419"/>
              <p:cNvSpPr>
                <a:spLocks/>
              </p:cNvSpPr>
              <p:nvPr/>
            </p:nvSpPr>
            <p:spPr bwMode="auto">
              <a:xfrm>
                <a:off x="2000" y="1655"/>
                <a:ext cx="216" cy="5"/>
              </a:xfrm>
              <a:custGeom>
                <a:avLst/>
                <a:gdLst/>
                <a:ahLst/>
                <a:cxnLst>
                  <a:cxn ang="0">
                    <a:pos x="209" y="5"/>
                  </a:cxn>
                  <a:cxn ang="0">
                    <a:pos x="0" y="5"/>
                  </a:cxn>
                  <a:cxn ang="0">
                    <a:pos x="7" y="0"/>
                  </a:cxn>
                  <a:cxn ang="0">
                    <a:pos x="216" y="0"/>
                  </a:cxn>
                  <a:cxn ang="0">
                    <a:pos x="209" y="5"/>
                  </a:cxn>
                </a:cxnLst>
                <a:rect l="0" t="0" r="r" b="b"/>
                <a:pathLst>
                  <a:path w="216" h="5">
                    <a:moveTo>
                      <a:pt x="209" y="5"/>
                    </a:moveTo>
                    <a:lnTo>
                      <a:pt x="0" y="5"/>
                    </a:lnTo>
                    <a:lnTo>
                      <a:pt x="7" y="0"/>
                    </a:lnTo>
                    <a:lnTo>
                      <a:pt x="216" y="0"/>
                    </a:lnTo>
                    <a:lnTo>
                      <a:pt x="209" y="5"/>
                    </a:lnTo>
                    <a:close/>
                  </a:path>
                </a:pathLst>
              </a:custGeom>
              <a:solidFill>
                <a:srgbClr val="B6B27A"/>
              </a:solidFill>
              <a:ln w="9525">
                <a:noFill/>
                <a:round/>
                <a:headEnd/>
                <a:tailEnd/>
              </a:ln>
            </p:spPr>
            <p:txBody>
              <a:bodyPr/>
              <a:lstStyle/>
              <a:p>
                <a:endParaRPr lang="es-ES"/>
              </a:p>
            </p:txBody>
          </p:sp>
          <p:sp>
            <p:nvSpPr>
              <p:cNvPr id="147876" name="Freeform 420"/>
              <p:cNvSpPr>
                <a:spLocks/>
              </p:cNvSpPr>
              <p:nvPr/>
            </p:nvSpPr>
            <p:spPr bwMode="auto">
              <a:xfrm>
                <a:off x="2005" y="1653"/>
                <a:ext cx="213" cy="4"/>
              </a:xfrm>
              <a:custGeom>
                <a:avLst/>
                <a:gdLst/>
                <a:ahLst/>
                <a:cxnLst>
                  <a:cxn ang="0">
                    <a:pos x="208" y="4"/>
                  </a:cxn>
                  <a:cxn ang="0">
                    <a:pos x="0" y="4"/>
                  </a:cxn>
                  <a:cxn ang="0">
                    <a:pos x="4" y="0"/>
                  </a:cxn>
                  <a:cxn ang="0">
                    <a:pos x="213" y="0"/>
                  </a:cxn>
                  <a:cxn ang="0">
                    <a:pos x="208" y="4"/>
                  </a:cxn>
                </a:cxnLst>
                <a:rect l="0" t="0" r="r" b="b"/>
                <a:pathLst>
                  <a:path w="213" h="4">
                    <a:moveTo>
                      <a:pt x="208" y="4"/>
                    </a:moveTo>
                    <a:lnTo>
                      <a:pt x="0" y="4"/>
                    </a:lnTo>
                    <a:lnTo>
                      <a:pt x="4" y="0"/>
                    </a:lnTo>
                    <a:lnTo>
                      <a:pt x="213" y="0"/>
                    </a:lnTo>
                    <a:lnTo>
                      <a:pt x="208" y="4"/>
                    </a:lnTo>
                    <a:close/>
                  </a:path>
                </a:pathLst>
              </a:custGeom>
              <a:solidFill>
                <a:srgbClr val="B6B27A"/>
              </a:solidFill>
              <a:ln w="9525">
                <a:noFill/>
                <a:round/>
                <a:headEnd/>
                <a:tailEnd/>
              </a:ln>
            </p:spPr>
            <p:txBody>
              <a:bodyPr/>
              <a:lstStyle/>
              <a:p>
                <a:endParaRPr lang="es-ES"/>
              </a:p>
            </p:txBody>
          </p:sp>
          <p:sp>
            <p:nvSpPr>
              <p:cNvPr id="147877" name="Freeform 421"/>
              <p:cNvSpPr>
                <a:spLocks/>
              </p:cNvSpPr>
              <p:nvPr/>
            </p:nvSpPr>
            <p:spPr bwMode="auto">
              <a:xfrm>
                <a:off x="2007" y="1651"/>
                <a:ext cx="213" cy="4"/>
              </a:xfrm>
              <a:custGeom>
                <a:avLst/>
                <a:gdLst/>
                <a:ahLst/>
                <a:cxnLst>
                  <a:cxn ang="0">
                    <a:pos x="209" y="4"/>
                  </a:cxn>
                  <a:cxn ang="0">
                    <a:pos x="0" y="4"/>
                  </a:cxn>
                  <a:cxn ang="0">
                    <a:pos x="7" y="0"/>
                  </a:cxn>
                  <a:cxn ang="0">
                    <a:pos x="213" y="0"/>
                  </a:cxn>
                  <a:cxn ang="0">
                    <a:pos x="209" y="4"/>
                  </a:cxn>
                </a:cxnLst>
                <a:rect l="0" t="0" r="r" b="b"/>
                <a:pathLst>
                  <a:path w="213" h="4">
                    <a:moveTo>
                      <a:pt x="209" y="4"/>
                    </a:moveTo>
                    <a:lnTo>
                      <a:pt x="0" y="4"/>
                    </a:lnTo>
                    <a:lnTo>
                      <a:pt x="7" y="0"/>
                    </a:lnTo>
                    <a:lnTo>
                      <a:pt x="213" y="0"/>
                    </a:lnTo>
                    <a:lnTo>
                      <a:pt x="209" y="4"/>
                    </a:lnTo>
                    <a:close/>
                  </a:path>
                </a:pathLst>
              </a:custGeom>
              <a:solidFill>
                <a:srgbClr val="B4AF79"/>
              </a:solidFill>
              <a:ln w="9525">
                <a:noFill/>
                <a:round/>
                <a:headEnd/>
                <a:tailEnd/>
              </a:ln>
            </p:spPr>
            <p:txBody>
              <a:bodyPr/>
              <a:lstStyle/>
              <a:p>
                <a:endParaRPr lang="es-ES"/>
              </a:p>
            </p:txBody>
          </p:sp>
          <p:sp>
            <p:nvSpPr>
              <p:cNvPr id="147878" name="Freeform 422"/>
              <p:cNvSpPr>
                <a:spLocks/>
              </p:cNvSpPr>
              <p:nvPr/>
            </p:nvSpPr>
            <p:spPr bwMode="auto">
              <a:xfrm>
                <a:off x="2009" y="1648"/>
                <a:ext cx="213" cy="5"/>
              </a:xfrm>
              <a:custGeom>
                <a:avLst/>
                <a:gdLst/>
                <a:ahLst/>
                <a:cxnLst>
                  <a:cxn ang="0">
                    <a:pos x="209" y="5"/>
                  </a:cxn>
                  <a:cxn ang="0">
                    <a:pos x="0" y="5"/>
                  </a:cxn>
                  <a:cxn ang="0">
                    <a:pos x="7" y="0"/>
                  </a:cxn>
                  <a:cxn ang="0">
                    <a:pos x="213" y="0"/>
                  </a:cxn>
                  <a:cxn ang="0">
                    <a:pos x="209" y="5"/>
                  </a:cxn>
                </a:cxnLst>
                <a:rect l="0" t="0" r="r" b="b"/>
                <a:pathLst>
                  <a:path w="213" h="5">
                    <a:moveTo>
                      <a:pt x="209" y="5"/>
                    </a:moveTo>
                    <a:lnTo>
                      <a:pt x="0" y="5"/>
                    </a:lnTo>
                    <a:lnTo>
                      <a:pt x="7" y="0"/>
                    </a:lnTo>
                    <a:lnTo>
                      <a:pt x="213" y="0"/>
                    </a:lnTo>
                    <a:lnTo>
                      <a:pt x="209" y="5"/>
                    </a:lnTo>
                    <a:close/>
                  </a:path>
                </a:pathLst>
              </a:custGeom>
              <a:solidFill>
                <a:srgbClr val="B4AF78"/>
              </a:solidFill>
              <a:ln w="9525">
                <a:noFill/>
                <a:round/>
                <a:headEnd/>
                <a:tailEnd/>
              </a:ln>
            </p:spPr>
            <p:txBody>
              <a:bodyPr/>
              <a:lstStyle/>
              <a:p>
                <a:endParaRPr lang="es-ES"/>
              </a:p>
            </p:txBody>
          </p:sp>
          <p:sp>
            <p:nvSpPr>
              <p:cNvPr id="147879" name="Freeform 423"/>
              <p:cNvSpPr>
                <a:spLocks/>
              </p:cNvSpPr>
              <p:nvPr/>
            </p:nvSpPr>
            <p:spPr bwMode="auto">
              <a:xfrm>
                <a:off x="2014" y="1646"/>
                <a:ext cx="211" cy="5"/>
              </a:xfrm>
              <a:custGeom>
                <a:avLst/>
                <a:gdLst/>
                <a:ahLst/>
                <a:cxnLst>
                  <a:cxn ang="0">
                    <a:pos x="206" y="5"/>
                  </a:cxn>
                  <a:cxn ang="0">
                    <a:pos x="0" y="5"/>
                  </a:cxn>
                  <a:cxn ang="0">
                    <a:pos x="4" y="0"/>
                  </a:cxn>
                  <a:cxn ang="0">
                    <a:pos x="211" y="0"/>
                  </a:cxn>
                  <a:cxn ang="0">
                    <a:pos x="206" y="5"/>
                  </a:cxn>
                </a:cxnLst>
                <a:rect l="0" t="0" r="r" b="b"/>
                <a:pathLst>
                  <a:path w="211" h="5">
                    <a:moveTo>
                      <a:pt x="206" y="5"/>
                    </a:moveTo>
                    <a:lnTo>
                      <a:pt x="0" y="5"/>
                    </a:lnTo>
                    <a:lnTo>
                      <a:pt x="4" y="0"/>
                    </a:lnTo>
                    <a:lnTo>
                      <a:pt x="211" y="0"/>
                    </a:lnTo>
                    <a:lnTo>
                      <a:pt x="206" y="5"/>
                    </a:lnTo>
                    <a:close/>
                  </a:path>
                </a:pathLst>
              </a:custGeom>
              <a:solidFill>
                <a:srgbClr val="B4AF78"/>
              </a:solidFill>
              <a:ln w="9525">
                <a:noFill/>
                <a:round/>
                <a:headEnd/>
                <a:tailEnd/>
              </a:ln>
            </p:spPr>
            <p:txBody>
              <a:bodyPr/>
              <a:lstStyle/>
              <a:p>
                <a:endParaRPr lang="es-ES"/>
              </a:p>
            </p:txBody>
          </p:sp>
          <p:sp>
            <p:nvSpPr>
              <p:cNvPr id="147880" name="Freeform 424"/>
              <p:cNvSpPr>
                <a:spLocks/>
              </p:cNvSpPr>
              <p:nvPr/>
            </p:nvSpPr>
            <p:spPr bwMode="auto">
              <a:xfrm>
                <a:off x="2016" y="1644"/>
                <a:ext cx="211" cy="4"/>
              </a:xfrm>
              <a:custGeom>
                <a:avLst/>
                <a:gdLst/>
                <a:ahLst/>
                <a:cxnLst>
                  <a:cxn ang="0">
                    <a:pos x="206" y="4"/>
                  </a:cxn>
                  <a:cxn ang="0">
                    <a:pos x="0" y="4"/>
                  </a:cxn>
                  <a:cxn ang="0">
                    <a:pos x="7" y="0"/>
                  </a:cxn>
                  <a:cxn ang="0">
                    <a:pos x="211" y="0"/>
                  </a:cxn>
                  <a:cxn ang="0">
                    <a:pos x="206" y="4"/>
                  </a:cxn>
                </a:cxnLst>
                <a:rect l="0" t="0" r="r" b="b"/>
                <a:pathLst>
                  <a:path w="211" h="4">
                    <a:moveTo>
                      <a:pt x="206" y="4"/>
                    </a:moveTo>
                    <a:lnTo>
                      <a:pt x="0" y="4"/>
                    </a:lnTo>
                    <a:lnTo>
                      <a:pt x="7" y="0"/>
                    </a:lnTo>
                    <a:lnTo>
                      <a:pt x="211" y="0"/>
                    </a:lnTo>
                    <a:lnTo>
                      <a:pt x="206" y="4"/>
                    </a:lnTo>
                    <a:close/>
                  </a:path>
                </a:pathLst>
              </a:custGeom>
              <a:solidFill>
                <a:srgbClr val="B4AF78"/>
              </a:solidFill>
              <a:ln w="9525">
                <a:noFill/>
                <a:round/>
                <a:headEnd/>
                <a:tailEnd/>
              </a:ln>
            </p:spPr>
            <p:txBody>
              <a:bodyPr/>
              <a:lstStyle/>
              <a:p>
                <a:endParaRPr lang="es-ES"/>
              </a:p>
            </p:txBody>
          </p:sp>
          <p:sp>
            <p:nvSpPr>
              <p:cNvPr id="147881" name="Freeform 425"/>
              <p:cNvSpPr>
                <a:spLocks/>
              </p:cNvSpPr>
              <p:nvPr/>
            </p:nvSpPr>
            <p:spPr bwMode="auto">
              <a:xfrm>
                <a:off x="2018" y="1642"/>
                <a:ext cx="213" cy="4"/>
              </a:xfrm>
              <a:custGeom>
                <a:avLst/>
                <a:gdLst/>
                <a:ahLst/>
                <a:cxnLst>
                  <a:cxn ang="0">
                    <a:pos x="207" y="4"/>
                  </a:cxn>
                  <a:cxn ang="0">
                    <a:pos x="0" y="4"/>
                  </a:cxn>
                  <a:cxn ang="0">
                    <a:pos x="7" y="0"/>
                  </a:cxn>
                  <a:cxn ang="0">
                    <a:pos x="213" y="0"/>
                  </a:cxn>
                  <a:cxn ang="0">
                    <a:pos x="207" y="4"/>
                  </a:cxn>
                </a:cxnLst>
                <a:rect l="0" t="0" r="r" b="b"/>
                <a:pathLst>
                  <a:path w="213" h="4">
                    <a:moveTo>
                      <a:pt x="207" y="4"/>
                    </a:moveTo>
                    <a:lnTo>
                      <a:pt x="0" y="4"/>
                    </a:lnTo>
                    <a:lnTo>
                      <a:pt x="7" y="0"/>
                    </a:lnTo>
                    <a:lnTo>
                      <a:pt x="213" y="0"/>
                    </a:lnTo>
                    <a:lnTo>
                      <a:pt x="207" y="4"/>
                    </a:lnTo>
                    <a:close/>
                  </a:path>
                </a:pathLst>
              </a:custGeom>
              <a:solidFill>
                <a:srgbClr val="B4AF76"/>
              </a:solidFill>
              <a:ln w="9525">
                <a:noFill/>
                <a:round/>
                <a:headEnd/>
                <a:tailEnd/>
              </a:ln>
            </p:spPr>
            <p:txBody>
              <a:bodyPr/>
              <a:lstStyle/>
              <a:p>
                <a:endParaRPr lang="es-ES"/>
              </a:p>
            </p:txBody>
          </p:sp>
          <p:sp>
            <p:nvSpPr>
              <p:cNvPr id="147882" name="Freeform 426"/>
              <p:cNvSpPr>
                <a:spLocks/>
              </p:cNvSpPr>
              <p:nvPr/>
            </p:nvSpPr>
            <p:spPr bwMode="auto">
              <a:xfrm>
                <a:off x="2023" y="1640"/>
                <a:ext cx="210" cy="4"/>
              </a:xfrm>
              <a:custGeom>
                <a:avLst/>
                <a:gdLst/>
                <a:ahLst/>
                <a:cxnLst>
                  <a:cxn ang="0">
                    <a:pos x="204" y="4"/>
                  </a:cxn>
                  <a:cxn ang="0">
                    <a:pos x="0" y="4"/>
                  </a:cxn>
                  <a:cxn ang="0">
                    <a:pos x="4" y="0"/>
                  </a:cxn>
                  <a:cxn ang="0">
                    <a:pos x="210" y="0"/>
                  </a:cxn>
                  <a:cxn ang="0">
                    <a:pos x="204" y="4"/>
                  </a:cxn>
                </a:cxnLst>
                <a:rect l="0" t="0" r="r" b="b"/>
                <a:pathLst>
                  <a:path w="210" h="4">
                    <a:moveTo>
                      <a:pt x="204" y="4"/>
                    </a:moveTo>
                    <a:lnTo>
                      <a:pt x="0" y="4"/>
                    </a:lnTo>
                    <a:lnTo>
                      <a:pt x="4" y="0"/>
                    </a:lnTo>
                    <a:lnTo>
                      <a:pt x="210" y="0"/>
                    </a:lnTo>
                    <a:lnTo>
                      <a:pt x="204" y="4"/>
                    </a:lnTo>
                    <a:close/>
                  </a:path>
                </a:pathLst>
              </a:custGeom>
              <a:solidFill>
                <a:srgbClr val="B4AF76"/>
              </a:solidFill>
              <a:ln w="9525">
                <a:noFill/>
                <a:round/>
                <a:headEnd/>
                <a:tailEnd/>
              </a:ln>
            </p:spPr>
            <p:txBody>
              <a:bodyPr/>
              <a:lstStyle/>
              <a:p>
                <a:endParaRPr lang="es-ES"/>
              </a:p>
            </p:txBody>
          </p:sp>
          <p:sp>
            <p:nvSpPr>
              <p:cNvPr id="147883" name="Freeform 427"/>
              <p:cNvSpPr>
                <a:spLocks/>
              </p:cNvSpPr>
              <p:nvPr/>
            </p:nvSpPr>
            <p:spPr bwMode="auto">
              <a:xfrm>
                <a:off x="2025" y="1637"/>
                <a:ext cx="211" cy="5"/>
              </a:xfrm>
              <a:custGeom>
                <a:avLst/>
                <a:gdLst/>
                <a:ahLst/>
                <a:cxnLst>
                  <a:cxn ang="0">
                    <a:pos x="206" y="5"/>
                  </a:cxn>
                  <a:cxn ang="0">
                    <a:pos x="0" y="5"/>
                  </a:cxn>
                  <a:cxn ang="0">
                    <a:pos x="7" y="0"/>
                  </a:cxn>
                  <a:cxn ang="0">
                    <a:pos x="211" y="0"/>
                  </a:cxn>
                  <a:cxn ang="0">
                    <a:pos x="206" y="5"/>
                  </a:cxn>
                </a:cxnLst>
                <a:rect l="0" t="0" r="r" b="b"/>
                <a:pathLst>
                  <a:path w="211" h="5">
                    <a:moveTo>
                      <a:pt x="206" y="5"/>
                    </a:moveTo>
                    <a:lnTo>
                      <a:pt x="0" y="5"/>
                    </a:lnTo>
                    <a:lnTo>
                      <a:pt x="7" y="0"/>
                    </a:lnTo>
                    <a:lnTo>
                      <a:pt x="211" y="0"/>
                    </a:lnTo>
                    <a:lnTo>
                      <a:pt x="206" y="5"/>
                    </a:lnTo>
                    <a:close/>
                  </a:path>
                </a:pathLst>
              </a:custGeom>
              <a:solidFill>
                <a:srgbClr val="B1AD76"/>
              </a:solidFill>
              <a:ln w="9525">
                <a:noFill/>
                <a:round/>
                <a:headEnd/>
                <a:tailEnd/>
              </a:ln>
            </p:spPr>
            <p:txBody>
              <a:bodyPr/>
              <a:lstStyle/>
              <a:p>
                <a:endParaRPr lang="es-ES"/>
              </a:p>
            </p:txBody>
          </p:sp>
          <p:sp>
            <p:nvSpPr>
              <p:cNvPr id="147884" name="Freeform 428"/>
              <p:cNvSpPr>
                <a:spLocks/>
              </p:cNvSpPr>
              <p:nvPr/>
            </p:nvSpPr>
            <p:spPr bwMode="auto">
              <a:xfrm>
                <a:off x="2027" y="1635"/>
                <a:ext cx="211" cy="5"/>
              </a:xfrm>
              <a:custGeom>
                <a:avLst/>
                <a:gdLst/>
                <a:ahLst/>
                <a:cxnLst>
                  <a:cxn ang="0">
                    <a:pos x="206" y="5"/>
                  </a:cxn>
                  <a:cxn ang="0">
                    <a:pos x="0" y="5"/>
                  </a:cxn>
                  <a:cxn ang="0">
                    <a:pos x="7" y="0"/>
                  </a:cxn>
                  <a:cxn ang="0">
                    <a:pos x="211" y="0"/>
                  </a:cxn>
                  <a:cxn ang="0">
                    <a:pos x="206" y="5"/>
                  </a:cxn>
                </a:cxnLst>
                <a:rect l="0" t="0" r="r" b="b"/>
                <a:pathLst>
                  <a:path w="211" h="5">
                    <a:moveTo>
                      <a:pt x="206" y="5"/>
                    </a:moveTo>
                    <a:lnTo>
                      <a:pt x="0" y="5"/>
                    </a:lnTo>
                    <a:lnTo>
                      <a:pt x="7" y="0"/>
                    </a:lnTo>
                    <a:lnTo>
                      <a:pt x="211" y="0"/>
                    </a:lnTo>
                    <a:lnTo>
                      <a:pt x="206" y="5"/>
                    </a:lnTo>
                    <a:close/>
                  </a:path>
                </a:pathLst>
              </a:custGeom>
              <a:solidFill>
                <a:srgbClr val="B1AD75"/>
              </a:solidFill>
              <a:ln w="9525">
                <a:noFill/>
                <a:round/>
                <a:headEnd/>
                <a:tailEnd/>
              </a:ln>
            </p:spPr>
            <p:txBody>
              <a:bodyPr/>
              <a:lstStyle/>
              <a:p>
                <a:endParaRPr lang="es-ES"/>
              </a:p>
            </p:txBody>
          </p:sp>
          <p:sp>
            <p:nvSpPr>
              <p:cNvPr id="147885" name="Freeform 429"/>
              <p:cNvSpPr>
                <a:spLocks/>
              </p:cNvSpPr>
              <p:nvPr/>
            </p:nvSpPr>
            <p:spPr bwMode="auto">
              <a:xfrm>
                <a:off x="2032" y="1633"/>
                <a:ext cx="208" cy="4"/>
              </a:xfrm>
              <a:custGeom>
                <a:avLst/>
                <a:gdLst/>
                <a:ahLst/>
                <a:cxnLst>
                  <a:cxn ang="0">
                    <a:pos x="204" y="4"/>
                  </a:cxn>
                  <a:cxn ang="0">
                    <a:pos x="0" y="4"/>
                  </a:cxn>
                  <a:cxn ang="0">
                    <a:pos x="4" y="0"/>
                  </a:cxn>
                  <a:cxn ang="0">
                    <a:pos x="208" y="0"/>
                  </a:cxn>
                  <a:cxn ang="0">
                    <a:pos x="204" y="4"/>
                  </a:cxn>
                </a:cxnLst>
                <a:rect l="0" t="0" r="r" b="b"/>
                <a:pathLst>
                  <a:path w="208" h="4">
                    <a:moveTo>
                      <a:pt x="204" y="4"/>
                    </a:moveTo>
                    <a:lnTo>
                      <a:pt x="0" y="4"/>
                    </a:lnTo>
                    <a:lnTo>
                      <a:pt x="4" y="0"/>
                    </a:lnTo>
                    <a:lnTo>
                      <a:pt x="208" y="0"/>
                    </a:lnTo>
                    <a:lnTo>
                      <a:pt x="204" y="4"/>
                    </a:lnTo>
                    <a:close/>
                  </a:path>
                </a:pathLst>
              </a:custGeom>
              <a:solidFill>
                <a:srgbClr val="B1AD75"/>
              </a:solidFill>
              <a:ln w="9525">
                <a:noFill/>
                <a:round/>
                <a:headEnd/>
                <a:tailEnd/>
              </a:ln>
            </p:spPr>
            <p:txBody>
              <a:bodyPr/>
              <a:lstStyle/>
              <a:p>
                <a:endParaRPr lang="es-ES"/>
              </a:p>
            </p:txBody>
          </p:sp>
          <p:sp>
            <p:nvSpPr>
              <p:cNvPr id="147886" name="Freeform 430"/>
              <p:cNvSpPr>
                <a:spLocks/>
              </p:cNvSpPr>
              <p:nvPr/>
            </p:nvSpPr>
            <p:spPr bwMode="auto">
              <a:xfrm>
                <a:off x="2034" y="1631"/>
                <a:ext cx="208" cy="4"/>
              </a:xfrm>
              <a:custGeom>
                <a:avLst/>
                <a:gdLst/>
                <a:ahLst/>
                <a:cxnLst>
                  <a:cxn ang="0">
                    <a:pos x="204" y="4"/>
                  </a:cxn>
                  <a:cxn ang="0">
                    <a:pos x="0" y="4"/>
                  </a:cxn>
                  <a:cxn ang="0">
                    <a:pos x="6" y="0"/>
                  </a:cxn>
                  <a:cxn ang="0">
                    <a:pos x="208" y="0"/>
                  </a:cxn>
                  <a:cxn ang="0">
                    <a:pos x="204" y="4"/>
                  </a:cxn>
                </a:cxnLst>
                <a:rect l="0" t="0" r="r" b="b"/>
                <a:pathLst>
                  <a:path w="208" h="4">
                    <a:moveTo>
                      <a:pt x="204" y="4"/>
                    </a:moveTo>
                    <a:lnTo>
                      <a:pt x="0" y="4"/>
                    </a:lnTo>
                    <a:lnTo>
                      <a:pt x="6" y="0"/>
                    </a:lnTo>
                    <a:lnTo>
                      <a:pt x="208" y="0"/>
                    </a:lnTo>
                    <a:lnTo>
                      <a:pt x="204" y="4"/>
                    </a:lnTo>
                    <a:close/>
                  </a:path>
                </a:pathLst>
              </a:custGeom>
              <a:solidFill>
                <a:srgbClr val="B1AD75"/>
              </a:solidFill>
              <a:ln w="9525">
                <a:noFill/>
                <a:round/>
                <a:headEnd/>
                <a:tailEnd/>
              </a:ln>
            </p:spPr>
            <p:txBody>
              <a:bodyPr/>
              <a:lstStyle/>
              <a:p>
                <a:endParaRPr lang="es-ES"/>
              </a:p>
            </p:txBody>
          </p:sp>
          <p:sp>
            <p:nvSpPr>
              <p:cNvPr id="147887" name="Freeform 431"/>
              <p:cNvSpPr>
                <a:spLocks/>
              </p:cNvSpPr>
              <p:nvPr/>
            </p:nvSpPr>
            <p:spPr bwMode="auto">
              <a:xfrm>
                <a:off x="2036" y="1628"/>
                <a:ext cx="209" cy="5"/>
              </a:xfrm>
              <a:custGeom>
                <a:avLst/>
                <a:gdLst/>
                <a:ahLst/>
                <a:cxnLst>
                  <a:cxn ang="0">
                    <a:pos x="204" y="5"/>
                  </a:cxn>
                  <a:cxn ang="0">
                    <a:pos x="0" y="5"/>
                  </a:cxn>
                  <a:cxn ang="0">
                    <a:pos x="7" y="0"/>
                  </a:cxn>
                  <a:cxn ang="0">
                    <a:pos x="209" y="0"/>
                  </a:cxn>
                  <a:cxn ang="0">
                    <a:pos x="204" y="5"/>
                  </a:cxn>
                </a:cxnLst>
                <a:rect l="0" t="0" r="r" b="b"/>
                <a:pathLst>
                  <a:path w="209" h="5">
                    <a:moveTo>
                      <a:pt x="204" y="5"/>
                    </a:moveTo>
                    <a:lnTo>
                      <a:pt x="0" y="5"/>
                    </a:lnTo>
                    <a:lnTo>
                      <a:pt x="7" y="0"/>
                    </a:lnTo>
                    <a:lnTo>
                      <a:pt x="209" y="0"/>
                    </a:lnTo>
                    <a:lnTo>
                      <a:pt x="204" y="5"/>
                    </a:lnTo>
                    <a:close/>
                  </a:path>
                </a:pathLst>
              </a:custGeom>
              <a:solidFill>
                <a:srgbClr val="B1AD73"/>
              </a:solidFill>
              <a:ln w="9525">
                <a:noFill/>
                <a:round/>
                <a:headEnd/>
                <a:tailEnd/>
              </a:ln>
            </p:spPr>
            <p:txBody>
              <a:bodyPr/>
              <a:lstStyle/>
              <a:p>
                <a:endParaRPr lang="es-ES"/>
              </a:p>
            </p:txBody>
          </p:sp>
          <p:sp>
            <p:nvSpPr>
              <p:cNvPr id="147888" name="Freeform 432"/>
              <p:cNvSpPr>
                <a:spLocks/>
              </p:cNvSpPr>
              <p:nvPr/>
            </p:nvSpPr>
            <p:spPr bwMode="auto">
              <a:xfrm>
                <a:off x="2040" y="1626"/>
                <a:ext cx="209" cy="5"/>
              </a:xfrm>
              <a:custGeom>
                <a:avLst/>
                <a:gdLst/>
                <a:ahLst/>
                <a:cxnLst>
                  <a:cxn ang="0">
                    <a:pos x="202" y="5"/>
                  </a:cxn>
                  <a:cxn ang="0">
                    <a:pos x="0" y="5"/>
                  </a:cxn>
                  <a:cxn ang="0">
                    <a:pos x="5" y="0"/>
                  </a:cxn>
                  <a:cxn ang="0">
                    <a:pos x="209" y="0"/>
                  </a:cxn>
                  <a:cxn ang="0">
                    <a:pos x="202" y="5"/>
                  </a:cxn>
                </a:cxnLst>
                <a:rect l="0" t="0" r="r" b="b"/>
                <a:pathLst>
                  <a:path w="209" h="5">
                    <a:moveTo>
                      <a:pt x="202" y="5"/>
                    </a:moveTo>
                    <a:lnTo>
                      <a:pt x="0" y="5"/>
                    </a:lnTo>
                    <a:lnTo>
                      <a:pt x="5" y="0"/>
                    </a:lnTo>
                    <a:lnTo>
                      <a:pt x="209" y="0"/>
                    </a:lnTo>
                    <a:lnTo>
                      <a:pt x="202" y="5"/>
                    </a:lnTo>
                    <a:close/>
                  </a:path>
                </a:pathLst>
              </a:custGeom>
              <a:solidFill>
                <a:srgbClr val="B1AD73"/>
              </a:solidFill>
              <a:ln w="9525">
                <a:noFill/>
                <a:round/>
                <a:headEnd/>
                <a:tailEnd/>
              </a:ln>
            </p:spPr>
            <p:txBody>
              <a:bodyPr/>
              <a:lstStyle/>
              <a:p>
                <a:endParaRPr lang="es-ES"/>
              </a:p>
            </p:txBody>
          </p:sp>
          <p:sp>
            <p:nvSpPr>
              <p:cNvPr id="147889" name="Freeform 433"/>
              <p:cNvSpPr>
                <a:spLocks/>
              </p:cNvSpPr>
              <p:nvPr/>
            </p:nvSpPr>
            <p:spPr bwMode="auto">
              <a:xfrm>
                <a:off x="2043" y="1626"/>
                <a:ext cx="206" cy="2"/>
              </a:xfrm>
              <a:custGeom>
                <a:avLst/>
                <a:gdLst/>
                <a:ahLst/>
                <a:cxnLst>
                  <a:cxn ang="0">
                    <a:pos x="202" y="2"/>
                  </a:cxn>
                  <a:cxn ang="0">
                    <a:pos x="0" y="2"/>
                  </a:cxn>
                  <a:cxn ang="0">
                    <a:pos x="2" y="0"/>
                  </a:cxn>
                  <a:cxn ang="0">
                    <a:pos x="206" y="0"/>
                  </a:cxn>
                  <a:cxn ang="0">
                    <a:pos x="202" y="2"/>
                  </a:cxn>
                </a:cxnLst>
                <a:rect l="0" t="0" r="r" b="b"/>
                <a:pathLst>
                  <a:path w="206" h="2">
                    <a:moveTo>
                      <a:pt x="202" y="2"/>
                    </a:moveTo>
                    <a:lnTo>
                      <a:pt x="0" y="2"/>
                    </a:lnTo>
                    <a:lnTo>
                      <a:pt x="2" y="0"/>
                    </a:lnTo>
                    <a:lnTo>
                      <a:pt x="206" y="0"/>
                    </a:lnTo>
                    <a:lnTo>
                      <a:pt x="202" y="2"/>
                    </a:lnTo>
                    <a:close/>
                  </a:path>
                </a:pathLst>
              </a:custGeom>
              <a:solidFill>
                <a:srgbClr val="AFAA71"/>
              </a:solidFill>
              <a:ln w="9525">
                <a:noFill/>
                <a:round/>
                <a:headEnd/>
                <a:tailEnd/>
              </a:ln>
            </p:spPr>
            <p:txBody>
              <a:bodyPr/>
              <a:lstStyle/>
              <a:p>
                <a:endParaRPr lang="es-ES"/>
              </a:p>
            </p:txBody>
          </p:sp>
          <p:sp>
            <p:nvSpPr>
              <p:cNvPr id="147890" name="Rectangle 434"/>
              <p:cNvSpPr>
                <a:spLocks noChangeArrowheads="1"/>
              </p:cNvSpPr>
              <p:nvPr/>
            </p:nvSpPr>
            <p:spPr bwMode="auto">
              <a:xfrm>
                <a:off x="2045" y="1626"/>
                <a:ext cx="204" cy="0"/>
              </a:xfrm>
              <a:prstGeom prst="rect">
                <a:avLst/>
              </a:prstGeom>
              <a:solidFill>
                <a:srgbClr val="AFAA71"/>
              </a:solidFill>
              <a:ln w="9525">
                <a:noFill/>
                <a:miter lim="800000"/>
                <a:headEnd/>
                <a:tailEnd/>
              </a:ln>
            </p:spPr>
            <p:txBody>
              <a:bodyPr/>
              <a:lstStyle/>
              <a:p>
                <a:endParaRPr lang="es-ES"/>
              </a:p>
            </p:txBody>
          </p:sp>
          <p:sp>
            <p:nvSpPr>
              <p:cNvPr id="147891" name="Freeform 435"/>
              <p:cNvSpPr>
                <a:spLocks/>
              </p:cNvSpPr>
              <p:nvPr/>
            </p:nvSpPr>
            <p:spPr bwMode="auto">
              <a:xfrm>
                <a:off x="1696" y="1617"/>
                <a:ext cx="355" cy="271"/>
              </a:xfrm>
              <a:custGeom>
                <a:avLst/>
                <a:gdLst/>
                <a:ahLst/>
                <a:cxnLst>
                  <a:cxn ang="0">
                    <a:pos x="349" y="0"/>
                  </a:cxn>
                  <a:cxn ang="0">
                    <a:pos x="344" y="0"/>
                  </a:cxn>
                  <a:cxn ang="0">
                    <a:pos x="0" y="258"/>
                  </a:cxn>
                  <a:cxn ang="0">
                    <a:pos x="12" y="271"/>
                  </a:cxn>
                  <a:cxn ang="0">
                    <a:pos x="355" y="16"/>
                  </a:cxn>
                  <a:cxn ang="0">
                    <a:pos x="349" y="18"/>
                  </a:cxn>
                  <a:cxn ang="0">
                    <a:pos x="349" y="0"/>
                  </a:cxn>
                </a:cxnLst>
                <a:rect l="0" t="0" r="r" b="b"/>
                <a:pathLst>
                  <a:path w="355" h="271">
                    <a:moveTo>
                      <a:pt x="349" y="0"/>
                    </a:moveTo>
                    <a:lnTo>
                      <a:pt x="344" y="0"/>
                    </a:lnTo>
                    <a:lnTo>
                      <a:pt x="0" y="258"/>
                    </a:lnTo>
                    <a:lnTo>
                      <a:pt x="12" y="271"/>
                    </a:lnTo>
                    <a:lnTo>
                      <a:pt x="355" y="16"/>
                    </a:lnTo>
                    <a:lnTo>
                      <a:pt x="349" y="18"/>
                    </a:lnTo>
                    <a:lnTo>
                      <a:pt x="349" y="0"/>
                    </a:lnTo>
                    <a:close/>
                  </a:path>
                </a:pathLst>
              </a:custGeom>
              <a:solidFill>
                <a:srgbClr val="1F1A17"/>
              </a:solidFill>
              <a:ln w="9525">
                <a:noFill/>
                <a:round/>
                <a:headEnd/>
                <a:tailEnd/>
              </a:ln>
            </p:spPr>
            <p:txBody>
              <a:bodyPr/>
              <a:lstStyle/>
              <a:p>
                <a:endParaRPr lang="es-ES"/>
              </a:p>
            </p:txBody>
          </p:sp>
          <p:sp>
            <p:nvSpPr>
              <p:cNvPr id="147892" name="Freeform 436"/>
              <p:cNvSpPr>
                <a:spLocks/>
              </p:cNvSpPr>
              <p:nvPr/>
            </p:nvSpPr>
            <p:spPr bwMode="auto">
              <a:xfrm>
                <a:off x="2045" y="1617"/>
                <a:ext cx="208" cy="18"/>
              </a:xfrm>
              <a:custGeom>
                <a:avLst/>
                <a:gdLst/>
                <a:ahLst/>
                <a:cxnLst>
                  <a:cxn ang="0">
                    <a:pos x="208" y="16"/>
                  </a:cxn>
                  <a:cxn ang="0">
                    <a:pos x="204" y="0"/>
                  </a:cxn>
                  <a:cxn ang="0">
                    <a:pos x="0" y="0"/>
                  </a:cxn>
                  <a:cxn ang="0">
                    <a:pos x="0" y="18"/>
                  </a:cxn>
                  <a:cxn ang="0">
                    <a:pos x="204" y="18"/>
                  </a:cxn>
                  <a:cxn ang="0">
                    <a:pos x="197" y="3"/>
                  </a:cxn>
                  <a:cxn ang="0">
                    <a:pos x="208" y="16"/>
                  </a:cxn>
                </a:cxnLst>
                <a:rect l="0" t="0" r="r" b="b"/>
                <a:pathLst>
                  <a:path w="208" h="18">
                    <a:moveTo>
                      <a:pt x="208" y="16"/>
                    </a:moveTo>
                    <a:lnTo>
                      <a:pt x="204" y="0"/>
                    </a:lnTo>
                    <a:lnTo>
                      <a:pt x="0" y="0"/>
                    </a:lnTo>
                    <a:lnTo>
                      <a:pt x="0" y="18"/>
                    </a:lnTo>
                    <a:lnTo>
                      <a:pt x="204" y="18"/>
                    </a:lnTo>
                    <a:lnTo>
                      <a:pt x="197" y="3"/>
                    </a:lnTo>
                    <a:lnTo>
                      <a:pt x="208" y="16"/>
                    </a:lnTo>
                    <a:close/>
                  </a:path>
                </a:pathLst>
              </a:custGeom>
              <a:solidFill>
                <a:srgbClr val="1F1A17"/>
              </a:solidFill>
              <a:ln w="9525">
                <a:noFill/>
                <a:round/>
                <a:headEnd/>
                <a:tailEnd/>
              </a:ln>
            </p:spPr>
            <p:txBody>
              <a:bodyPr/>
              <a:lstStyle/>
              <a:p>
                <a:endParaRPr lang="es-ES"/>
              </a:p>
            </p:txBody>
          </p:sp>
          <p:sp>
            <p:nvSpPr>
              <p:cNvPr id="147893" name="Freeform 437"/>
              <p:cNvSpPr>
                <a:spLocks/>
              </p:cNvSpPr>
              <p:nvPr/>
            </p:nvSpPr>
            <p:spPr bwMode="auto">
              <a:xfrm>
                <a:off x="1949" y="1620"/>
                <a:ext cx="304" cy="270"/>
              </a:xfrm>
              <a:custGeom>
                <a:avLst/>
                <a:gdLst/>
                <a:ahLst/>
                <a:cxnLst>
                  <a:cxn ang="0">
                    <a:pos x="5" y="270"/>
                  </a:cxn>
                  <a:cxn ang="0">
                    <a:pos x="12" y="268"/>
                  </a:cxn>
                  <a:cxn ang="0">
                    <a:pos x="304" y="13"/>
                  </a:cxn>
                  <a:cxn ang="0">
                    <a:pos x="293" y="0"/>
                  </a:cxn>
                  <a:cxn ang="0">
                    <a:pos x="0" y="255"/>
                  </a:cxn>
                  <a:cxn ang="0">
                    <a:pos x="5" y="253"/>
                  </a:cxn>
                  <a:cxn ang="0">
                    <a:pos x="5" y="270"/>
                  </a:cxn>
                </a:cxnLst>
                <a:rect l="0" t="0" r="r" b="b"/>
                <a:pathLst>
                  <a:path w="304" h="270">
                    <a:moveTo>
                      <a:pt x="5" y="270"/>
                    </a:moveTo>
                    <a:lnTo>
                      <a:pt x="12" y="268"/>
                    </a:lnTo>
                    <a:lnTo>
                      <a:pt x="304" y="13"/>
                    </a:lnTo>
                    <a:lnTo>
                      <a:pt x="293" y="0"/>
                    </a:lnTo>
                    <a:lnTo>
                      <a:pt x="0" y="255"/>
                    </a:lnTo>
                    <a:lnTo>
                      <a:pt x="5" y="253"/>
                    </a:lnTo>
                    <a:lnTo>
                      <a:pt x="5" y="270"/>
                    </a:lnTo>
                    <a:close/>
                  </a:path>
                </a:pathLst>
              </a:custGeom>
              <a:solidFill>
                <a:srgbClr val="1F1A17"/>
              </a:solidFill>
              <a:ln w="9525">
                <a:noFill/>
                <a:round/>
                <a:headEnd/>
                <a:tailEnd/>
              </a:ln>
            </p:spPr>
            <p:txBody>
              <a:bodyPr/>
              <a:lstStyle/>
              <a:p>
                <a:endParaRPr lang="es-ES"/>
              </a:p>
            </p:txBody>
          </p:sp>
          <p:sp>
            <p:nvSpPr>
              <p:cNvPr id="147894" name="Freeform 438"/>
              <p:cNvSpPr>
                <a:spLocks/>
              </p:cNvSpPr>
              <p:nvPr/>
            </p:nvSpPr>
            <p:spPr bwMode="auto">
              <a:xfrm>
                <a:off x="1696" y="1873"/>
                <a:ext cx="258" cy="17"/>
              </a:xfrm>
              <a:custGeom>
                <a:avLst/>
                <a:gdLst/>
                <a:ahLst/>
                <a:cxnLst>
                  <a:cxn ang="0">
                    <a:pos x="0" y="2"/>
                  </a:cxn>
                  <a:cxn ang="0">
                    <a:pos x="5" y="17"/>
                  </a:cxn>
                  <a:cxn ang="0">
                    <a:pos x="258" y="17"/>
                  </a:cxn>
                  <a:cxn ang="0">
                    <a:pos x="258" y="0"/>
                  </a:cxn>
                  <a:cxn ang="0">
                    <a:pos x="5" y="0"/>
                  </a:cxn>
                  <a:cxn ang="0">
                    <a:pos x="12" y="15"/>
                  </a:cxn>
                  <a:cxn ang="0">
                    <a:pos x="0" y="2"/>
                  </a:cxn>
                </a:cxnLst>
                <a:rect l="0" t="0" r="r" b="b"/>
                <a:pathLst>
                  <a:path w="258" h="17">
                    <a:moveTo>
                      <a:pt x="0" y="2"/>
                    </a:moveTo>
                    <a:lnTo>
                      <a:pt x="5" y="17"/>
                    </a:lnTo>
                    <a:lnTo>
                      <a:pt x="258" y="17"/>
                    </a:lnTo>
                    <a:lnTo>
                      <a:pt x="258" y="0"/>
                    </a:lnTo>
                    <a:lnTo>
                      <a:pt x="5" y="0"/>
                    </a:lnTo>
                    <a:lnTo>
                      <a:pt x="12" y="15"/>
                    </a:lnTo>
                    <a:lnTo>
                      <a:pt x="0" y="2"/>
                    </a:lnTo>
                    <a:close/>
                  </a:path>
                </a:pathLst>
              </a:custGeom>
              <a:solidFill>
                <a:srgbClr val="1F1A17"/>
              </a:solidFill>
              <a:ln w="9525">
                <a:noFill/>
                <a:round/>
                <a:headEnd/>
                <a:tailEnd/>
              </a:ln>
            </p:spPr>
            <p:txBody>
              <a:bodyPr/>
              <a:lstStyle/>
              <a:p>
                <a:endParaRPr lang="es-ES"/>
              </a:p>
            </p:txBody>
          </p:sp>
          <p:sp>
            <p:nvSpPr>
              <p:cNvPr id="147895" name="Freeform 439"/>
              <p:cNvSpPr>
                <a:spLocks/>
              </p:cNvSpPr>
              <p:nvPr/>
            </p:nvSpPr>
            <p:spPr bwMode="auto">
              <a:xfrm>
                <a:off x="1954" y="1879"/>
                <a:ext cx="2" cy="1361"/>
              </a:xfrm>
              <a:custGeom>
                <a:avLst/>
                <a:gdLst/>
                <a:ahLst/>
                <a:cxnLst>
                  <a:cxn ang="0">
                    <a:pos x="0" y="1361"/>
                  </a:cxn>
                  <a:cxn ang="0">
                    <a:pos x="0" y="2"/>
                  </a:cxn>
                  <a:cxn ang="0">
                    <a:pos x="2" y="0"/>
                  </a:cxn>
                  <a:cxn ang="0">
                    <a:pos x="2" y="1359"/>
                  </a:cxn>
                  <a:cxn ang="0">
                    <a:pos x="0" y="1361"/>
                  </a:cxn>
                </a:cxnLst>
                <a:rect l="0" t="0" r="r" b="b"/>
                <a:pathLst>
                  <a:path w="2" h="1361">
                    <a:moveTo>
                      <a:pt x="0" y="1361"/>
                    </a:moveTo>
                    <a:lnTo>
                      <a:pt x="0" y="2"/>
                    </a:lnTo>
                    <a:lnTo>
                      <a:pt x="2" y="0"/>
                    </a:lnTo>
                    <a:lnTo>
                      <a:pt x="2" y="1359"/>
                    </a:lnTo>
                    <a:lnTo>
                      <a:pt x="0" y="1361"/>
                    </a:lnTo>
                    <a:close/>
                  </a:path>
                </a:pathLst>
              </a:custGeom>
              <a:solidFill>
                <a:srgbClr val="EBE8BF"/>
              </a:solidFill>
              <a:ln w="9525">
                <a:noFill/>
                <a:round/>
                <a:headEnd/>
                <a:tailEnd/>
              </a:ln>
            </p:spPr>
            <p:txBody>
              <a:bodyPr/>
              <a:lstStyle/>
              <a:p>
                <a:endParaRPr lang="es-ES"/>
              </a:p>
            </p:txBody>
          </p:sp>
          <p:sp>
            <p:nvSpPr>
              <p:cNvPr id="147896" name="Freeform 440"/>
              <p:cNvSpPr>
                <a:spLocks/>
              </p:cNvSpPr>
              <p:nvPr/>
            </p:nvSpPr>
            <p:spPr bwMode="auto">
              <a:xfrm>
                <a:off x="1954" y="1877"/>
                <a:ext cx="4" cy="1363"/>
              </a:xfrm>
              <a:custGeom>
                <a:avLst/>
                <a:gdLst/>
                <a:ahLst/>
                <a:cxnLst>
                  <a:cxn ang="0">
                    <a:pos x="0" y="1363"/>
                  </a:cxn>
                  <a:cxn ang="0">
                    <a:pos x="0" y="4"/>
                  </a:cxn>
                  <a:cxn ang="0">
                    <a:pos x="4" y="0"/>
                  </a:cxn>
                  <a:cxn ang="0">
                    <a:pos x="4" y="1356"/>
                  </a:cxn>
                  <a:cxn ang="0">
                    <a:pos x="0" y="1363"/>
                  </a:cxn>
                </a:cxnLst>
                <a:rect l="0" t="0" r="r" b="b"/>
                <a:pathLst>
                  <a:path w="4" h="1363">
                    <a:moveTo>
                      <a:pt x="0" y="1363"/>
                    </a:moveTo>
                    <a:lnTo>
                      <a:pt x="0" y="4"/>
                    </a:lnTo>
                    <a:lnTo>
                      <a:pt x="4" y="0"/>
                    </a:lnTo>
                    <a:lnTo>
                      <a:pt x="4" y="1356"/>
                    </a:lnTo>
                    <a:lnTo>
                      <a:pt x="0" y="1363"/>
                    </a:lnTo>
                    <a:close/>
                  </a:path>
                </a:pathLst>
              </a:custGeom>
              <a:solidFill>
                <a:srgbClr val="EBE8BF"/>
              </a:solidFill>
              <a:ln w="9525">
                <a:noFill/>
                <a:round/>
                <a:headEnd/>
                <a:tailEnd/>
              </a:ln>
            </p:spPr>
            <p:txBody>
              <a:bodyPr/>
              <a:lstStyle/>
              <a:p>
                <a:endParaRPr lang="es-ES"/>
              </a:p>
            </p:txBody>
          </p:sp>
          <p:sp>
            <p:nvSpPr>
              <p:cNvPr id="147897" name="Freeform 441"/>
              <p:cNvSpPr>
                <a:spLocks/>
              </p:cNvSpPr>
              <p:nvPr/>
            </p:nvSpPr>
            <p:spPr bwMode="auto">
              <a:xfrm>
                <a:off x="1956" y="1875"/>
                <a:ext cx="5" cy="1363"/>
              </a:xfrm>
              <a:custGeom>
                <a:avLst/>
                <a:gdLst/>
                <a:ahLst/>
                <a:cxnLst>
                  <a:cxn ang="0">
                    <a:pos x="0" y="1363"/>
                  </a:cxn>
                  <a:cxn ang="0">
                    <a:pos x="0" y="4"/>
                  </a:cxn>
                  <a:cxn ang="0">
                    <a:pos x="5" y="0"/>
                  </a:cxn>
                  <a:cxn ang="0">
                    <a:pos x="5" y="1354"/>
                  </a:cxn>
                  <a:cxn ang="0">
                    <a:pos x="0" y="1363"/>
                  </a:cxn>
                </a:cxnLst>
                <a:rect l="0" t="0" r="r" b="b"/>
                <a:pathLst>
                  <a:path w="5" h="1363">
                    <a:moveTo>
                      <a:pt x="0" y="1363"/>
                    </a:moveTo>
                    <a:lnTo>
                      <a:pt x="0" y="4"/>
                    </a:lnTo>
                    <a:lnTo>
                      <a:pt x="5" y="0"/>
                    </a:lnTo>
                    <a:lnTo>
                      <a:pt x="5" y="1354"/>
                    </a:lnTo>
                    <a:lnTo>
                      <a:pt x="0" y="1363"/>
                    </a:lnTo>
                    <a:close/>
                  </a:path>
                </a:pathLst>
              </a:custGeom>
              <a:solidFill>
                <a:srgbClr val="EBE8BF"/>
              </a:solidFill>
              <a:ln w="9525">
                <a:noFill/>
                <a:round/>
                <a:headEnd/>
                <a:tailEnd/>
              </a:ln>
            </p:spPr>
            <p:txBody>
              <a:bodyPr/>
              <a:lstStyle/>
              <a:p>
                <a:endParaRPr lang="es-ES"/>
              </a:p>
            </p:txBody>
          </p:sp>
          <p:sp>
            <p:nvSpPr>
              <p:cNvPr id="147898" name="Freeform 442"/>
              <p:cNvSpPr>
                <a:spLocks/>
              </p:cNvSpPr>
              <p:nvPr/>
            </p:nvSpPr>
            <p:spPr bwMode="auto">
              <a:xfrm>
                <a:off x="1958" y="1873"/>
                <a:ext cx="5" cy="1360"/>
              </a:xfrm>
              <a:custGeom>
                <a:avLst/>
                <a:gdLst/>
                <a:ahLst/>
                <a:cxnLst>
                  <a:cxn ang="0">
                    <a:pos x="0" y="1360"/>
                  </a:cxn>
                  <a:cxn ang="0">
                    <a:pos x="0" y="4"/>
                  </a:cxn>
                  <a:cxn ang="0">
                    <a:pos x="5" y="0"/>
                  </a:cxn>
                  <a:cxn ang="0">
                    <a:pos x="5" y="1351"/>
                  </a:cxn>
                  <a:cxn ang="0">
                    <a:pos x="0" y="1360"/>
                  </a:cxn>
                </a:cxnLst>
                <a:rect l="0" t="0" r="r" b="b"/>
                <a:pathLst>
                  <a:path w="5" h="1360">
                    <a:moveTo>
                      <a:pt x="0" y="1360"/>
                    </a:moveTo>
                    <a:lnTo>
                      <a:pt x="0" y="4"/>
                    </a:lnTo>
                    <a:lnTo>
                      <a:pt x="5" y="0"/>
                    </a:lnTo>
                    <a:lnTo>
                      <a:pt x="5" y="1351"/>
                    </a:lnTo>
                    <a:lnTo>
                      <a:pt x="0" y="1360"/>
                    </a:lnTo>
                    <a:close/>
                  </a:path>
                </a:pathLst>
              </a:custGeom>
              <a:solidFill>
                <a:srgbClr val="EBE8BF"/>
              </a:solidFill>
              <a:ln w="9525">
                <a:noFill/>
                <a:round/>
                <a:headEnd/>
                <a:tailEnd/>
              </a:ln>
            </p:spPr>
            <p:txBody>
              <a:bodyPr/>
              <a:lstStyle/>
              <a:p>
                <a:endParaRPr lang="es-ES"/>
              </a:p>
            </p:txBody>
          </p:sp>
          <p:sp>
            <p:nvSpPr>
              <p:cNvPr id="147899" name="Freeform 443"/>
              <p:cNvSpPr>
                <a:spLocks/>
              </p:cNvSpPr>
              <p:nvPr/>
            </p:nvSpPr>
            <p:spPr bwMode="auto">
              <a:xfrm>
                <a:off x="1961" y="1873"/>
                <a:ext cx="4" cy="1356"/>
              </a:xfrm>
              <a:custGeom>
                <a:avLst/>
                <a:gdLst/>
                <a:ahLst/>
                <a:cxnLst>
                  <a:cxn ang="0">
                    <a:pos x="0" y="1356"/>
                  </a:cxn>
                  <a:cxn ang="0">
                    <a:pos x="0" y="2"/>
                  </a:cxn>
                  <a:cxn ang="0">
                    <a:pos x="4" y="0"/>
                  </a:cxn>
                  <a:cxn ang="0">
                    <a:pos x="4" y="1347"/>
                  </a:cxn>
                  <a:cxn ang="0">
                    <a:pos x="0" y="1356"/>
                  </a:cxn>
                </a:cxnLst>
                <a:rect l="0" t="0" r="r" b="b"/>
                <a:pathLst>
                  <a:path w="4" h="1356">
                    <a:moveTo>
                      <a:pt x="0" y="1356"/>
                    </a:moveTo>
                    <a:lnTo>
                      <a:pt x="0" y="2"/>
                    </a:lnTo>
                    <a:lnTo>
                      <a:pt x="4" y="0"/>
                    </a:lnTo>
                    <a:lnTo>
                      <a:pt x="4" y="1347"/>
                    </a:lnTo>
                    <a:lnTo>
                      <a:pt x="0" y="1356"/>
                    </a:lnTo>
                    <a:close/>
                  </a:path>
                </a:pathLst>
              </a:custGeom>
              <a:solidFill>
                <a:srgbClr val="EBE8BF"/>
              </a:solidFill>
              <a:ln w="9525">
                <a:noFill/>
                <a:round/>
                <a:headEnd/>
                <a:tailEnd/>
              </a:ln>
            </p:spPr>
            <p:txBody>
              <a:bodyPr/>
              <a:lstStyle/>
              <a:p>
                <a:endParaRPr lang="es-ES"/>
              </a:p>
            </p:txBody>
          </p:sp>
          <p:sp>
            <p:nvSpPr>
              <p:cNvPr id="147900" name="Freeform 444"/>
              <p:cNvSpPr>
                <a:spLocks/>
              </p:cNvSpPr>
              <p:nvPr/>
            </p:nvSpPr>
            <p:spPr bwMode="auto">
              <a:xfrm>
                <a:off x="1963" y="1870"/>
                <a:ext cx="4" cy="1354"/>
              </a:xfrm>
              <a:custGeom>
                <a:avLst/>
                <a:gdLst/>
                <a:ahLst/>
                <a:cxnLst>
                  <a:cxn ang="0">
                    <a:pos x="0" y="1354"/>
                  </a:cxn>
                  <a:cxn ang="0">
                    <a:pos x="0" y="3"/>
                  </a:cxn>
                  <a:cxn ang="0">
                    <a:pos x="4" y="0"/>
                  </a:cxn>
                  <a:cxn ang="0">
                    <a:pos x="4" y="1348"/>
                  </a:cxn>
                  <a:cxn ang="0">
                    <a:pos x="0" y="1354"/>
                  </a:cxn>
                </a:cxnLst>
                <a:rect l="0" t="0" r="r" b="b"/>
                <a:pathLst>
                  <a:path w="4" h="1354">
                    <a:moveTo>
                      <a:pt x="0" y="1354"/>
                    </a:moveTo>
                    <a:lnTo>
                      <a:pt x="0" y="3"/>
                    </a:lnTo>
                    <a:lnTo>
                      <a:pt x="4" y="0"/>
                    </a:lnTo>
                    <a:lnTo>
                      <a:pt x="4" y="1348"/>
                    </a:lnTo>
                    <a:lnTo>
                      <a:pt x="0" y="1354"/>
                    </a:lnTo>
                    <a:close/>
                  </a:path>
                </a:pathLst>
              </a:custGeom>
              <a:solidFill>
                <a:srgbClr val="EBE8BC"/>
              </a:solidFill>
              <a:ln w="9525">
                <a:noFill/>
                <a:round/>
                <a:headEnd/>
                <a:tailEnd/>
              </a:ln>
            </p:spPr>
            <p:txBody>
              <a:bodyPr/>
              <a:lstStyle/>
              <a:p>
                <a:endParaRPr lang="es-ES"/>
              </a:p>
            </p:txBody>
          </p:sp>
          <p:sp>
            <p:nvSpPr>
              <p:cNvPr id="147901" name="Freeform 445"/>
              <p:cNvSpPr>
                <a:spLocks/>
              </p:cNvSpPr>
              <p:nvPr/>
            </p:nvSpPr>
            <p:spPr bwMode="auto">
              <a:xfrm>
                <a:off x="1965" y="1868"/>
                <a:ext cx="4" cy="1352"/>
              </a:xfrm>
              <a:custGeom>
                <a:avLst/>
                <a:gdLst/>
                <a:ahLst/>
                <a:cxnLst>
                  <a:cxn ang="0">
                    <a:pos x="0" y="1352"/>
                  </a:cxn>
                  <a:cxn ang="0">
                    <a:pos x="0" y="5"/>
                  </a:cxn>
                  <a:cxn ang="0">
                    <a:pos x="4" y="0"/>
                  </a:cxn>
                  <a:cxn ang="0">
                    <a:pos x="4" y="1345"/>
                  </a:cxn>
                  <a:cxn ang="0">
                    <a:pos x="0" y="1352"/>
                  </a:cxn>
                </a:cxnLst>
                <a:rect l="0" t="0" r="r" b="b"/>
                <a:pathLst>
                  <a:path w="4" h="1352">
                    <a:moveTo>
                      <a:pt x="0" y="1352"/>
                    </a:moveTo>
                    <a:lnTo>
                      <a:pt x="0" y="5"/>
                    </a:lnTo>
                    <a:lnTo>
                      <a:pt x="4" y="0"/>
                    </a:lnTo>
                    <a:lnTo>
                      <a:pt x="4" y="1345"/>
                    </a:lnTo>
                    <a:lnTo>
                      <a:pt x="0" y="1352"/>
                    </a:lnTo>
                    <a:close/>
                  </a:path>
                </a:pathLst>
              </a:custGeom>
              <a:solidFill>
                <a:srgbClr val="EBE8BC"/>
              </a:solidFill>
              <a:ln w="9525">
                <a:noFill/>
                <a:round/>
                <a:headEnd/>
                <a:tailEnd/>
              </a:ln>
            </p:spPr>
            <p:txBody>
              <a:bodyPr/>
              <a:lstStyle/>
              <a:p>
                <a:endParaRPr lang="es-ES"/>
              </a:p>
            </p:txBody>
          </p:sp>
          <p:sp>
            <p:nvSpPr>
              <p:cNvPr id="147902" name="Freeform 446"/>
              <p:cNvSpPr>
                <a:spLocks/>
              </p:cNvSpPr>
              <p:nvPr/>
            </p:nvSpPr>
            <p:spPr bwMode="auto">
              <a:xfrm>
                <a:off x="1967" y="1866"/>
                <a:ext cx="5" cy="1352"/>
              </a:xfrm>
              <a:custGeom>
                <a:avLst/>
                <a:gdLst/>
                <a:ahLst/>
                <a:cxnLst>
                  <a:cxn ang="0">
                    <a:pos x="0" y="1352"/>
                  </a:cxn>
                  <a:cxn ang="0">
                    <a:pos x="0" y="4"/>
                  </a:cxn>
                  <a:cxn ang="0">
                    <a:pos x="5" y="0"/>
                  </a:cxn>
                  <a:cxn ang="0">
                    <a:pos x="5" y="1343"/>
                  </a:cxn>
                  <a:cxn ang="0">
                    <a:pos x="0" y="1352"/>
                  </a:cxn>
                </a:cxnLst>
                <a:rect l="0" t="0" r="r" b="b"/>
                <a:pathLst>
                  <a:path w="5" h="1352">
                    <a:moveTo>
                      <a:pt x="0" y="1352"/>
                    </a:moveTo>
                    <a:lnTo>
                      <a:pt x="0" y="4"/>
                    </a:lnTo>
                    <a:lnTo>
                      <a:pt x="5" y="0"/>
                    </a:lnTo>
                    <a:lnTo>
                      <a:pt x="5" y="1343"/>
                    </a:lnTo>
                    <a:lnTo>
                      <a:pt x="0" y="1352"/>
                    </a:lnTo>
                    <a:close/>
                  </a:path>
                </a:pathLst>
              </a:custGeom>
              <a:solidFill>
                <a:srgbClr val="EBE8BC"/>
              </a:solidFill>
              <a:ln w="9525">
                <a:noFill/>
                <a:round/>
                <a:headEnd/>
                <a:tailEnd/>
              </a:ln>
            </p:spPr>
            <p:txBody>
              <a:bodyPr/>
              <a:lstStyle/>
              <a:p>
                <a:endParaRPr lang="es-ES"/>
              </a:p>
            </p:txBody>
          </p:sp>
          <p:sp>
            <p:nvSpPr>
              <p:cNvPr id="147903" name="Freeform 447"/>
              <p:cNvSpPr>
                <a:spLocks/>
              </p:cNvSpPr>
              <p:nvPr/>
            </p:nvSpPr>
            <p:spPr bwMode="auto">
              <a:xfrm>
                <a:off x="1969" y="1864"/>
                <a:ext cx="5" cy="1349"/>
              </a:xfrm>
              <a:custGeom>
                <a:avLst/>
                <a:gdLst/>
                <a:ahLst/>
                <a:cxnLst>
                  <a:cxn ang="0">
                    <a:pos x="0" y="1349"/>
                  </a:cxn>
                  <a:cxn ang="0">
                    <a:pos x="0" y="4"/>
                  </a:cxn>
                  <a:cxn ang="0">
                    <a:pos x="5" y="0"/>
                  </a:cxn>
                  <a:cxn ang="0">
                    <a:pos x="5" y="1341"/>
                  </a:cxn>
                  <a:cxn ang="0">
                    <a:pos x="0" y="1349"/>
                  </a:cxn>
                </a:cxnLst>
                <a:rect l="0" t="0" r="r" b="b"/>
                <a:pathLst>
                  <a:path w="5" h="1349">
                    <a:moveTo>
                      <a:pt x="0" y="1349"/>
                    </a:moveTo>
                    <a:lnTo>
                      <a:pt x="0" y="4"/>
                    </a:lnTo>
                    <a:lnTo>
                      <a:pt x="5" y="0"/>
                    </a:lnTo>
                    <a:lnTo>
                      <a:pt x="5" y="1341"/>
                    </a:lnTo>
                    <a:lnTo>
                      <a:pt x="0" y="1349"/>
                    </a:lnTo>
                    <a:close/>
                  </a:path>
                </a:pathLst>
              </a:custGeom>
              <a:solidFill>
                <a:srgbClr val="E8E7BA"/>
              </a:solidFill>
              <a:ln w="9525">
                <a:noFill/>
                <a:round/>
                <a:headEnd/>
                <a:tailEnd/>
              </a:ln>
            </p:spPr>
            <p:txBody>
              <a:bodyPr/>
              <a:lstStyle/>
              <a:p>
                <a:endParaRPr lang="es-ES"/>
              </a:p>
            </p:txBody>
          </p:sp>
          <p:sp>
            <p:nvSpPr>
              <p:cNvPr id="147904" name="Freeform 448"/>
              <p:cNvSpPr>
                <a:spLocks/>
              </p:cNvSpPr>
              <p:nvPr/>
            </p:nvSpPr>
            <p:spPr bwMode="auto">
              <a:xfrm>
                <a:off x="1972" y="1862"/>
                <a:ext cx="4" cy="1347"/>
              </a:xfrm>
              <a:custGeom>
                <a:avLst/>
                <a:gdLst/>
                <a:ahLst/>
                <a:cxnLst>
                  <a:cxn ang="0">
                    <a:pos x="0" y="1347"/>
                  </a:cxn>
                  <a:cxn ang="0">
                    <a:pos x="0" y="4"/>
                  </a:cxn>
                  <a:cxn ang="0">
                    <a:pos x="4" y="0"/>
                  </a:cxn>
                  <a:cxn ang="0">
                    <a:pos x="4" y="1338"/>
                  </a:cxn>
                  <a:cxn ang="0">
                    <a:pos x="0" y="1347"/>
                  </a:cxn>
                </a:cxnLst>
                <a:rect l="0" t="0" r="r" b="b"/>
                <a:pathLst>
                  <a:path w="4" h="1347">
                    <a:moveTo>
                      <a:pt x="0" y="1347"/>
                    </a:moveTo>
                    <a:lnTo>
                      <a:pt x="0" y="4"/>
                    </a:lnTo>
                    <a:lnTo>
                      <a:pt x="4" y="0"/>
                    </a:lnTo>
                    <a:lnTo>
                      <a:pt x="4" y="1338"/>
                    </a:lnTo>
                    <a:lnTo>
                      <a:pt x="0" y="1347"/>
                    </a:lnTo>
                    <a:close/>
                  </a:path>
                </a:pathLst>
              </a:custGeom>
              <a:solidFill>
                <a:srgbClr val="E8E5B9"/>
              </a:solidFill>
              <a:ln w="9525">
                <a:noFill/>
                <a:round/>
                <a:headEnd/>
                <a:tailEnd/>
              </a:ln>
            </p:spPr>
            <p:txBody>
              <a:bodyPr/>
              <a:lstStyle/>
              <a:p>
                <a:endParaRPr lang="es-ES"/>
              </a:p>
            </p:txBody>
          </p:sp>
          <p:sp>
            <p:nvSpPr>
              <p:cNvPr id="147905" name="Freeform 449"/>
              <p:cNvSpPr>
                <a:spLocks/>
              </p:cNvSpPr>
              <p:nvPr/>
            </p:nvSpPr>
            <p:spPr bwMode="auto">
              <a:xfrm>
                <a:off x="1974" y="1859"/>
                <a:ext cx="4" cy="1346"/>
              </a:xfrm>
              <a:custGeom>
                <a:avLst/>
                <a:gdLst/>
                <a:ahLst/>
                <a:cxnLst>
                  <a:cxn ang="0">
                    <a:pos x="0" y="1346"/>
                  </a:cxn>
                  <a:cxn ang="0">
                    <a:pos x="0" y="5"/>
                  </a:cxn>
                  <a:cxn ang="0">
                    <a:pos x="4" y="0"/>
                  </a:cxn>
                  <a:cxn ang="0">
                    <a:pos x="4" y="1339"/>
                  </a:cxn>
                  <a:cxn ang="0">
                    <a:pos x="0" y="1346"/>
                  </a:cxn>
                </a:cxnLst>
                <a:rect l="0" t="0" r="r" b="b"/>
                <a:pathLst>
                  <a:path w="4" h="1346">
                    <a:moveTo>
                      <a:pt x="0" y="1346"/>
                    </a:moveTo>
                    <a:lnTo>
                      <a:pt x="0" y="5"/>
                    </a:lnTo>
                    <a:lnTo>
                      <a:pt x="4" y="0"/>
                    </a:lnTo>
                    <a:lnTo>
                      <a:pt x="4" y="1339"/>
                    </a:lnTo>
                    <a:lnTo>
                      <a:pt x="0" y="1346"/>
                    </a:lnTo>
                    <a:close/>
                  </a:path>
                </a:pathLst>
              </a:custGeom>
              <a:solidFill>
                <a:srgbClr val="E8E5B9"/>
              </a:solidFill>
              <a:ln w="9525">
                <a:noFill/>
                <a:round/>
                <a:headEnd/>
                <a:tailEnd/>
              </a:ln>
            </p:spPr>
            <p:txBody>
              <a:bodyPr/>
              <a:lstStyle/>
              <a:p>
                <a:endParaRPr lang="es-ES"/>
              </a:p>
            </p:txBody>
          </p:sp>
          <p:sp>
            <p:nvSpPr>
              <p:cNvPr id="147906" name="Freeform 450"/>
              <p:cNvSpPr>
                <a:spLocks/>
              </p:cNvSpPr>
              <p:nvPr/>
            </p:nvSpPr>
            <p:spPr bwMode="auto">
              <a:xfrm>
                <a:off x="1976" y="1857"/>
                <a:ext cx="4" cy="1343"/>
              </a:xfrm>
              <a:custGeom>
                <a:avLst/>
                <a:gdLst/>
                <a:ahLst/>
                <a:cxnLst>
                  <a:cxn ang="0">
                    <a:pos x="0" y="1343"/>
                  </a:cxn>
                  <a:cxn ang="0">
                    <a:pos x="0" y="5"/>
                  </a:cxn>
                  <a:cxn ang="0">
                    <a:pos x="4" y="0"/>
                  </a:cxn>
                  <a:cxn ang="0">
                    <a:pos x="4" y="1336"/>
                  </a:cxn>
                  <a:cxn ang="0">
                    <a:pos x="0" y="1343"/>
                  </a:cxn>
                </a:cxnLst>
                <a:rect l="0" t="0" r="r" b="b"/>
                <a:pathLst>
                  <a:path w="4" h="1343">
                    <a:moveTo>
                      <a:pt x="0" y="1343"/>
                    </a:moveTo>
                    <a:lnTo>
                      <a:pt x="0" y="5"/>
                    </a:lnTo>
                    <a:lnTo>
                      <a:pt x="4" y="0"/>
                    </a:lnTo>
                    <a:lnTo>
                      <a:pt x="4" y="1336"/>
                    </a:lnTo>
                    <a:lnTo>
                      <a:pt x="0" y="1343"/>
                    </a:lnTo>
                    <a:close/>
                  </a:path>
                </a:pathLst>
              </a:custGeom>
              <a:solidFill>
                <a:srgbClr val="E8E5B9"/>
              </a:solidFill>
              <a:ln w="9525">
                <a:noFill/>
                <a:round/>
                <a:headEnd/>
                <a:tailEnd/>
              </a:ln>
            </p:spPr>
            <p:txBody>
              <a:bodyPr/>
              <a:lstStyle/>
              <a:p>
                <a:endParaRPr lang="es-ES"/>
              </a:p>
            </p:txBody>
          </p:sp>
          <p:sp>
            <p:nvSpPr>
              <p:cNvPr id="147907" name="Freeform 451"/>
              <p:cNvSpPr>
                <a:spLocks/>
              </p:cNvSpPr>
              <p:nvPr/>
            </p:nvSpPr>
            <p:spPr bwMode="auto">
              <a:xfrm>
                <a:off x="1978" y="1857"/>
                <a:ext cx="5" cy="1341"/>
              </a:xfrm>
              <a:custGeom>
                <a:avLst/>
                <a:gdLst/>
                <a:ahLst/>
                <a:cxnLst>
                  <a:cxn ang="0">
                    <a:pos x="0" y="1341"/>
                  </a:cxn>
                  <a:cxn ang="0">
                    <a:pos x="0" y="2"/>
                  </a:cxn>
                  <a:cxn ang="0">
                    <a:pos x="5" y="0"/>
                  </a:cxn>
                  <a:cxn ang="0">
                    <a:pos x="5" y="1332"/>
                  </a:cxn>
                  <a:cxn ang="0">
                    <a:pos x="0" y="1341"/>
                  </a:cxn>
                </a:cxnLst>
                <a:rect l="0" t="0" r="r" b="b"/>
                <a:pathLst>
                  <a:path w="5" h="1341">
                    <a:moveTo>
                      <a:pt x="0" y="1341"/>
                    </a:moveTo>
                    <a:lnTo>
                      <a:pt x="0" y="2"/>
                    </a:lnTo>
                    <a:lnTo>
                      <a:pt x="5" y="0"/>
                    </a:lnTo>
                    <a:lnTo>
                      <a:pt x="5" y="1332"/>
                    </a:lnTo>
                    <a:lnTo>
                      <a:pt x="0" y="1341"/>
                    </a:lnTo>
                    <a:close/>
                  </a:path>
                </a:pathLst>
              </a:custGeom>
              <a:solidFill>
                <a:srgbClr val="E8E5B7"/>
              </a:solidFill>
              <a:ln w="9525">
                <a:noFill/>
                <a:round/>
                <a:headEnd/>
                <a:tailEnd/>
              </a:ln>
            </p:spPr>
            <p:txBody>
              <a:bodyPr/>
              <a:lstStyle/>
              <a:p>
                <a:endParaRPr lang="es-ES"/>
              </a:p>
            </p:txBody>
          </p:sp>
          <p:sp>
            <p:nvSpPr>
              <p:cNvPr id="147908" name="Freeform 452"/>
              <p:cNvSpPr>
                <a:spLocks/>
              </p:cNvSpPr>
              <p:nvPr/>
            </p:nvSpPr>
            <p:spPr bwMode="auto">
              <a:xfrm>
                <a:off x="1980" y="1855"/>
                <a:ext cx="5" cy="1338"/>
              </a:xfrm>
              <a:custGeom>
                <a:avLst/>
                <a:gdLst/>
                <a:ahLst/>
                <a:cxnLst>
                  <a:cxn ang="0">
                    <a:pos x="0" y="1338"/>
                  </a:cxn>
                  <a:cxn ang="0">
                    <a:pos x="0" y="2"/>
                  </a:cxn>
                  <a:cxn ang="0">
                    <a:pos x="5" y="0"/>
                  </a:cxn>
                  <a:cxn ang="0">
                    <a:pos x="5" y="1330"/>
                  </a:cxn>
                  <a:cxn ang="0">
                    <a:pos x="0" y="1338"/>
                  </a:cxn>
                </a:cxnLst>
                <a:rect l="0" t="0" r="r" b="b"/>
                <a:pathLst>
                  <a:path w="5" h="1338">
                    <a:moveTo>
                      <a:pt x="0" y="1338"/>
                    </a:moveTo>
                    <a:lnTo>
                      <a:pt x="0" y="2"/>
                    </a:lnTo>
                    <a:lnTo>
                      <a:pt x="5" y="0"/>
                    </a:lnTo>
                    <a:lnTo>
                      <a:pt x="5" y="1330"/>
                    </a:lnTo>
                    <a:lnTo>
                      <a:pt x="0" y="1338"/>
                    </a:lnTo>
                    <a:close/>
                  </a:path>
                </a:pathLst>
              </a:custGeom>
              <a:solidFill>
                <a:srgbClr val="E8E5B7"/>
              </a:solidFill>
              <a:ln w="9525">
                <a:noFill/>
                <a:round/>
                <a:headEnd/>
                <a:tailEnd/>
              </a:ln>
            </p:spPr>
            <p:txBody>
              <a:bodyPr/>
              <a:lstStyle/>
              <a:p>
                <a:endParaRPr lang="es-ES"/>
              </a:p>
            </p:txBody>
          </p:sp>
          <p:sp>
            <p:nvSpPr>
              <p:cNvPr id="147909" name="Freeform 453"/>
              <p:cNvSpPr>
                <a:spLocks/>
              </p:cNvSpPr>
              <p:nvPr/>
            </p:nvSpPr>
            <p:spPr bwMode="auto">
              <a:xfrm>
                <a:off x="1983" y="1853"/>
                <a:ext cx="4" cy="1336"/>
              </a:xfrm>
              <a:custGeom>
                <a:avLst/>
                <a:gdLst/>
                <a:ahLst/>
                <a:cxnLst>
                  <a:cxn ang="0">
                    <a:pos x="0" y="1336"/>
                  </a:cxn>
                  <a:cxn ang="0">
                    <a:pos x="0" y="4"/>
                  </a:cxn>
                  <a:cxn ang="0">
                    <a:pos x="4" y="0"/>
                  </a:cxn>
                  <a:cxn ang="0">
                    <a:pos x="4" y="1327"/>
                  </a:cxn>
                  <a:cxn ang="0">
                    <a:pos x="0" y="1336"/>
                  </a:cxn>
                </a:cxnLst>
                <a:rect l="0" t="0" r="r" b="b"/>
                <a:pathLst>
                  <a:path w="4" h="1336">
                    <a:moveTo>
                      <a:pt x="0" y="1336"/>
                    </a:moveTo>
                    <a:lnTo>
                      <a:pt x="0" y="4"/>
                    </a:lnTo>
                    <a:lnTo>
                      <a:pt x="4" y="0"/>
                    </a:lnTo>
                    <a:lnTo>
                      <a:pt x="4" y="1327"/>
                    </a:lnTo>
                    <a:lnTo>
                      <a:pt x="0" y="1336"/>
                    </a:lnTo>
                    <a:close/>
                  </a:path>
                </a:pathLst>
              </a:custGeom>
              <a:solidFill>
                <a:srgbClr val="E8E5B7"/>
              </a:solidFill>
              <a:ln w="9525">
                <a:noFill/>
                <a:round/>
                <a:headEnd/>
                <a:tailEnd/>
              </a:ln>
            </p:spPr>
            <p:txBody>
              <a:bodyPr/>
              <a:lstStyle/>
              <a:p>
                <a:endParaRPr lang="es-ES"/>
              </a:p>
            </p:txBody>
          </p:sp>
          <p:sp>
            <p:nvSpPr>
              <p:cNvPr id="147910" name="Freeform 454"/>
              <p:cNvSpPr>
                <a:spLocks/>
              </p:cNvSpPr>
              <p:nvPr/>
            </p:nvSpPr>
            <p:spPr bwMode="auto">
              <a:xfrm>
                <a:off x="1985" y="1850"/>
                <a:ext cx="4" cy="1335"/>
              </a:xfrm>
              <a:custGeom>
                <a:avLst/>
                <a:gdLst/>
                <a:ahLst/>
                <a:cxnLst>
                  <a:cxn ang="0">
                    <a:pos x="0" y="1335"/>
                  </a:cxn>
                  <a:cxn ang="0">
                    <a:pos x="0" y="5"/>
                  </a:cxn>
                  <a:cxn ang="0">
                    <a:pos x="4" y="0"/>
                  </a:cxn>
                  <a:cxn ang="0">
                    <a:pos x="4" y="1328"/>
                  </a:cxn>
                  <a:cxn ang="0">
                    <a:pos x="0" y="1335"/>
                  </a:cxn>
                </a:cxnLst>
                <a:rect l="0" t="0" r="r" b="b"/>
                <a:pathLst>
                  <a:path w="4" h="1335">
                    <a:moveTo>
                      <a:pt x="0" y="1335"/>
                    </a:moveTo>
                    <a:lnTo>
                      <a:pt x="0" y="5"/>
                    </a:lnTo>
                    <a:lnTo>
                      <a:pt x="4" y="0"/>
                    </a:lnTo>
                    <a:lnTo>
                      <a:pt x="4" y="1328"/>
                    </a:lnTo>
                    <a:lnTo>
                      <a:pt x="0" y="1335"/>
                    </a:lnTo>
                    <a:close/>
                  </a:path>
                </a:pathLst>
              </a:custGeom>
              <a:solidFill>
                <a:srgbClr val="E3E3B5"/>
              </a:solidFill>
              <a:ln w="9525">
                <a:noFill/>
                <a:round/>
                <a:headEnd/>
                <a:tailEnd/>
              </a:ln>
            </p:spPr>
            <p:txBody>
              <a:bodyPr/>
              <a:lstStyle/>
              <a:p>
                <a:endParaRPr lang="es-ES"/>
              </a:p>
            </p:txBody>
          </p:sp>
          <p:sp>
            <p:nvSpPr>
              <p:cNvPr id="147911" name="Freeform 455"/>
              <p:cNvSpPr>
                <a:spLocks/>
              </p:cNvSpPr>
              <p:nvPr/>
            </p:nvSpPr>
            <p:spPr bwMode="auto">
              <a:xfrm>
                <a:off x="1987" y="1848"/>
                <a:ext cx="5" cy="1332"/>
              </a:xfrm>
              <a:custGeom>
                <a:avLst/>
                <a:gdLst/>
                <a:ahLst/>
                <a:cxnLst>
                  <a:cxn ang="0">
                    <a:pos x="0" y="1332"/>
                  </a:cxn>
                  <a:cxn ang="0">
                    <a:pos x="0" y="5"/>
                  </a:cxn>
                  <a:cxn ang="0">
                    <a:pos x="5" y="0"/>
                  </a:cxn>
                  <a:cxn ang="0">
                    <a:pos x="5" y="1325"/>
                  </a:cxn>
                  <a:cxn ang="0">
                    <a:pos x="0" y="1332"/>
                  </a:cxn>
                </a:cxnLst>
                <a:rect l="0" t="0" r="r" b="b"/>
                <a:pathLst>
                  <a:path w="5" h="1332">
                    <a:moveTo>
                      <a:pt x="0" y="1332"/>
                    </a:moveTo>
                    <a:lnTo>
                      <a:pt x="0" y="5"/>
                    </a:lnTo>
                    <a:lnTo>
                      <a:pt x="5" y="0"/>
                    </a:lnTo>
                    <a:lnTo>
                      <a:pt x="5" y="1325"/>
                    </a:lnTo>
                    <a:lnTo>
                      <a:pt x="0" y="1332"/>
                    </a:lnTo>
                    <a:close/>
                  </a:path>
                </a:pathLst>
              </a:custGeom>
              <a:solidFill>
                <a:srgbClr val="E3E0B4"/>
              </a:solidFill>
              <a:ln w="9525">
                <a:noFill/>
                <a:round/>
                <a:headEnd/>
                <a:tailEnd/>
              </a:ln>
            </p:spPr>
            <p:txBody>
              <a:bodyPr/>
              <a:lstStyle/>
              <a:p>
                <a:endParaRPr lang="es-ES"/>
              </a:p>
            </p:txBody>
          </p:sp>
          <p:sp>
            <p:nvSpPr>
              <p:cNvPr id="147912" name="Freeform 456"/>
              <p:cNvSpPr>
                <a:spLocks/>
              </p:cNvSpPr>
              <p:nvPr/>
            </p:nvSpPr>
            <p:spPr bwMode="auto">
              <a:xfrm>
                <a:off x="1989" y="1846"/>
                <a:ext cx="5" cy="1332"/>
              </a:xfrm>
              <a:custGeom>
                <a:avLst/>
                <a:gdLst/>
                <a:ahLst/>
                <a:cxnLst>
                  <a:cxn ang="0">
                    <a:pos x="0" y="1332"/>
                  </a:cxn>
                  <a:cxn ang="0">
                    <a:pos x="0" y="4"/>
                  </a:cxn>
                  <a:cxn ang="0">
                    <a:pos x="5" y="0"/>
                  </a:cxn>
                  <a:cxn ang="0">
                    <a:pos x="5" y="1323"/>
                  </a:cxn>
                  <a:cxn ang="0">
                    <a:pos x="0" y="1332"/>
                  </a:cxn>
                </a:cxnLst>
                <a:rect l="0" t="0" r="r" b="b"/>
                <a:pathLst>
                  <a:path w="5" h="1332">
                    <a:moveTo>
                      <a:pt x="0" y="1332"/>
                    </a:moveTo>
                    <a:lnTo>
                      <a:pt x="0" y="4"/>
                    </a:lnTo>
                    <a:lnTo>
                      <a:pt x="5" y="0"/>
                    </a:lnTo>
                    <a:lnTo>
                      <a:pt x="5" y="1323"/>
                    </a:lnTo>
                    <a:lnTo>
                      <a:pt x="0" y="1332"/>
                    </a:lnTo>
                    <a:close/>
                  </a:path>
                </a:pathLst>
              </a:custGeom>
              <a:solidFill>
                <a:srgbClr val="E3E0B4"/>
              </a:solidFill>
              <a:ln w="9525">
                <a:noFill/>
                <a:round/>
                <a:headEnd/>
                <a:tailEnd/>
              </a:ln>
            </p:spPr>
            <p:txBody>
              <a:bodyPr/>
              <a:lstStyle/>
              <a:p>
                <a:endParaRPr lang="es-ES"/>
              </a:p>
            </p:txBody>
          </p:sp>
          <p:sp>
            <p:nvSpPr>
              <p:cNvPr id="147913" name="Freeform 457"/>
              <p:cNvSpPr>
                <a:spLocks/>
              </p:cNvSpPr>
              <p:nvPr/>
            </p:nvSpPr>
            <p:spPr bwMode="auto">
              <a:xfrm>
                <a:off x="1992" y="1844"/>
                <a:ext cx="4" cy="1329"/>
              </a:xfrm>
              <a:custGeom>
                <a:avLst/>
                <a:gdLst/>
                <a:ahLst/>
                <a:cxnLst>
                  <a:cxn ang="0">
                    <a:pos x="0" y="1329"/>
                  </a:cxn>
                  <a:cxn ang="0">
                    <a:pos x="0" y="4"/>
                  </a:cxn>
                  <a:cxn ang="0">
                    <a:pos x="4" y="0"/>
                  </a:cxn>
                  <a:cxn ang="0">
                    <a:pos x="4" y="1321"/>
                  </a:cxn>
                  <a:cxn ang="0">
                    <a:pos x="0" y="1329"/>
                  </a:cxn>
                </a:cxnLst>
                <a:rect l="0" t="0" r="r" b="b"/>
                <a:pathLst>
                  <a:path w="4" h="1329">
                    <a:moveTo>
                      <a:pt x="0" y="1329"/>
                    </a:moveTo>
                    <a:lnTo>
                      <a:pt x="0" y="4"/>
                    </a:lnTo>
                    <a:lnTo>
                      <a:pt x="4" y="0"/>
                    </a:lnTo>
                    <a:lnTo>
                      <a:pt x="4" y="1321"/>
                    </a:lnTo>
                    <a:lnTo>
                      <a:pt x="0" y="1329"/>
                    </a:lnTo>
                    <a:close/>
                  </a:path>
                </a:pathLst>
              </a:custGeom>
              <a:solidFill>
                <a:srgbClr val="E3E0B1"/>
              </a:solidFill>
              <a:ln w="9525">
                <a:noFill/>
                <a:round/>
                <a:headEnd/>
                <a:tailEnd/>
              </a:ln>
            </p:spPr>
            <p:txBody>
              <a:bodyPr/>
              <a:lstStyle/>
              <a:p>
                <a:endParaRPr lang="es-ES"/>
              </a:p>
            </p:txBody>
          </p:sp>
          <p:sp>
            <p:nvSpPr>
              <p:cNvPr id="147914" name="Freeform 458"/>
              <p:cNvSpPr>
                <a:spLocks/>
              </p:cNvSpPr>
              <p:nvPr/>
            </p:nvSpPr>
            <p:spPr bwMode="auto">
              <a:xfrm>
                <a:off x="1994" y="1842"/>
                <a:ext cx="4" cy="1327"/>
              </a:xfrm>
              <a:custGeom>
                <a:avLst/>
                <a:gdLst/>
                <a:ahLst/>
                <a:cxnLst>
                  <a:cxn ang="0">
                    <a:pos x="0" y="1327"/>
                  </a:cxn>
                  <a:cxn ang="0">
                    <a:pos x="0" y="4"/>
                  </a:cxn>
                  <a:cxn ang="0">
                    <a:pos x="4" y="0"/>
                  </a:cxn>
                  <a:cxn ang="0">
                    <a:pos x="4" y="1318"/>
                  </a:cxn>
                  <a:cxn ang="0">
                    <a:pos x="0" y="1327"/>
                  </a:cxn>
                </a:cxnLst>
                <a:rect l="0" t="0" r="r" b="b"/>
                <a:pathLst>
                  <a:path w="4" h="1327">
                    <a:moveTo>
                      <a:pt x="0" y="1327"/>
                    </a:moveTo>
                    <a:lnTo>
                      <a:pt x="0" y="4"/>
                    </a:lnTo>
                    <a:lnTo>
                      <a:pt x="4" y="0"/>
                    </a:lnTo>
                    <a:lnTo>
                      <a:pt x="4" y="1318"/>
                    </a:lnTo>
                    <a:lnTo>
                      <a:pt x="0" y="1327"/>
                    </a:lnTo>
                    <a:close/>
                  </a:path>
                </a:pathLst>
              </a:custGeom>
              <a:solidFill>
                <a:srgbClr val="E3E0B1"/>
              </a:solidFill>
              <a:ln w="9525">
                <a:noFill/>
                <a:round/>
                <a:headEnd/>
                <a:tailEnd/>
              </a:ln>
            </p:spPr>
            <p:txBody>
              <a:bodyPr/>
              <a:lstStyle/>
              <a:p>
                <a:endParaRPr lang="es-ES"/>
              </a:p>
            </p:txBody>
          </p:sp>
          <p:sp>
            <p:nvSpPr>
              <p:cNvPr id="147915" name="Freeform 459"/>
              <p:cNvSpPr>
                <a:spLocks/>
              </p:cNvSpPr>
              <p:nvPr/>
            </p:nvSpPr>
            <p:spPr bwMode="auto">
              <a:xfrm>
                <a:off x="1996" y="1842"/>
                <a:ext cx="4" cy="1323"/>
              </a:xfrm>
              <a:custGeom>
                <a:avLst/>
                <a:gdLst/>
                <a:ahLst/>
                <a:cxnLst>
                  <a:cxn ang="0">
                    <a:pos x="0" y="1323"/>
                  </a:cxn>
                  <a:cxn ang="0">
                    <a:pos x="0" y="2"/>
                  </a:cxn>
                  <a:cxn ang="0">
                    <a:pos x="4" y="0"/>
                  </a:cxn>
                  <a:cxn ang="0">
                    <a:pos x="4" y="1316"/>
                  </a:cxn>
                  <a:cxn ang="0">
                    <a:pos x="0" y="1323"/>
                  </a:cxn>
                </a:cxnLst>
                <a:rect l="0" t="0" r="r" b="b"/>
                <a:pathLst>
                  <a:path w="4" h="1323">
                    <a:moveTo>
                      <a:pt x="0" y="1323"/>
                    </a:moveTo>
                    <a:lnTo>
                      <a:pt x="0" y="2"/>
                    </a:lnTo>
                    <a:lnTo>
                      <a:pt x="4" y="0"/>
                    </a:lnTo>
                    <a:lnTo>
                      <a:pt x="4" y="1316"/>
                    </a:lnTo>
                    <a:lnTo>
                      <a:pt x="0" y="1323"/>
                    </a:lnTo>
                    <a:close/>
                  </a:path>
                </a:pathLst>
              </a:custGeom>
              <a:solidFill>
                <a:srgbClr val="E3E0B1"/>
              </a:solidFill>
              <a:ln w="9525">
                <a:noFill/>
                <a:round/>
                <a:headEnd/>
                <a:tailEnd/>
              </a:ln>
            </p:spPr>
            <p:txBody>
              <a:bodyPr/>
              <a:lstStyle/>
              <a:p>
                <a:endParaRPr lang="es-ES"/>
              </a:p>
            </p:txBody>
          </p:sp>
          <p:sp>
            <p:nvSpPr>
              <p:cNvPr id="147916" name="Freeform 460"/>
              <p:cNvSpPr>
                <a:spLocks/>
              </p:cNvSpPr>
              <p:nvPr/>
            </p:nvSpPr>
            <p:spPr bwMode="auto">
              <a:xfrm>
                <a:off x="1998" y="1839"/>
                <a:ext cx="5" cy="1321"/>
              </a:xfrm>
              <a:custGeom>
                <a:avLst/>
                <a:gdLst/>
                <a:ahLst/>
                <a:cxnLst>
                  <a:cxn ang="0">
                    <a:pos x="0" y="1321"/>
                  </a:cxn>
                  <a:cxn ang="0">
                    <a:pos x="0" y="3"/>
                  </a:cxn>
                  <a:cxn ang="0">
                    <a:pos x="5" y="0"/>
                  </a:cxn>
                  <a:cxn ang="0">
                    <a:pos x="5" y="1314"/>
                  </a:cxn>
                  <a:cxn ang="0">
                    <a:pos x="0" y="1321"/>
                  </a:cxn>
                </a:cxnLst>
                <a:rect l="0" t="0" r="r" b="b"/>
                <a:pathLst>
                  <a:path w="5" h="1321">
                    <a:moveTo>
                      <a:pt x="0" y="1321"/>
                    </a:moveTo>
                    <a:lnTo>
                      <a:pt x="0" y="3"/>
                    </a:lnTo>
                    <a:lnTo>
                      <a:pt x="5" y="0"/>
                    </a:lnTo>
                    <a:lnTo>
                      <a:pt x="5" y="1314"/>
                    </a:lnTo>
                    <a:lnTo>
                      <a:pt x="0" y="1321"/>
                    </a:lnTo>
                    <a:close/>
                  </a:path>
                </a:pathLst>
              </a:custGeom>
              <a:solidFill>
                <a:srgbClr val="E3E0B1"/>
              </a:solidFill>
              <a:ln w="9525">
                <a:noFill/>
                <a:round/>
                <a:headEnd/>
                <a:tailEnd/>
              </a:ln>
            </p:spPr>
            <p:txBody>
              <a:bodyPr/>
              <a:lstStyle/>
              <a:p>
                <a:endParaRPr lang="es-ES"/>
              </a:p>
            </p:txBody>
          </p:sp>
          <p:sp>
            <p:nvSpPr>
              <p:cNvPr id="147917" name="Freeform 461"/>
              <p:cNvSpPr>
                <a:spLocks/>
              </p:cNvSpPr>
              <p:nvPr/>
            </p:nvSpPr>
            <p:spPr bwMode="auto">
              <a:xfrm>
                <a:off x="2000" y="1837"/>
                <a:ext cx="5" cy="1321"/>
              </a:xfrm>
              <a:custGeom>
                <a:avLst/>
                <a:gdLst/>
                <a:ahLst/>
                <a:cxnLst>
                  <a:cxn ang="0">
                    <a:pos x="0" y="1321"/>
                  </a:cxn>
                  <a:cxn ang="0">
                    <a:pos x="0" y="5"/>
                  </a:cxn>
                  <a:cxn ang="0">
                    <a:pos x="5" y="0"/>
                  </a:cxn>
                  <a:cxn ang="0">
                    <a:pos x="5" y="1312"/>
                  </a:cxn>
                  <a:cxn ang="0">
                    <a:pos x="0" y="1321"/>
                  </a:cxn>
                </a:cxnLst>
                <a:rect l="0" t="0" r="r" b="b"/>
                <a:pathLst>
                  <a:path w="5" h="1321">
                    <a:moveTo>
                      <a:pt x="0" y="1321"/>
                    </a:moveTo>
                    <a:lnTo>
                      <a:pt x="0" y="5"/>
                    </a:lnTo>
                    <a:lnTo>
                      <a:pt x="5" y="0"/>
                    </a:lnTo>
                    <a:lnTo>
                      <a:pt x="5" y="1312"/>
                    </a:lnTo>
                    <a:lnTo>
                      <a:pt x="0" y="1321"/>
                    </a:lnTo>
                    <a:close/>
                  </a:path>
                </a:pathLst>
              </a:custGeom>
              <a:solidFill>
                <a:srgbClr val="E0DFAF"/>
              </a:solidFill>
              <a:ln w="9525">
                <a:noFill/>
                <a:round/>
                <a:headEnd/>
                <a:tailEnd/>
              </a:ln>
            </p:spPr>
            <p:txBody>
              <a:bodyPr/>
              <a:lstStyle/>
              <a:p>
                <a:endParaRPr lang="es-ES"/>
              </a:p>
            </p:txBody>
          </p:sp>
          <p:sp>
            <p:nvSpPr>
              <p:cNvPr id="147918" name="Freeform 462"/>
              <p:cNvSpPr>
                <a:spLocks/>
              </p:cNvSpPr>
              <p:nvPr/>
            </p:nvSpPr>
            <p:spPr bwMode="auto">
              <a:xfrm>
                <a:off x="2003" y="1835"/>
                <a:ext cx="4" cy="1318"/>
              </a:xfrm>
              <a:custGeom>
                <a:avLst/>
                <a:gdLst/>
                <a:ahLst/>
                <a:cxnLst>
                  <a:cxn ang="0">
                    <a:pos x="0" y="1318"/>
                  </a:cxn>
                  <a:cxn ang="0">
                    <a:pos x="0" y="4"/>
                  </a:cxn>
                  <a:cxn ang="0">
                    <a:pos x="4" y="0"/>
                  </a:cxn>
                  <a:cxn ang="0">
                    <a:pos x="4" y="1310"/>
                  </a:cxn>
                  <a:cxn ang="0">
                    <a:pos x="0" y="1318"/>
                  </a:cxn>
                </a:cxnLst>
                <a:rect l="0" t="0" r="r" b="b"/>
                <a:pathLst>
                  <a:path w="4" h="1318">
                    <a:moveTo>
                      <a:pt x="0" y="1318"/>
                    </a:moveTo>
                    <a:lnTo>
                      <a:pt x="0" y="4"/>
                    </a:lnTo>
                    <a:lnTo>
                      <a:pt x="4" y="0"/>
                    </a:lnTo>
                    <a:lnTo>
                      <a:pt x="4" y="1310"/>
                    </a:lnTo>
                    <a:lnTo>
                      <a:pt x="0" y="1318"/>
                    </a:lnTo>
                    <a:close/>
                  </a:path>
                </a:pathLst>
              </a:custGeom>
              <a:solidFill>
                <a:srgbClr val="E0DDAE"/>
              </a:solidFill>
              <a:ln w="9525">
                <a:noFill/>
                <a:round/>
                <a:headEnd/>
                <a:tailEnd/>
              </a:ln>
            </p:spPr>
            <p:txBody>
              <a:bodyPr/>
              <a:lstStyle/>
              <a:p>
                <a:endParaRPr lang="es-ES"/>
              </a:p>
            </p:txBody>
          </p:sp>
          <p:sp>
            <p:nvSpPr>
              <p:cNvPr id="147919" name="Freeform 463"/>
              <p:cNvSpPr>
                <a:spLocks/>
              </p:cNvSpPr>
              <p:nvPr/>
            </p:nvSpPr>
            <p:spPr bwMode="auto">
              <a:xfrm>
                <a:off x="2005" y="1833"/>
                <a:ext cx="4" cy="1316"/>
              </a:xfrm>
              <a:custGeom>
                <a:avLst/>
                <a:gdLst/>
                <a:ahLst/>
                <a:cxnLst>
                  <a:cxn ang="0">
                    <a:pos x="0" y="1316"/>
                  </a:cxn>
                  <a:cxn ang="0">
                    <a:pos x="0" y="4"/>
                  </a:cxn>
                  <a:cxn ang="0">
                    <a:pos x="4" y="0"/>
                  </a:cxn>
                  <a:cxn ang="0">
                    <a:pos x="4" y="1307"/>
                  </a:cxn>
                  <a:cxn ang="0">
                    <a:pos x="0" y="1316"/>
                  </a:cxn>
                </a:cxnLst>
                <a:rect l="0" t="0" r="r" b="b"/>
                <a:pathLst>
                  <a:path w="4" h="1316">
                    <a:moveTo>
                      <a:pt x="0" y="1316"/>
                    </a:moveTo>
                    <a:lnTo>
                      <a:pt x="0" y="4"/>
                    </a:lnTo>
                    <a:lnTo>
                      <a:pt x="4" y="0"/>
                    </a:lnTo>
                    <a:lnTo>
                      <a:pt x="4" y="1307"/>
                    </a:lnTo>
                    <a:lnTo>
                      <a:pt x="0" y="1316"/>
                    </a:lnTo>
                    <a:close/>
                  </a:path>
                </a:pathLst>
              </a:custGeom>
              <a:solidFill>
                <a:srgbClr val="E0DDAE"/>
              </a:solidFill>
              <a:ln w="9525">
                <a:noFill/>
                <a:round/>
                <a:headEnd/>
                <a:tailEnd/>
              </a:ln>
            </p:spPr>
            <p:txBody>
              <a:bodyPr/>
              <a:lstStyle/>
              <a:p>
                <a:endParaRPr lang="es-ES"/>
              </a:p>
            </p:txBody>
          </p:sp>
          <p:sp>
            <p:nvSpPr>
              <p:cNvPr id="147920" name="Freeform 464"/>
              <p:cNvSpPr>
                <a:spLocks/>
              </p:cNvSpPr>
              <p:nvPr/>
            </p:nvSpPr>
            <p:spPr bwMode="auto">
              <a:xfrm>
                <a:off x="2007" y="1830"/>
                <a:ext cx="5" cy="1315"/>
              </a:xfrm>
              <a:custGeom>
                <a:avLst/>
                <a:gdLst/>
                <a:ahLst/>
                <a:cxnLst>
                  <a:cxn ang="0">
                    <a:pos x="0" y="1315"/>
                  </a:cxn>
                  <a:cxn ang="0">
                    <a:pos x="0" y="5"/>
                  </a:cxn>
                  <a:cxn ang="0">
                    <a:pos x="5" y="0"/>
                  </a:cxn>
                  <a:cxn ang="0">
                    <a:pos x="5" y="1308"/>
                  </a:cxn>
                  <a:cxn ang="0">
                    <a:pos x="0" y="1315"/>
                  </a:cxn>
                </a:cxnLst>
                <a:rect l="0" t="0" r="r" b="b"/>
                <a:pathLst>
                  <a:path w="5" h="1315">
                    <a:moveTo>
                      <a:pt x="0" y="1315"/>
                    </a:moveTo>
                    <a:lnTo>
                      <a:pt x="0" y="5"/>
                    </a:lnTo>
                    <a:lnTo>
                      <a:pt x="5" y="0"/>
                    </a:lnTo>
                    <a:lnTo>
                      <a:pt x="5" y="1308"/>
                    </a:lnTo>
                    <a:lnTo>
                      <a:pt x="0" y="1315"/>
                    </a:lnTo>
                    <a:close/>
                  </a:path>
                </a:pathLst>
              </a:custGeom>
              <a:solidFill>
                <a:srgbClr val="E0DDAC"/>
              </a:solidFill>
              <a:ln w="9525">
                <a:noFill/>
                <a:round/>
                <a:headEnd/>
                <a:tailEnd/>
              </a:ln>
            </p:spPr>
            <p:txBody>
              <a:bodyPr/>
              <a:lstStyle/>
              <a:p>
                <a:endParaRPr lang="es-ES"/>
              </a:p>
            </p:txBody>
          </p:sp>
          <p:sp>
            <p:nvSpPr>
              <p:cNvPr id="147921" name="Freeform 465"/>
              <p:cNvSpPr>
                <a:spLocks/>
              </p:cNvSpPr>
              <p:nvPr/>
            </p:nvSpPr>
            <p:spPr bwMode="auto">
              <a:xfrm>
                <a:off x="2009" y="1828"/>
                <a:ext cx="5" cy="1312"/>
              </a:xfrm>
              <a:custGeom>
                <a:avLst/>
                <a:gdLst/>
                <a:ahLst/>
                <a:cxnLst>
                  <a:cxn ang="0">
                    <a:pos x="0" y="1312"/>
                  </a:cxn>
                  <a:cxn ang="0">
                    <a:pos x="0" y="5"/>
                  </a:cxn>
                  <a:cxn ang="0">
                    <a:pos x="5" y="0"/>
                  </a:cxn>
                  <a:cxn ang="0">
                    <a:pos x="5" y="1305"/>
                  </a:cxn>
                  <a:cxn ang="0">
                    <a:pos x="0" y="1312"/>
                  </a:cxn>
                </a:cxnLst>
                <a:rect l="0" t="0" r="r" b="b"/>
                <a:pathLst>
                  <a:path w="5" h="1312">
                    <a:moveTo>
                      <a:pt x="0" y="1312"/>
                    </a:moveTo>
                    <a:lnTo>
                      <a:pt x="0" y="5"/>
                    </a:lnTo>
                    <a:lnTo>
                      <a:pt x="5" y="0"/>
                    </a:lnTo>
                    <a:lnTo>
                      <a:pt x="5" y="1305"/>
                    </a:lnTo>
                    <a:lnTo>
                      <a:pt x="0" y="1312"/>
                    </a:lnTo>
                    <a:close/>
                  </a:path>
                </a:pathLst>
              </a:custGeom>
              <a:solidFill>
                <a:srgbClr val="E0DDAC"/>
              </a:solidFill>
              <a:ln w="9525">
                <a:noFill/>
                <a:round/>
                <a:headEnd/>
                <a:tailEnd/>
              </a:ln>
            </p:spPr>
            <p:txBody>
              <a:bodyPr/>
              <a:lstStyle/>
              <a:p>
                <a:endParaRPr lang="es-ES"/>
              </a:p>
            </p:txBody>
          </p:sp>
          <p:sp>
            <p:nvSpPr>
              <p:cNvPr id="147922" name="Freeform 466"/>
              <p:cNvSpPr>
                <a:spLocks/>
              </p:cNvSpPr>
              <p:nvPr/>
            </p:nvSpPr>
            <p:spPr bwMode="auto">
              <a:xfrm>
                <a:off x="2012" y="1826"/>
                <a:ext cx="4" cy="1312"/>
              </a:xfrm>
              <a:custGeom>
                <a:avLst/>
                <a:gdLst/>
                <a:ahLst/>
                <a:cxnLst>
                  <a:cxn ang="0">
                    <a:pos x="0" y="1312"/>
                  </a:cxn>
                  <a:cxn ang="0">
                    <a:pos x="0" y="4"/>
                  </a:cxn>
                  <a:cxn ang="0">
                    <a:pos x="4" y="0"/>
                  </a:cxn>
                  <a:cxn ang="0">
                    <a:pos x="4" y="1303"/>
                  </a:cxn>
                  <a:cxn ang="0">
                    <a:pos x="0" y="1312"/>
                  </a:cxn>
                </a:cxnLst>
                <a:rect l="0" t="0" r="r" b="b"/>
                <a:pathLst>
                  <a:path w="4" h="1312">
                    <a:moveTo>
                      <a:pt x="0" y="1312"/>
                    </a:moveTo>
                    <a:lnTo>
                      <a:pt x="0" y="4"/>
                    </a:lnTo>
                    <a:lnTo>
                      <a:pt x="4" y="0"/>
                    </a:lnTo>
                    <a:lnTo>
                      <a:pt x="4" y="1303"/>
                    </a:lnTo>
                    <a:lnTo>
                      <a:pt x="0" y="1312"/>
                    </a:lnTo>
                    <a:close/>
                  </a:path>
                </a:pathLst>
              </a:custGeom>
              <a:solidFill>
                <a:srgbClr val="E0DDAC"/>
              </a:solidFill>
              <a:ln w="9525">
                <a:noFill/>
                <a:round/>
                <a:headEnd/>
                <a:tailEnd/>
              </a:ln>
            </p:spPr>
            <p:txBody>
              <a:bodyPr/>
              <a:lstStyle/>
              <a:p>
                <a:endParaRPr lang="es-ES"/>
              </a:p>
            </p:txBody>
          </p:sp>
          <p:sp>
            <p:nvSpPr>
              <p:cNvPr id="147923" name="Freeform 467"/>
              <p:cNvSpPr>
                <a:spLocks/>
              </p:cNvSpPr>
              <p:nvPr/>
            </p:nvSpPr>
            <p:spPr bwMode="auto">
              <a:xfrm>
                <a:off x="2014" y="1826"/>
                <a:ext cx="4" cy="1307"/>
              </a:xfrm>
              <a:custGeom>
                <a:avLst/>
                <a:gdLst/>
                <a:ahLst/>
                <a:cxnLst>
                  <a:cxn ang="0">
                    <a:pos x="0" y="1307"/>
                  </a:cxn>
                  <a:cxn ang="0">
                    <a:pos x="0" y="2"/>
                  </a:cxn>
                  <a:cxn ang="0">
                    <a:pos x="4" y="0"/>
                  </a:cxn>
                  <a:cxn ang="0">
                    <a:pos x="4" y="1299"/>
                  </a:cxn>
                  <a:cxn ang="0">
                    <a:pos x="0" y="1307"/>
                  </a:cxn>
                </a:cxnLst>
                <a:rect l="0" t="0" r="r" b="b"/>
                <a:pathLst>
                  <a:path w="4" h="1307">
                    <a:moveTo>
                      <a:pt x="0" y="1307"/>
                    </a:moveTo>
                    <a:lnTo>
                      <a:pt x="0" y="2"/>
                    </a:lnTo>
                    <a:lnTo>
                      <a:pt x="4" y="0"/>
                    </a:lnTo>
                    <a:lnTo>
                      <a:pt x="4" y="1299"/>
                    </a:lnTo>
                    <a:lnTo>
                      <a:pt x="0" y="1307"/>
                    </a:lnTo>
                    <a:close/>
                  </a:path>
                </a:pathLst>
              </a:custGeom>
              <a:solidFill>
                <a:srgbClr val="E0DDAA"/>
              </a:solidFill>
              <a:ln w="9525">
                <a:noFill/>
                <a:round/>
                <a:headEnd/>
                <a:tailEnd/>
              </a:ln>
            </p:spPr>
            <p:txBody>
              <a:bodyPr/>
              <a:lstStyle/>
              <a:p>
                <a:endParaRPr lang="es-ES"/>
              </a:p>
            </p:txBody>
          </p:sp>
          <p:sp>
            <p:nvSpPr>
              <p:cNvPr id="147924" name="Freeform 468"/>
              <p:cNvSpPr>
                <a:spLocks/>
              </p:cNvSpPr>
              <p:nvPr/>
            </p:nvSpPr>
            <p:spPr bwMode="auto">
              <a:xfrm>
                <a:off x="2016" y="1824"/>
                <a:ext cx="4" cy="1305"/>
              </a:xfrm>
              <a:custGeom>
                <a:avLst/>
                <a:gdLst/>
                <a:ahLst/>
                <a:cxnLst>
                  <a:cxn ang="0">
                    <a:pos x="0" y="1305"/>
                  </a:cxn>
                  <a:cxn ang="0">
                    <a:pos x="0" y="2"/>
                  </a:cxn>
                  <a:cxn ang="0">
                    <a:pos x="4" y="0"/>
                  </a:cxn>
                  <a:cxn ang="0">
                    <a:pos x="4" y="1296"/>
                  </a:cxn>
                  <a:cxn ang="0">
                    <a:pos x="0" y="1305"/>
                  </a:cxn>
                </a:cxnLst>
                <a:rect l="0" t="0" r="r" b="b"/>
                <a:pathLst>
                  <a:path w="4" h="1305">
                    <a:moveTo>
                      <a:pt x="0" y="1305"/>
                    </a:moveTo>
                    <a:lnTo>
                      <a:pt x="0" y="2"/>
                    </a:lnTo>
                    <a:lnTo>
                      <a:pt x="4" y="0"/>
                    </a:lnTo>
                    <a:lnTo>
                      <a:pt x="4" y="1296"/>
                    </a:lnTo>
                    <a:lnTo>
                      <a:pt x="0" y="1305"/>
                    </a:lnTo>
                    <a:close/>
                  </a:path>
                </a:pathLst>
              </a:custGeom>
              <a:solidFill>
                <a:srgbClr val="DCDBAA"/>
              </a:solidFill>
              <a:ln w="9525">
                <a:noFill/>
                <a:round/>
                <a:headEnd/>
                <a:tailEnd/>
              </a:ln>
            </p:spPr>
            <p:txBody>
              <a:bodyPr/>
              <a:lstStyle/>
              <a:p>
                <a:endParaRPr lang="es-ES"/>
              </a:p>
            </p:txBody>
          </p:sp>
          <p:sp>
            <p:nvSpPr>
              <p:cNvPr id="147925" name="Freeform 469"/>
              <p:cNvSpPr>
                <a:spLocks/>
              </p:cNvSpPr>
              <p:nvPr/>
            </p:nvSpPr>
            <p:spPr bwMode="auto">
              <a:xfrm>
                <a:off x="2018" y="1822"/>
                <a:ext cx="5" cy="1303"/>
              </a:xfrm>
              <a:custGeom>
                <a:avLst/>
                <a:gdLst/>
                <a:ahLst/>
                <a:cxnLst>
                  <a:cxn ang="0">
                    <a:pos x="0" y="1303"/>
                  </a:cxn>
                  <a:cxn ang="0">
                    <a:pos x="0" y="4"/>
                  </a:cxn>
                  <a:cxn ang="0">
                    <a:pos x="5" y="0"/>
                  </a:cxn>
                  <a:cxn ang="0">
                    <a:pos x="5" y="1296"/>
                  </a:cxn>
                  <a:cxn ang="0">
                    <a:pos x="0" y="1303"/>
                  </a:cxn>
                </a:cxnLst>
                <a:rect l="0" t="0" r="r" b="b"/>
                <a:pathLst>
                  <a:path w="5" h="1303">
                    <a:moveTo>
                      <a:pt x="0" y="1303"/>
                    </a:moveTo>
                    <a:lnTo>
                      <a:pt x="0" y="4"/>
                    </a:lnTo>
                    <a:lnTo>
                      <a:pt x="5" y="0"/>
                    </a:lnTo>
                    <a:lnTo>
                      <a:pt x="5" y="1296"/>
                    </a:lnTo>
                    <a:lnTo>
                      <a:pt x="0" y="1303"/>
                    </a:lnTo>
                    <a:close/>
                  </a:path>
                </a:pathLst>
              </a:custGeom>
              <a:solidFill>
                <a:srgbClr val="DCDBAA"/>
              </a:solidFill>
              <a:ln w="9525">
                <a:noFill/>
                <a:round/>
                <a:headEnd/>
                <a:tailEnd/>
              </a:ln>
            </p:spPr>
            <p:txBody>
              <a:bodyPr/>
              <a:lstStyle/>
              <a:p>
                <a:endParaRPr lang="es-ES"/>
              </a:p>
            </p:txBody>
          </p:sp>
          <p:sp>
            <p:nvSpPr>
              <p:cNvPr id="147926" name="Freeform 470"/>
              <p:cNvSpPr>
                <a:spLocks/>
              </p:cNvSpPr>
              <p:nvPr/>
            </p:nvSpPr>
            <p:spPr bwMode="auto">
              <a:xfrm>
                <a:off x="2020" y="1819"/>
                <a:ext cx="5" cy="1301"/>
              </a:xfrm>
              <a:custGeom>
                <a:avLst/>
                <a:gdLst/>
                <a:ahLst/>
                <a:cxnLst>
                  <a:cxn ang="0">
                    <a:pos x="0" y="1301"/>
                  </a:cxn>
                  <a:cxn ang="0">
                    <a:pos x="0" y="5"/>
                  </a:cxn>
                  <a:cxn ang="0">
                    <a:pos x="5" y="0"/>
                  </a:cxn>
                  <a:cxn ang="0">
                    <a:pos x="5" y="1294"/>
                  </a:cxn>
                  <a:cxn ang="0">
                    <a:pos x="0" y="1301"/>
                  </a:cxn>
                </a:cxnLst>
                <a:rect l="0" t="0" r="r" b="b"/>
                <a:pathLst>
                  <a:path w="5" h="1301">
                    <a:moveTo>
                      <a:pt x="0" y="1301"/>
                    </a:moveTo>
                    <a:lnTo>
                      <a:pt x="0" y="5"/>
                    </a:lnTo>
                    <a:lnTo>
                      <a:pt x="5" y="0"/>
                    </a:lnTo>
                    <a:lnTo>
                      <a:pt x="5" y="1294"/>
                    </a:lnTo>
                    <a:lnTo>
                      <a:pt x="0" y="1301"/>
                    </a:lnTo>
                    <a:close/>
                  </a:path>
                </a:pathLst>
              </a:custGeom>
              <a:solidFill>
                <a:srgbClr val="DCD8A9"/>
              </a:solidFill>
              <a:ln w="9525">
                <a:noFill/>
                <a:round/>
                <a:headEnd/>
                <a:tailEnd/>
              </a:ln>
            </p:spPr>
            <p:txBody>
              <a:bodyPr/>
              <a:lstStyle/>
              <a:p>
                <a:endParaRPr lang="es-ES"/>
              </a:p>
            </p:txBody>
          </p:sp>
          <p:sp>
            <p:nvSpPr>
              <p:cNvPr id="147927" name="Freeform 471"/>
              <p:cNvSpPr>
                <a:spLocks/>
              </p:cNvSpPr>
              <p:nvPr/>
            </p:nvSpPr>
            <p:spPr bwMode="auto">
              <a:xfrm>
                <a:off x="2023" y="1817"/>
                <a:ext cx="4" cy="1301"/>
              </a:xfrm>
              <a:custGeom>
                <a:avLst/>
                <a:gdLst/>
                <a:ahLst/>
                <a:cxnLst>
                  <a:cxn ang="0">
                    <a:pos x="0" y="1301"/>
                  </a:cxn>
                  <a:cxn ang="0">
                    <a:pos x="0" y="5"/>
                  </a:cxn>
                  <a:cxn ang="0">
                    <a:pos x="4" y="0"/>
                  </a:cxn>
                  <a:cxn ang="0">
                    <a:pos x="4" y="1292"/>
                  </a:cxn>
                  <a:cxn ang="0">
                    <a:pos x="0" y="1301"/>
                  </a:cxn>
                </a:cxnLst>
                <a:rect l="0" t="0" r="r" b="b"/>
                <a:pathLst>
                  <a:path w="4" h="1301">
                    <a:moveTo>
                      <a:pt x="0" y="1301"/>
                    </a:moveTo>
                    <a:lnTo>
                      <a:pt x="0" y="5"/>
                    </a:lnTo>
                    <a:lnTo>
                      <a:pt x="4" y="0"/>
                    </a:lnTo>
                    <a:lnTo>
                      <a:pt x="4" y="1292"/>
                    </a:lnTo>
                    <a:lnTo>
                      <a:pt x="0" y="1301"/>
                    </a:lnTo>
                    <a:close/>
                  </a:path>
                </a:pathLst>
              </a:custGeom>
              <a:solidFill>
                <a:srgbClr val="DCD8A8"/>
              </a:solidFill>
              <a:ln w="9525">
                <a:noFill/>
                <a:round/>
                <a:headEnd/>
                <a:tailEnd/>
              </a:ln>
            </p:spPr>
            <p:txBody>
              <a:bodyPr/>
              <a:lstStyle/>
              <a:p>
                <a:endParaRPr lang="es-ES"/>
              </a:p>
            </p:txBody>
          </p:sp>
          <p:sp>
            <p:nvSpPr>
              <p:cNvPr id="147928" name="Freeform 472"/>
              <p:cNvSpPr>
                <a:spLocks/>
              </p:cNvSpPr>
              <p:nvPr/>
            </p:nvSpPr>
            <p:spPr bwMode="auto">
              <a:xfrm>
                <a:off x="2025" y="1815"/>
                <a:ext cx="4" cy="1298"/>
              </a:xfrm>
              <a:custGeom>
                <a:avLst/>
                <a:gdLst/>
                <a:ahLst/>
                <a:cxnLst>
                  <a:cxn ang="0">
                    <a:pos x="0" y="1298"/>
                  </a:cxn>
                  <a:cxn ang="0">
                    <a:pos x="0" y="4"/>
                  </a:cxn>
                  <a:cxn ang="0">
                    <a:pos x="4" y="0"/>
                  </a:cxn>
                  <a:cxn ang="0">
                    <a:pos x="4" y="1290"/>
                  </a:cxn>
                  <a:cxn ang="0">
                    <a:pos x="0" y="1298"/>
                  </a:cxn>
                </a:cxnLst>
                <a:rect l="0" t="0" r="r" b="b"/>
                <a:pathLst>
                  <a:path w="4" h="1298">
                    <a:moveTo>
                      <a:pt x="0" y="1298"/>
                    </a:moveTo>
                    <a:lnTo>
                      <a:pt x="0" y="4"/>
                    </a:lnTo>
                    <a:lnTo>
                      <a:pt x="4" y="0"/>
                    </a:lnTo>
                    <a:lnTo>
                      <a:pt x="4" y="1290"/>
                    </a:lnTo>
                    <a:lnTo>
                      <a:pt x="0" y="1298"/>
                    </a:lnTo>
                    <a:close/>
                  </a:path>
                </a:pathLst>
              </a:custGeom>
              <a:solidFill>
                <a:srgbClr val="DCD8A8"/>
              </a:solidFill>
              <a:ln w="9525">
                <a:noFill/>
                <a:round/>
                <a:headEnd/>
                <a:tailEnd/>
              </a:ln>
            </p:spPr>
            <p:txBody>
              <a:bodyPr/>
              <a:lstStyle/>
              <a:p>
                <a:endParaRPr lang="es-ES"/>
              </a:p>
            </p:txBody>
          </p:sp>
          <p:sp>
            <p:nvSpPr>
              <p:cNvPr id="147929" name="Freeform 473"/>
              <p:cNvSpPr>
                <a:spLocks/>
              </p:cNvSpPr>
              <p:nvPr/>
            </p:nvSpPr>
            <p:spPr bwMode="auto">
              <a:xfrm>
                <a:off x="2027" y="1813"/>
                <a:ext cx="5" cy="1296"/>
              </a:xfrm>
              <a:custGeom>
                <a:avLst/>
                <a:gdLst/>
                <a:ahLst/>
                <a:cxnLst>
                  <a:cxn ang="0">
                    <a:pos x="0" y="1296"/>
                  </a:cxn>
                  <a:cxn ang="0">
                    <a:pos x="0" y="4"/>
                  </a:cxn>
                  <a:cxn ang="0">
                    <a:pos x="5" y="0"/>
                  </a:cxn>
                  <a:cxn ang="0">
                    <a:pos x="5" y="1287"/>
                  </a:cxn>
                  <a:cxn ang="0">
                    <a:pos x="0" y="1296"/>
                  </a:cxn>
                </a:cxnLst>
                <a:rect l="0" t="0" r="r" b="b"/>
                <a:pathLst>
                  <a:path w="5" h="1296">
                    <a:moveTo>
                      <a:pt x="0" y="1296"/>
                    </a:moveTo>
                    <a:lnTo>
                      <a:pt x="0" y="4"/>
                    </a:lnTo>
                    <a:lnTo>
                      <a:pt x="5" y="0"/>
                    </a:lnTo>
                    <a:lnTo>
                      <a:pt x="5" y="1287"/>
                    </a:lnTo>
                    <a:lnTo>
                      <a:pt x="0" y="1296"/>
                    </a:lnTo>
                    <a:close/>
                  </a:path>
                </a:pathLst>
              </a:custGeom>
              <a:solidFill>
                <a:srgbClr val="DCD8A8"/>
              </a:solidFill>
              <a:ln w="9525">
                <a:noFill/>
                <a:round/>
                <a:headEnd/>
                <a:tailEnd/>
              </a:ln>
            </p:spPr>
            <p:txBody>
              <a:bodyPr/>
              <a:lstStyle/>
              <a:p>
                <a:endParaRPr lang="es-ES"/>
              </a:p>
            </p:txBody>
          </p:sp>
          <p:sp>
            <p:nvSpPr>
              <p:cNvPr id="147930" name="Freeform 474"/>
              <p:cNvSpPr>
                <a:spLocks/>
              </p:cNvSpPr>
              <p:nvPr/>
            </p:nvSpPr>
            <p:spPr bwMode="auto">
              <a:xfrm>
                <a:off x="2029" y="1813"/>
                <a:ext cx="5" cy="1292"/>
              </a:xfrm>
              <a:custGeom>
                <a:avLst/>
                <a:gdLst/>
                <a:ahLst/>
                <a:cxnLst>
                  <a:cxn ang="0">
                    <a:pos x="0" y="1292"/>
                  </a:cxn>
                  <a:cxn ang="0">
                    <a:pos x="0" y="2"/>
                  </a:cxn>
                  <a:cxn ang="0">
                    <a:pos x="5" y="0"/>
                  </a:cxn>
                  <a:cxn ang="0">
                    <a:pos x="5" y="1285"/>
                  </a:cxn>
                  <a:cxn ang="0">
                    <a:pos x="0" y="1292"/>
                  </a:cxn>
                </a:cxnLst>
                <a:rect l="0" t="0" r="r" b="b"/>
                <a:pathLst>
                  <a:path w="5" h="1292">
                    <a:moveTo>
                      <a:pt x="0" y="1292"/>
                    </a:moveTo>
                    <a:lnTo>
                      <a:pt x="0" y="2"/>
                    </a:lnTo>
                    <a:lnTo>
                      <a:pt x="5" y="0"/>
                    </a:lnTo>
                    <a:lnTo>
                      <a:pt x="5" y="1285"/>
                    </a:lnTo>
                    <a:lnTo>
                      <a:pt x="0" y="1292"/>
                    </a:lnTo>
                    <a:close/>
                  </a:path>
                </a:pathLst>
              </a:custGeom>
              <a:solidFill>
                <a:srgbClr val="DCD8A6"/>
              </a:solidFill>
              <a:ln w="9525">
                <a:noFill/>
                <a:round/>
                <a:headEnd/>
                <a:tailEnd/>
              </a:ln>
            </p:spPr>
            <p:txBody>
              <a:bodyPr/>
              <a:lstStyle/>
              <a:p>
                <a:endParaRPr lang="es-ES"/>
              </a:p>
            </p:txBody>
          </p:sp>
          <p:sp>
            <p:nvSpPr>
              <p:cNvPr id="147931" name="Freeform 475"/>
              <p:cNvSpPr>
                <a:spLocks/>
              </p:cNvSpPr>
              <p:nvPr/>
            </p:nvSpPr>
            <p:spPr bwMode="auto">
              <a:xfrm>
                <a:off x="2032" y="1810"/>
                <a:ext cx="4" cy="1290"/>
              </a:xfrm>
              <a:custGeom>
                <a:avLst/>
                <a:gdLst/>
                <a:ahLst/>
                <a:cxnLst>
                  <a:cxn ang="0">
                    <a:pos x="0" y="1290"/>
                  </a:cxn>
                  <a:cxn ang="0">
                    <a:pos x="0" y="3"/>
                  </a:cxn>
                  <a:cxn ang="0">
                    <a:pos x="4" y="0"/>
                  </a:cxn>
                  <a:cxn ang="0">
                    <a:pos x="4" y="1284"/>
                  </a:cxn>
                  <a:cxn ang="0">
                    <a:pos x="0" y="1290"/>
                  </a:cxn>
                </a:cxnLst>
                <a:rect l="0" t="0" r="r" b="b"/>
                <a:pathLst>
                  <a:path w="4" h="1290">
                    <a:moveTo>
                      <a:pt x="0" y="1290"/>
                    </a:moveTo>
                    <a:lnTo>
                      <a:pt x="0" y="3"/>
                    </a:lnTo>
                    <a:lnTo>
                      <a:pt x="4" y="0"/>
                    </a:lnTo>
                    <a:lnTo>
                      <a:pt x="4" y="1284"/>
                    </a:lnTo>
                    <a:lnTo>
                      <a:pt x="0" y="1290"/>
                    </a:lnTo>
                    <a:close/>
                  </a:path>
                </a:pathLst>
              </a:custGeom>
              <a:solidFill>
                <a:srgbClr val="D7D6A6"/>
              </a:solidFill>
              <a:ln w="9525">
                <a:noFill/>
                <a:round/>
                <a:headEnd/>
                <a:tailEnd/>
              </a:ln>
            </p:spPr>
            <p:txBody>
              <a:bodyPr/>
              <a:lstStyle/>
              <a:p>
                <a:endParaRPr lang="es-ES"/>
              </a:p>
            </p:txBody>
          </p:sp>
          <p:sp>
            <p:nvSpPr>
              <p:cNvPr id="147932" name="Freeform 476"/>
              <p:cNvSpPr>
                <a:spLocks/>
              </p:cNvSpPr>
              <p:nvPr/>
            </p:nvSpPr>
            <p:spPr bwMode="auto">
              <a:xfrm>
                <a:off x="2034" y="1808"/>
                <a:ext cx="4" cy="1290"/>
              </a:xfrm>
              <a:custGeom>
                <a:avLst/>
                <a:gdLst/>
                <a:ahLst/>
                <a:cxnLst>
                  <a:cxn ang="0">
                    <a:pos x="0" y="1290"/>
                  </a:cxn>
                  <a:cxn ang="0">
                    <a:pos x="0" y="5"/>
                  </a:cxn>
                  <a:cxn ang="0">
                    <a:pos x="4" y="0"/>
                  </a:cxn>
                  <a:cxn ang="0">
                    <a:pos x="4" y="1281"/>
                  </a:cxn>
                  <a:cxn ang="0">
                    <a:pos x="0" y="1290"/>
                  </a:cxn>
                </a:cxnLst>
                <a:rect l="0" t="0" r="r" b="b"/>
                <a:pathLst>
                  <a:path w="4" h="1290">
                    <a:moveTo>
                      <a:pt x="0" y="1290"/>
                    </a:moveTo>
                    <a:lnTo>
                      <a:pt x="0" y="5"/>
                    </a:lnTo>
                    <a:lnTo>
                      <a:pt x="4" y="0"/>
                    </a:lnTo>
                    <a:lnTo>
                      <a:pt x="4" y="1281"/>
                    </a:lnTo>
                    <a:lnTo>
                      <a:pt x="0" y="1290"/>
                    </a:lnTo>
                    <a:close/>
                  </a:path>
                </a:pathLst>
              </a:custGeom>
              <a:solidFill>
                <a:srgbClr val="D7D6A6"/>
              </a:solidFill>
              <a:ln w="9525">
                <a:noFill/>
                <a:round/>
                <a:headEnd/>
                <a:tailEnd/>
              </a:ln>
            </p:spPr>
            <p:txBody>
              <a:bodyPr/>
              <a:lstStyle/>
              <a:p>
                <a:endParaRPr lang="es-ES"/>
              </a:p>
            </p:txBody>
          </p:sp>
          <p:sp>
            <p:nvSpPr>
              <p:cNvPr id="147933" name="Freeform 477"/>
              <p:cNvSpPr>
                <a:spLocks/>
              </p:cNvSpPr>
              <p:nvPr/>
            </p:nvSpPr>
            <p:spPr bwMode="auto">
              <a:xfrm>
                <a:off x="2036" y="1806"/>
                <a:ext cx="4" cy="1288"/>
              </a:xfrm>
              <a:custGeom>
                <a:avLst/>
                <a:gdLst/>
                <a:ahLst/>
                <a:cxnLst>
                  <a:cxn ang="0">
                    <a:pos x="0" y="1288"/>
                  </a:cxn>
                  <a:cxn ang="0">
                    <a:pos x="0" y="4"/>
                  </a:cxn>
                  <a:cxn ang="0">
                    <a:pos x="4" y="0"/>
                  </a:cxn>
                  <a:cxn ang="0">
                    <a:pos x="4" y="1279"/>
                  </a:cxn>
                  <a:cxn ang="0">
                    <a:pos x="0" y="1288"/>
                  </a:cxn>
                </a:cxnLst>
                <a:rect l="0" t="0" r="r" b="b"/>
                <a:pathLst>
                  <a:path w="4" h="1288">
                    <a:moveTo>
                      <a:pt x="0" y="1288"/>
                    </a:moveTo>
                    <a:lnTo>
                      <a:pt x="0" y="4"/>
                    </a:lnTo>
                    <a:lnTo>
                      <a:pt x="4" y="0"/>
                    </a:lnTo>
                    <a:lnTo>
                      <a:pt x="4" y="1279"/>
                    </a:lnTo>
                    <a:lnTo>
                      <a:pt x="0" y="1288"/>
                    </a:lnTo>
                    <a:close/>
                  </a:path>
                </a:pathLst>
              </a:custGeom>
              <a:solidFill>
                <a:srgbClr val="D7D3A3"/>
              </a:solidFill>
              <a:ln w="9525">
                <a:noFill/>
                <a:round/>
                <a:headEnd/>
                <a:tailEnd/>
              </a:ln>
            </p:spPr>
            <p:txBody>
              <a:bodyPr/>
              <a:lstStyle/>
              <a:p>
                <a:endParaRPr lang="es-ES"/>
              </a:p>
            </p:txBody>
          </p:sp>
          <p:sp>
            <p:nvSpPr>
              <p:cNvPr id="147934" name="Freeform 478"/>
              <p:cNvSpPr>
                <a:spLocks/>
              </p:cNvSpPr>
              <p:nvPr/>
            </p:nvSpPr>
            <p:spPr bwMode="auto">
              <a:xfrm>
                <a:off x="2038" y="1804"/>
                <a:ext cx="5" cy="1285"/>
              </a:xfrm>
              <a:custGeom>
                <a:avLst/>
                <a:gdLst/>
                <a:ahLst/>
                <a:cxnLst>
                  <a:cxn ang="0">
                    <a:pos x="0" y="1285"/>
                  </a:cxn>
                  <a:cxn ang="0">
                    <a:pos x="0" y="4"/>
                  </a:cxn>
                  <a:cxn ang="0">
                    <a:pos x="5" y="0"/>
                  </a:cxn>
                  <a:cxn ang="0">
                    <a:pos x="5" y="1276"/>
                  </a:cxn>
                  <a:cxn ang="0">
                    <a:pos x="0" y="1285"/>
                  </a:cxn>
                </a:cxnLst>
                <a:rect l="0" t="0" r="r" b="b"/>
                <a:pathLst>
                  <a:path w="5" h="1285">
                    <a:moveTo>
                      <a:pt x="0" y="1285"/>
                    </a:moveTo>
                    <a:lnTo>
                      <a:pt x="0" y="4"/>
                    </a:lnTo>
                    <a:lnTo>
                      <a:pt x="5" y="0"/>
                    </a:lnTo>
                    <a:lnTo>
                      <a:pt x="5" y="1276"/>
                    </a:lnTo>
                    <a:lnTo>
                      <a:pt x="0" y="1285"/>
                    </a:lnTo>
                    <a:close/>
                  </a:path>
                </a:pathLst>
              </a:custGeom>
              <a:solidFill>
                <a:srgbClr val="D7D3A3"/>
              </a:solidFill>
              <a:ln w="9525">
                <a:noFill/>
                <a:round/>
                <a:headEnd/>
                <a:tailEnd/>
              </a:ln>
            </p:spPr>
            <p:txBody>
              <a:bodyPr/>
              <a:lstStyle/>
              <a:p>
                <a:endParaRPr lang="es-ES"/>
              </a:p>
            </p:txBody>
          </p:sp>
          <p:sp>
            <p:nvSpPr>
              <p:cNvPr id="147935" name="Freeform 479"/>
              <p:cNvSpPr>
                <a:spLocks/>
              </p:cNvSpPr>
              <p:nvPr/>
            </p:nvSpPr>
            <p:spPr bwMode="auto">
              <a:xfrm>
                <a:off x="2040" y="1802"/>
                <a:ext cx="5" cy="1283"/>
              </a:xfrm>
              <a:custGeom>
                <a:avLst/>
                <a:gdLst/>
                <a:ahLst/>
                <a:cxnLst>
                  <a:cxn ang="0">
                    <a:pos x="0" y="1283"/>
                  </a:cxn>
                  <a:cxn ang="0">
                    <a:pos x="0" y="4"/>
                  </a:cxn>
                  <a:cxn ang="0">
                    <a:pos x="5" y="0"/>
                  </a:cxn>
                  <a:cxn ang="0">
                    <a:pos x="5" y="1274"/>
                  </a:cxn>
                  <a:cxn ang="0">
                    <a:pos x="0" y="1283"/>
                  </a:cxn>
                </a:cxnLst>
                <a:rect l="0" t="0" r="r" b="b"/>
                <a:pathLst>
                  <a:path w="5" h="1283">
                    <a:moveTo>
                      <a:pt x="0" y="1283"/>
                    </a:moveTo>
                    <a:lnTo>
                      <a:pt x="0" y="4"/>
                    </a:lnTo>
                    <a:lnTo>
                      <a:pt x="5" y="0"/>
                    </a:lnTo>
                    <a:lnTo>
                      <a:pt x="5" y="1274"/>
                    </a:lnTo>
                    <a:lnTo>
                      <a:pt x="0" y="1283"/>
                    </a:lnTo>
                    <a:close/>
                  </a:path>
                </a:pathLst>
              </a:custGeom>
              <a:solidFill>
                <a:srgbClr val="D7D3A3"/>
              </a:solidFill>
              <a:ln w="9525">
                <a:noFill/>
                <a:round/>
                <a:headEnd/>
                <a:tailEnd/>
              </a:ln>
            </p:spPr>
            <p:txBody>
              <a:bodyPr/>
              <a:lstStyle/>
              <a:p>
                <a:endParaRPr lang="es-ES"/>
              </a:p>
            </p:txBody>
          </p:sp>
          <p:sp>
            <p:nvSpPr>
              <p:cNvPr id="147936" name="Freeform 480"/>
              <p:cNvSpPr>
                <a:spLocks/>
              </p:cNvSpPr>
              <p:nvPr/>
            </p:nvSpPr>
            <p:spPr bwMode="auto">
              <a:xfrm>
                <a:off x="2043" y="1799"/>
                <a:ext cx="4" cy="1281"/>
              </a:xfrm>
              <a:custGeom>
                <a:avLst/>
                <a:gdLst/>
                <a:ahLst/>
                <a:cxnLst>
                  <a:cxn ang="0">
                    <a:pos x="0" y="1281"/>
                  </a:cxn>
                  <a:cxn ang="0">
                    <a:pos x="0" y="5"/>
                  </a:cxn>
                  <a:cxn ang="0">
                    <a:pos x="4" y="0"/>
                  </a:cxn>
                  <a:cxn ang="0">
                    <a:pos x="4" y="1275"/>
                  </a:cxn>
                  <a:cxn ang="0">
                    <a:pos x="0" y="1281"/>
                  </a:cxn>
                </a:cxnLst>
                <a:rect l="0" t="0" r="r" b="b"/>
                <a:pathLst>
                  <a:path w="4" h="1281">
                    <a:moveTo>
                      <a:pt x="0" y="1281"/>
                    </a:moveTo>
                    <a:lnTo>
                      <a:pt x="0" y="5"/>
                    </a:lnTo>
                    <a:lnTo>
                      <a:pt x="4" y="0"/>
                    </a:lnTo>
                    <a:lnTo>
                      <a:pt x="4" y="1275"/>
                    </a:lnTo>
                    <a:lnTo>
                      <a:pt x="0" y="1281"/>
                    </a:lnTo>
                    <a:close/>
                  </a:path>
                </a:pathLst>
              </a:custGeom>
              <a:solidFill>
                <a:srgbClr val="D7D3A3"/>
              </a:solidFill>
              <a:ln w="9525">
                <a:noFill/>
                <a:round/>
                <a:headEnd/>
                <a:tailEnd/>
              </a:ln>
            </p:spPr>
            <p:txBody>
              <a:bodyPr/>
              <a:lstStyle/>
              <a:p>
                <a:endParaRPr lang="es-ES"/>
              </a:p>
            </p:txBody>
          </p:sp>
          <p:sp>
            <p:nvSpPr>
              <p:cNvPr id="147937" name="Freeform 481"/>
              <p:cNvSpPr>
                <a:spLocks/>
              </p:cNvSpPr>
              <p:nvPr/>
            </p:nvSpPr>
            <p:spPr bwMode="auto">
              <a:xfrm>
                <a:off x="2045" y="1797"/>
                <a:ext cx="4" cy="1279"/>
              </a:xfrm>
              <a:custGeom>
                <a:avLst/>
                <a:gdLst/>
                <a:ahLst/>
                <a:cxnLst>
                  <a:cxn ang="0">
                    <a:pos x="0" y="1279"/>
                  </a:cxn>
                  <a:cxn ang="0">
                    <a:pos x="0" y="5"/>
                  </a:cxn>
                  <a:cxn ang="0">
                    <a:pos x="4" y="0"/>
                  </a:cxn>
                  <a:cxn ang="0">
                    <a:pos x="4" y="1272"/>
                  </a:cxn>
                  <a:cxn ang="0">
                    <a:pos x="0" y="1279"/>
                  </a:cxn>
                </a:cxnLst>
                <a:rect l="0" t="0" r="r" b="b"/>
                <a:pathLst>
                  <a:path w="4" h="1279">
                    <a:moveTo>
                      <a:pt x="0" y="1279"/>
                    </a:moveTo>
                    <a:lnTo>
                      <a:pt x="0" y="5"/>
                    </a:lnTo>
                    <a:lnTo>
                      <a:pt x="4" y="0"/>
                    </a:lnTo>
                    <a:lnTo>
                      <a:pt x="4" y="1272"/>
                    </a:lnTo>
                    <a:lnTo>
                      <a:pt x="0" y="1279"/>
                    </a:lnTo>
                    <a:close/>
                  </a:path>
                </a:pathLst>
              </a:custGeom>
              <a:solidFill>
                <a:srgbClr val="D7D3A2"/>
              </a:solidFill>
              <a:ln w="9525">
                <a:noFill/>
                <a:round/>
                <a:headEnd/>
                <a:tailEnd/>
              </a:ln>
            </p:spPr>
            <p:txBody>
              <a:bodyPr/>
              <a:lstStyle/>
              <a:p>
                <a:endParaRPr lang="es-ES"/>
              </a:p>
            </p:txBody>
          </p:sp>
          <p:sp>
            <p:nvSpPr>
              <p:cNvPr id="147938" name="Freeform 482"/>
              <p:cNvSpPr>
                <a:spLocks/>
              </p:cNvSpPr>
              <p:nvPr/>
            </p:nvSpPr>
            <p:spPr bwMode="auto">
              <a:xfrm>
                <a:off x="2047" y="1797"/>
                <a:ext cx="4" cy="1277"/>
              </a:xfrm>
              <a:custGeom>
                <a:avLst/>
                <a:gdLst/>
                <a:ahLst/>
                <a:cxnLst>
                  <a:cxn ang="0">
                    <a:pos x="0" y="1277"/>
                  </a:cxn>
                  <a:cxn ang="0">
                    <a:pos x="0" y="2"/>
                  </a:cxn>
                  <a:cxn ang="0">
                    <a:pos x="4" y="0"/>
                  </a:cxn>
                  <a:cxn ang="0">
                    <a:pos x="4" y="1268"/>
                  </a:cxn>
                  <a:cxn ang="0">
                    <a:pos x="0" y="1277"/>
                  </a:cxn>
                </a:cxnLst>
                <a:rect l="0" t="0" r="r" b="b"/>
                <a:pathLst>
                  <a:path w="4" h="1277">
                    <a:moveTo>
                      <a:pt x="0" y="1277"/>
                    </a:moveTo>
                    <a:lnTo>
                      <a:pt x="0" y="2"/>
                    </a:lnTo>
                    <a:lnTo>
                      <a:pt x="4" y="0"/>
                    </a:lnTo>
                    <a:lnTo>
                      <a:pt x="4" y="1268"/>
                    </a:lnTo>
                    <a:lnTo>
                      <a:pt x="0" y="1277"/>
                    </a:lnTo>
                    <a:close/>
                  </a:path>
                </a:pathLst>
              </a:custGeom>
              <a:solidFill>
                <a:srgbClr val="D4D2A2"/>
              </a:solidFill>
              <a:ln w="9525">
                <a:noFill/>
                <a:round/>
                <a:headEnd/>
                <a:tailEnd/>
              </a:ln>
            </p:spPr>
            <p:txBody>
              <a:bodyPr/>
              <a:lstStyle/>
              <a:p>
                <a:endParaRPr lang="es-ES"/>
              </a:p>
            </p:txBody>
          </p:sp>
          <p:sp>
            <p:nvSpPr>
              <p:cNvPr id="147939" name="Freeform 483"/>
              <p:cNvSpPr>
                <a:spLocks/>
              </p:cNvSpPr>
              <p:nvPr/>
            </p:nvSpPr>
            <p:spPr bwMode="auto">
              <a:xfrm>
                <a:off x="2049" y="1795"/>
                <a:ext cx="5" cy="1274"/>
              </a:xfrm>
              <a:custGeom>
                <a:avLst/>
                <a:gdLst/>
                <a:ahLst/>
                <a:cxnLst>
                  <a:cxn ang="0">
                    <a:pos x="0" y="1274"/>
                  </a:cxn>
                  <a:cxn ang="0">
                    <a:pos x="0" y="2"/>
                  </a:cxn>
                  <a:cxn ang="0">
                    <a:pos x="5" y="0"/>
                  </a:cxn>
                  <a:cxn ang="0">
                    <a:pos x="5" y="1265"/>
                  </a:cxn>
                  <a:cxn ang="0">
                    <a:pos x="0" y="1274"/>
                  </a:cxn>
                </a:cxnLst>
                <a:rect l="0" t="0" r="r" b="b"/>
                <a:pathLst>
                  <a:path w="5" h="1274">
                    <a:moveTo>
                      <a:pt x="0" y="1274"/>
                    </a:moveTo>
                    <a:lnTo>
                      <a:pt x="0" y="2"/>
                    </a:lnTo>
                    <a:lnTo>
                      <a:pt x="5" y="0"/>
                    </a:lnTo>
                    <a:lnTo>
                      <a:pt x="5" y="1265"/>
                    </a:lnTo>
                    <a:lnTo>
                      <a:pt x="0" y="1274"/>
                    </a:lnTo>
                    <a:close/>
                  </a:path>
                </a:pathLst>
              </a:custGeom>
              <a:solidFill>
                <a:srgbClr val="D4D2A2"/>
              </a:solidFill>
              <a:ln w="9525">
                <a:noFill/>
                <a:round/>
                <a:headEnd/>
                <a:tailEnd/>
              </a:ln>
            </p:spPr>
            <p:txBody>
              <a:bodyPr/>
              <a:lstStyle/>
              <a:p>
                <a:endParaRPr lang="es-ES"/>
              </a:p>
            </p:txBody>
          </p:sp>
          <p:sp>
            <p:nvSpPr>
              <p:cNvPr id="147940" name="Freeform 484"/>
              <p:cNvSpPr>
                <a:spLocks/>
              </p:cNvSpPr>
              <p:nvPr/>
            </p:nvSpPr>
            <p:spPr bwMode="auto">
              <a:xfrm>
                <a:off x="2051" y="1793"/>
                <a:ext cx="5" cy="1272"/>
              </a:xfrm>
              <a:custGeom>
                <a:avLst/>
                <a:gdLst/>
                <a:ahLst/>
                <a:cxnLst>
                  <a:cxn ang="0">
                    <a:pos x="0" y="1272"/>
                  </a:cxn>
                  <a:cxn ang="0">
                    <a:pos x="0" y="4"/>
                  </a:cxn>
                  <a:cxn ang="0">
                    <a:pos x="5" y="0"/>
                  </a:cxn>
                  <a:cxn ang="0">
                    <a:pos x="5" y="1263"/>
                  </a:cxn>
                  <a:cxn ang="0">
                    <a:pos x="0" y="1272"/>
                  </a:cxn>
                </a:cxnLst>
                <a:rect l="0" t="0" r="r" b="b"/>
                <a:pathLst>
                  <a:path w="5" h="1272">
                    <a:moveTo>
                      <a:pt x="0" y="1272"/>
                    </a:moveTo>
                    <a:lnTo>
                      <a:pt x="0" y="4"/>
                    </a:lnTo>
                    <a:lnTo>
                      <a:pt x="5" y="0"/>
                    </a:lnTo>
                    <a:lnTo>
                      <a:pt x="5" y="1263"/>
                    </a:lnTo>
                    <a:lnTo>
                      <a:pt x="0" y="1272"/>
                    </a:lnTo>
                    <a:close/>
                  </a:path>
                </a:pathLst>
              </a:custGeom>
              <a:solidFill>
                <a:srgbClr val="D4D0A0"/>
              </a:solidFill>
              <a:ln w="9525">
                <a:noFill/>
                <a:round/>
                <a:headEnd/>
                <a:tailEnd/>
              </a:ln>
            </p:spPr>
            <p:txBody>
              <a:bodyPr/>
              <a:lstStyle/>
              <a:p>
                <a:endParaRPr lang="es-ES"/>
              </a:p>
            </p:txBody>
          </p:sp>
          <p:sp>
            <p:nvSpPr>
              <p:cNvPr id="147941" name="Freeform 485"/>
              <p:cNvSpPr>
                <a:spLocks/>
              </p:cNvSpPr>
              <p:nvPr/>
            </p:nvSpPr>
            <p:spPr bwMode="auto">
              <a:xfrm>
                <a:off x="2054" y="1790"/>
                <a:ext cx="4" cy="1270"/>
              </a:xfrm>
              <a:custGeom>
                <a:avLst/>
                <a:gdLst/>
                <a:ahLst/>
                <a:cxnLst>
                  <a:cxn ang="0">
                    <a:pos x="0" y="1270"/>
                  </a:cxn>
                  <a:cxn ang="0">
                    <a:pos x="0" y="5"/>
                  </a:cxn>
                  <a:cxn ang="0">
                    <a:pos x="4" y="0"/>
                  </a:cxn>
                  <a:cxn ang="0">
                    <a:pos x="4" y="1264"/>
                  </a:cxn>
                  <a:cxn ang="0">
                    <a:pos x="0" y="1270"/>
                  </a:cxn>
                </a:cxnLst>
                <a:rect l="0" t="0" r="r" b="b"/>
                <a:pathLst>
                  <a:path w="4" h="1270">
                    <a:moveTo>
                      <a:pt x="0" y="1270"/>
                    </a:moveTo>
                    <a:lnTo>
                      <a:pt x="0" y="5"/>
                    </a:lnTo>
                    <a:lnTo>
                      <a:pt x="4" y="0"/>
                    </a:lnTo>
                    <a:lnTo>
                      <a:pt x="4" y="1264"/>
                    </a:lnTo>
                    <a:lnTo>
                      <a:pt x="0" y="1270"/>
                    </a:lnTo>
                    <a:close/>
                  </a:path>
                </a:pathLst>
              </a:custGeom>
              <a:solidFill>
                <a:srgbClr val="D4D0A0"/>
              </a:solidFill>
              <a:ln w="9525">
                <a:noFill/>
                <a:round/>
                <a:headEnd/>
                <a:tailEnd/>
              </a:ln>
            </p:spPr>
            <p:txBody>
              <a:bodyPr/>
              <a:lstStyle/>
              <a:p>
                <a:endParaRPr lang="es-ES"/>
              </a:p>
            </p:txBody>
          </p:sp>
          <p:sp>
            <p:nvSpPr>
              <p:cNvPr id="147942" name="Freeform 486"/>
              <p:cNvSpPr>
                <a:spLocks/>
              </p:cNvSpPr>
              <p:nvPr/>
            </p:nvSpPr>
            <p:spPr bwMode="auto">
              <a:xfrm>
                <a:off x="2056" y="1788"/>
                <a:ext cx="4" cy="1268"/>
              </a:xfrm>
              <a:custGeom>
                <a:avLst/>
                <a:gdLst/>
                <a:ahLst/>
                <a:cxnLst>
                  <a:cxn ang="0">
                    <a:pos x="0" y="1268"/>
                  </a:cxn>
                  <a:cxn ang="0">
                    <a:pos x="0" y="5"/>
                  </a:cxn>
                  <a:cxn ang="0">
                    <a:pos x="4" y="0"/>
                  </a:cxn>
                  <a:cxn ang="0">
                    <a:pos x="4" y="1261"/>
                  </a:cxn>
                  <a:cxn ang="0">
                    <a:pos x="0" y="1268"/>
                  </a:cxn>
                </a:cxnLst>
                <a:rect l="0" t="0" r="r" b="b"/>
                <a:pathLst>
                  <a:path w="4" h="1268">
                    <a:moveTo>
                      <a:pt x="0" y="1268"/>
                    </a:moveTo>
                    <a:lnTo>
                      <a:pt x="0" y="5"/>
                    </a:lnTo>
                    <a:lnTo>
                      <a:pt x="4" y="0"/>
                    </a:lnTo>
                    <a:lnTo>
                      <a:pt x="4" y="1261"/>
                    </a:lnTo>
                    <a:lnTo>
                      <a:pt x="0" y="1268"/>
                    </a:lnTo>
                    <a:close/>
                  </a:path>
                </a:pathLst>
              </a:custGeom>
              <a:solidFill>
                <a:srgbClr val="D4D0A0"/>
              </a:solidFill>
              <a:ln w="9525">
                <a:noFill/>
                <a:round/>
                <a:headEnd/>
                <a:tailEnd/>
              </a:ln>
            </p:spPr>
            <p:txBody>
              <a:bodyPr/>
              <a:lstStyle/>
              <a:p>
                <a:endParaRPr lang="es-ES"/>
              </a:p>
            </p:txBody>
          </p:sp>
          <p:sp>
            <p:nvSpPr>
              <p:cNvPr id="147943" name="Freeform 487"/>
              <p:cNvSpPr>
                <a:spLocks/>
              </p:cNvSpPr>
              <p:nvPr/>
            </p:nvSpPr>
            <p:spPr bwMode="auto">
              <a:xfrm>
                <a:off x="2058" y="1786"/>
                <a:ext cx="5" cy="1268"/>
              </a:xfrm>
              <a:custGeom>
                <a:avLst/>
                <a:gdLst/>
                <a:ahLst/>
                <a:cxnLst>
                  <a:cxn ang="0">
                    <a:pos x="0" y="1268"/>
                  </a:cxn>
                  <a:cxn ang="0">
                    <a:pos x="0" y="4"/>
                  </a:cxn>
                  <a:cxn ang="0">
                    <a:pos x="5" y="0"/>
                  </a:cxn>
                  <a:cxn ang="0">
                    <a:pos x="5" y="1259"/>
                  </a:cxn>
                  <a:cxn ang="0">
                    <a:pos x="0" y="1268"/>
                  </a:cxn>
                </a:cxnLst>
                <a:rect l="0" t="0" r="r" b="b"/>
                <a:pathLst>
                  <a:path w="5" h="1268">
                    <a:moveTo>
                      <a:pt x="0" y="1268"/>
                    </a:moveTo>
                    <a:lnTo>
                      <a:pt x="0" y="4"/>
                    </a:lnTo>
                    <a:lnTo>
                      <a:pt x="5" y="0"/>
                    </a:lnTo>
                    <a:lnTo>
                      <a:pt x="5" y="1259"/>
                    </a:lnTo>
                    <a:lnTo>
                      <a:pt x="0" y="1268"/>
                    </a:lnTo>
                    <a:close/>
                  </a:path>
                </a:pathLst>
              </a:custGeom>
              <a:solidFill>
                <a:srgbClr val="D4D0A0"/>
              </a:solidFill>
              <a:ln w="9525">
                <a:noFill/>
                <a:round/>
                <a:headEnd/>
                <a:tailEnd/>
              </a:ln>
            </p:spPr>
            <p:txBody>
              <a:bodyPr/>
              <a:lstStyle/>
              <a:p>
                <a:endParaRPr lang="es-ES"/>
              </a:p>
            </p:txBody>
          </p:sp>
          <p:sp>
            <p:nvSpPr>
              <p:cNvPr id="147944" name="Freeform 488"/>
              <p:cNvSpPr>
                <a:spLocks/>
              </p:cNvSpPr>
              <p:nvPr/>
            </p:nvSpPr>
            <p:spPr bwMode="auto">
              <a:xfrm>
                <a:off x="2060" y="1784"/>
                <a:ext cx="5" cy="1265"/>
              </a:xfrm>
              <a:custGeom>
                <a:avLst/>
                <a:gdLst/>
                <a:ahLst/>
                <a:cxnLst>
                  <a:cxn ang="0">
                    <a:pos x="0" y="1265"/>
                  </a:cxn>
                  <a:cxn ang="0">
                    <a:pos x="0" y="4"/>
                  </a:cxn>
                  <a:cxn ang="0">
                    <a:pos x="5" y="0"/>
                  </a:cxn>
                  <a:cxn ang="0">
                    <a:pos x="5" y="1256"/>
                  </a:cxn>
                  <a:cxn ang="0">
                    <a:pos x="0" y="1265"/>
                  </a:cxn>
                </a:cxnLst>
                <a:rect l="0" t="0" r="r" b="b"/>
                <a:pathLst>
                  <a:path w="5" h="1265">
                    <a:moveTo>
                      <a:pt x="0" y="1265"/>
                    </a:moveTo>
                    <a:lnTo>
                      <a:pt x="0" y="4"/>
                    </a:lnTo>
                    <a:lnTo>
                      <a:pt x="5" y="0"/>
                    </a:lnTo>
                    <a:lnTo>
                      <a:pt x="5" y="1256"/>
                    </a:lnTo>
                    <a:lnTo>
                      <a:pt x="0" y="1265"/>
                    </a:lnTo>
                    <a:close/>
                  </a:path>
                </a:pathLst>
              </a:custGeom>
              <a:solidFill>
                <a:srgbClr val="D4D09E"/>
              </a:solidFill>
              <a:ln w="9525">
                <a:noFill/>
                <a:round/>
                <a:headEnd/>
                <a:tailEnd/>
              </a:ln>
            </p:spPr>
            <p:txBody>
              <a:bodyPr/>
              <a:lstStyle/>
              <a:p>
                <a:endParaRPr lang="es-ES"/>
              </a:p>
            </p:txBody>
          </p:sp>
          <p:sp>
            <p:nvSpPr>
              <p:cNvPr id="147945" name="Freeform 489"/>
              <p:cNvSpPr>
                <a:spLocks/>
              </p:cNvSpPr>
              <p:nvPr/>
            </p:nvSpPr>
            <p:spPr bwMode="auto">
              <a:xfrm>
                <a:off x="2063" y="1782"/>
                <a:ext cx="4" cy="1263"/>
              </a:xfrm>
              <a:custGeom>
                <a:avLst/>
                <a:gdLst/>
                <a:ahLst/>
                <a:cxnLst>
                  <a:cxn ang="0">
                    <a:pos x="0" y="1263"/>
                  </a:cxn>
                  <a:cxn ang="0">
                    <a:pos x="0" y="4"/>
                  </a:cxn>
                  <a:cxn ang="0">
                    <a:pos x="4" y="0"/>
                  </a:cxn>
                  <a:cxn ang="0">
                    <a:pos x="4" y="1254"/>
                  </a:cxn>
                  <a:cxn ang="0">
                    <a:pos x="0" y="1263"/>
                  </a:cxn>
                </a:cxnLst>
                <a:rect l="0" t="0" r="r" b="b"/>
                <a:pathLst>
                  <a:path w="4" h="1263">
                    <a:moveTo>
                      <a:pt x="0" y="1263"/>
                    </a:moveTo>
                    <a:lnTo>
                      <a:pt x="0" y="4"/>
                    </a:lnTo>
                    <a:lnTo>
                      <a:pt x="4" y="0"/>
                    </a:lnTo>
                    <a:lnTo>
                      <a:pt x="4" y="1254"/>
                    </a:lnTo>
                    <a:lnTo>
                      <a:pt x="0" y="1263"/>
                    </a:lnTo>
                    <a:close/>
                  </a:path>
                </a:pathLst>
              </a:custGeom>
              <a:solidFill>
                <a:srgbClr val="D0CE9E"/>
              </a:solidFill>
              <a:ln w="9525">
                <a:noFill/>
                <a:round/>
                <a:headEnd/>
                <a:tailEnd/>
              </a:ln>
            </p:spPr>
            <p:txBody>
              <a:bodyPr/>
              <a:lstStyle/>
              <a:p>
                <a:endParaRPr lang="es-ES"/>
              </a:p>
            </p:txBody>
          </p:sp>
          <p:sp>
            <p:nvSpPr>
              <p:cNvPr id="147946" name="Freeform 490"/>
              <p:cNvSpPr>
                <a:spLocks/>
              </p:cNvSpPr>
              <p:nvPr/>
            </p:nvSpPr>
            <p:spPr bwMode="auto">
              <a:xfrm>
                <a:off x="2065" y="1782"/>
                <a:ext cx="4" cy="1258"/>
              </a:xfrm>
              <a:custGeom>
                <a:avLst/>
                <a:gdLst/>
                <a:ahLst/>
                <a:cxnLst>
                  <a:cxn ang="0">
                    <a:pos x="0" y="1258"/>
                  </a:cxn>
                  <a:cxn ang="0">
                    <a:pos x="0" y="2"/>
                  </a:cxn>
                  <a:cxn ang="0">
                    <a:pos x="4" y="0"/>
                  </a:cxn>
                  <a:cxn ang="0">
                    <a:pos x="4" y="1252"/>
                  </a:cxn>
                  <a:cxn ang="0">
                    <a:pos x="0" y="1258"/>
                  </a:cxn>
                </a:cxnLst>
                <a:rect l="0" t="0" r="r" b="b"/>
                <a:pathLst>
                  <a:path w="4" h="1258">
                    <a:moveTo>
                      <a:pt x="0" y="1258"/>
                    </a:moveTo>
                    <a:lnTo>
                      <a:pt x="0" y="2"/>
                    </a:lnTo>
                    <a:lnTo>
                      <a:pt x="4" y="0"/>
                    </a:lnTo>
                    <a:lnTo>
                      <a:pt x="4" y="1252"/>
                    </a:lnTo>
                    <a:lnTo>
                      <a:pt x="0" y="1258"/>
                    </a:lnTo>
                    <a:close/>
                  </a:path>
                </a:pathLst>
              </a:custGeom>
              <a:solidFill>
                <a:srgbClr val="D0CE9E"/>
              </a:solidFill>
              <a:ln w="9525">
                <a:noFill/>
                <a:round/>
                <a:headEnd/>
                <a:tailEnd/>
              </a:ln>
            </p:spPr>
            <p:txBody>
              <a:bodyPr/>
              <a:lstStyle/>
              <a:p>
                <a:endParaRPr lang="es-ES"/>
              </a:p>
            </p:txBody>
          </p:sp>
          <p:sp>
            <p:nvSpPr>
              <p:cNvPr id="147947" name="Freeform 491"/>
              <p:cNvSpPr>
                <a:spLocks/>
              </p:cNvSpPr>
              <p:nvPr/>
            </p:nvSpPr>
            <p:spPr bwMode="auto">
              <a:xfrm>
                <a:off x="2067" y="1779"/>
                <a:ext cx="4" cy="1257"/>
              </a:xfrm>
              <a:custGeom>
                <a:avLst/>
                <a:gdLst/>
                <a:ahLst/>
                <a:cxnLst>
                  <a:cxn ang="0">
                    <a:pos x="0" y="1257"/>
                  </a:cxn>
                  <a:cxn ang="0">
                    <a:pos x="0" y="3"/>
                  </a:cxn>
                  <a:cxn ang="0">
                    <a:pos x="4" y="0"/>
                  </a:cxn>
                  <a:cxn ang="0">
                    <a:pos x="4" y="1250"/>
                  </a:cxn>
                  <a:cxn ang="0">
                    <a:pos x="0" y="1257"/>
                  </a:cxn>
                </a:cxnLst>
                <a:rect l="0" t="0" r="r" b="b"/>
                <a:pathLst>
                  <a:path w="4" h="1257">
                    <a:moveTo>
                      <a:pt x="0" y="1257"/>
                    </a:moveTo>
                    <a:lnTo>
                      <a:pt x="0" y="3"/>
                    </a:lnTo>
                    <a:lnTo>
                      <a:pt x="4" y="0"/>
                    </a:lnTo>
                    <a:lnTo>
                      <a:pt x="4" y="1250"/>
                    </a:lnTo>
                    <a:lnTo>
                      <a:pt x="0" y="1257"/>
                    </a:lnTo>
                    <a:close/>
                  </a:path>
                </a:pathLst>
              </a:custGeom>
              <a:solidFill>
                <a:srgbClr val="D0CB9B"/>
              </a:solidFill>
              <a:ln w="9525">
                <a:noFill/>
                <a:round/>
                <a:headEnd/>
                <a:tailEnd/>
              </a:ln>
            </p:spPr>
            <p:txBody>
              <a:bodyPr/>
              <a:lstStyle/>
              <a:p>
                <a:endParaRPr lang="es-ES"/>
              </a:p>
            </p:txBody>
          </p:sp>
          <p:sp>
            <p:nvSpPr>
              <p:cNvPr id="147948" name="Freeform 492"/>
              <p:cNvSpPr>
                <a:spLocks/>
              </p:cNvSpPr>
              <p:nvPr/>
            </p:nvSpPr>
            <p:spPr bwMode="auto">
              <a:xfrm>
                <a:off x="2069" y="1777"/>
                <a:ext cx="5" cy="1257"/>
              </a:xfrm>
              <a:custGeom>
                <a:avLst/>
                <a:gdLst/>
                <a:ahLst/>
                <a:cxnLst>
                  <a:cxn ang="0">
                    <a:pos x="0" y="1257"/>
                  </a:cxn>
                  <a:cxn ang="0">
                    <a:pos x="0" y="5"/>
                  </a:cxn>
                  <a:cxn ang="0">
                    <a:pos x="5" y="0"/>
                  </a:cxn>
                  <a:cxn ang="0">
                    <a:pos x="5" y="1248"/>
                  </a:cxn>
                  <a:cxn ang="0">
                    <a:pos x="0" y="1257"/>
                  </a:cxn>
                </a:cxnLst>
                <a:rect l="0" t="0" r="r" b="b"/>
                <a:pathLst>
                  <a:path w="5" h="1257">
                    <a:moveTo>
                      <a:pt x="0" y="1257"/>
                    </a:moveTo>
                    <a:lnTo>
                      <a:pt x="0" y="5"/>
                    </a:lnTo>
                    <a:lnTo>
                      <a:pt x="5" y="0"/>
                    </a:lnTo>
                    <a:lnTo>
                      <a:pt x="5" y="1248"/>
                    </a:lnTo>
                    <a:lnTo>
                      <a:pt x="0" y="1257"/>
                    </a:lnTo>
                    <a:close/>
                  </a:path>
                </a:pathLst>
              </a:custGeom>
              <a:solidFill>
                <a:srgbClr val="D0CB9B"/>
              </a:solidFill>
              <a:ln w="9525">
                <a:noFill/>
                <a:round/>
                <a:headEnd/>
                <a:tailEnd/>
              </a:ln>
            </p:spPr>
            <p:txBody>
              <a:bodyPr/>
              <a:lstStyle/>
              <a:p>
                <a:endParaRPr lang="es-ES"/>
              </a:p>
            </p:txBody>
          </p:sp>
          <p:sp>
            <p:nvSpPr>
              <p:cNvPr id="147949" name="Freeform 493"/>
              <p:cNvSpPr>
                <a:spLocks/>
              </p:cNvSpPr>
              <p:nvPr/>
            </p:nvSpPr>
            <p:spPr bwMode="auto">
              <a:xfrm>
                <a:off x="2071" y="1775"/>
                <a:ext cx="5" cy="1254"/>
              </a:xfrm>
              <a:custGeom>
                <a:avLst/>
                <a:gdLst/>
                <a:ahLst/>
                <a:cxnLst>
                  <a:cxn ang="0">
                    <a:pos x="0" y="1254"/>
                  </a:cxn>
                  <a:cxn ang="0">
                    <a:pos x="0" y="4"/>
                  </a:cxn>
                  <a:cxn ang="0">
                    <a:pos x="5" y="0"/>
                  </a:cxn>
                  <a:cxn ang="0">
                    <a:pos x="5" y="1245"/>
                  </a:cxn>
                  <a:cxn ang="0">
                    <a:pos x="0" y="1254"/>
                  </a:cxn>
                </a:cxnLst>
                <a:rect l="0" t="0" r="r" b="b"/>
                <a:pathLst>
                  <a:path w="5" h="1254">
                    <a:moveTo>
                      <a:pt x="0" y="1254"/>
                    </a:moveTo>
                    <a:lnTo>
                      <a:pt x="0" y="4"/>
                    </a:lnTo>
                    <a:lnTo>
                      <a:pt x="5" y="0"/>
                    </a:lnTo>
                    <a:lnTo>
                      <a:pt x="5" y="1245"/>
                    </a:lnTo>
                    <a:lnTo>
                      <a:pt x="0" y="1254"/>
                    </a:lnTo>
                    <a:close/>
                  </a:path>
                </a:pathLst>
              </a:custGeom>
              <a:solidFill>
                <a:srgbClr val="D0CB9B"/>
              </a:solidFill>
              <a:ln w="9525">
                <a:noFill/>
                <a:round/>
                <a:headEnd/>
                <a:tailEnd/>
              </a:ln>
            </p:spPr>
            <p:txBody>
              <a:bodyPr/>
              <a:lstStyle/>
              <a:p>
                <a:endParaRPr lang="es-ES"/>
              </a:p>
            </p:txBody>
          </p:sp>
          <p:sp>
            <p:nvSpPr>
              <p:cNvPr id="147950" name="Freeform 494"/>
              <p:cNvSpPr>
                <a:spLocks/>
              </p:cNvSpPr>
              <p:nvPr/>
            </p:nvSpPr>
            <p:spPr bwMode="auto">
              <a:xfrm>
                <a:off x="2074" y="1773"/>
                <a:ext cx="4" cy="1252"/>
              </a:xfrm>
              <a:custGeom>
                <a:avLst/>
                <a:gdLst/>
                <a:ahLst/>
                <a:cxnLst>
                  <a:cxn ang="0">
                    <a:pos x="0" y="1252"/>
                  </a:cxn>
                  <a:cxn ang="0">
                    <a:pos x="0" y="4"/>
                  </a:cxn>
                  <a:cxn ang="0">
                    <a:pos x="4" y="0"/>
                  </a:cxn>
                  <a:cxn ang="0">
                    <a:pos x="4" y="1243"/>
                  </a:cxn>
                  <a:cxn ang="0">
                    <a:pos x="0" y="1252"/>
                  </a:cxn>
                </a:cxnLst>
                <a:rect l="0" t="0" r="r" b="b"/>
                <a:pathLst>
                  <a:path w="4" h="1252">
                    <a:moveTo>
                      <a:pt x="0" y="1252"/>
                    </a:moveTo>
                    <a:lnTo>
                      <a:pt x="0" y="4"/>
                    </a:lnTo>
                    <a:lnTo>
                      <a:pt x="4" y="0"/>
                    </a:lnTo>
                    <a:lnTo>
                      <a:pt x="4" y="1243"/>
                    </a:lnTo>
                    <a:lnTo>
                      <a:pt x="0" y="1252"/>
                    </a:lnTo>
                    <a:close/>
                  </a:path>
                </a:pathLst>
              </a:custGeom>
              <a:solidFill>
                <a:srgbClr val="D0CB9A"/>
              </a:solidFill>
              <a:ln w="9525">
                <a:noFill/>
                <a:round/>
                <a:headEnd/>
                <a:tailEnd/>
              </a:ln>
            </p:spPr>
            <p:txBody>
              <a:bodyPr/>
              <a:lstStyle/>
              <a:p>
                <a:endParaRPr lang="es-ES"/>
              </a:p>
            </p:txBody>
          </p:sp>
          <p:sp>
            <p:nvSpPr>
              <p:cNvPr id="147951" name="Freeform 495"/>
              <p:cNvSpPr>
                <a:spLocks/>
              </p:cNvSpPr>
              <p:nvPr/>
            </p:nvSpPr>
            <p:spPr bwMode="auto">
              <a:xfrm>
                <a:off x="2076" y="1770"/>
                <a:ext cx="4" cy="1250"/>
              </a:xfrm>
              <a:custGeom>
                <a:avLst/>
                <a:gdLst/>
                <a:ahLst/>
                <a:cxnLst>
                  <a:cxn ang="0">
                    <a:pos x="0" y="1250"/>
                  </a:cxn>
                  <a:cxn ang="0">
                    <a:pos x="0" y="5"/>
                  </a:cxn>
                  <a:cxn ang="0">
                    <a:pos x="4" y="0"/>
                  </a:cxn>
                  <a:cxn ang="0">
                    <a:pos x="4" y="1244"/>
                  </a:cxn>
                  <a:cxn ang="0">
                    <a:pos x="0" y="1250"/>
                  </a:cxn>
                </a:cxnLst>
                <a:rect l="0" t="0" r="r" b="b"/>
                <a:pathLst>
                  <a:path w="4" h="1250">
                    <a:moveTo>
                      <a:pt x="0" y="1250"/>
                    </a:moveTo>
                    <a:lnTo>
                      <a:pt x="0" y="5"/>
                    </a:lnTo>
                    <a:lnTo>
                      <a:pt x="4" y="0"/>
                    </a:lnTo>
                    <a:lnTo>
                      <a:pt x="4" y="1244"/>
                    </a:lnTo>
                    <a:lnTo>
                      <a:pt x="0" y="1250"/>
                    </a:lnTo>
                    <a:close/>
                  </a:path>
                </a:pathLst>
              </a:custGeom>
              <a:solidFill>
                <a:srgbClr val="D0CB9A"/>
              </a:solidFill>
              <a:ln w="9525">
                <a:noFill/>
                <a:round/>
                <a:headEnd/>
                <a:tailEnd/>
              </a:ln>
            </p:spPr>
            <p:txBody>
              <a:bodyPr/>
              <a:lstStyle/>
              <a:p>
                <a:endParaRPr lang="es-ES"/>
              </a:p>
            </p:txBody>
          </p:sp>
          <p:sp>
            <p:nvSpPr>
              <p:cNvPr id="147952" name="Freeform 496"/>
              <p:cNvSpPr>
                <a:spLocks/>
              </p:cNvSpPr>
              <p:nvPr/>
            </p:nvSpPr>
            <p:spPr bwMode="auto">
              <a:xfrm>
                <a:off x="2078" y="1768"/>
                <a:ext cx="5" cy="1248"/>
              </a:xfrm>
              <a:custGeom>
                <a:avLst/>
                <a:gdLst/>
                <a:ahLst/>
                <a:cxnLst>
                  <a:cxn ang="0">
                    <a:pos x="0" y="1248"/>
                  </a:cxn>
                  <a:cxn ang="0">
                    <a:pos x="0" y="5"/>
                  </a:cxn>
                  <a:cxn ang="0">
                    <a:pos x="5" y="0"/>
                  </a:cxn>
                  <a:cxn ang="0">
                    <a:pos x="5" y="1241"/>
                  </a:cxn>
                  <a:cxn ang="0">
                    <a:pos x="0" y="1248"/>
                  </a:cxn>
                </a:cxnLst>
                <a:rect l="0" t="0" r="r" b="b"/>
                <a:pathLst>
                  <a:path w="5" h="1248">
                    <a:moveTo>
                      <a:pt x="0" y="1248"/>
                    </a:moveTo>
                    <a:lnTo>
                      <a:pt x="0" y="5"/>
                    </a:lnTo>
                    <a:lnTo>
                      <a:pt x="5" y="0"/>
                    </a:lnTo>
                    <a:lnTo>
                      <a:pt x="5" y="1241"/>
                    </a:lnTo>
                    <a:lnTo>
                      <a:pt x="0" y="1248"/>
                    </a:lnTo>
                    <a:close/>
                  </a:path>
                </a:pathLst>
              </a:custGeom>
              <a:solidFill>
                <a:srgbClr val="CDC99A"/>
              </a:solidFill>
              <a:ln w="9525">
                <a:noFill/>
                <a:round/>
                <a:headEnd/>
                <a:tailEnd/>
              </a:ln>
            </p:spPr>
            <p:txBody>
              <a:bodyPr/>
              <a:lstStyle/>
              <a:p>
                <a:endParaRPr lang="es-ES"/>
              </a:p>
            </p:txBody>
          </p:sp>
          <p:sp>
            <p:nvSpPr>
              <p:cNvPr id="147953" name="Freeform 497"/>
              <p:cNvSpPr>
                <a:spLocks/>
              </p:cNvSpPr>
              <p:nvPr/>
            </p:nvSpPr>
            <p:spPr bwMode="auto">
              <a:xfrm>
                <a:off x="2080" y="1766"/>
                <a:ext cx="5" cy="1248"/>
              </a:xfrm>
              <a:custGeom>
                <a:avLst/>
                <a:gdLst/>
                <a:ahLst/>
                <a:cxnLst>
                  <a:cxn ang="0">
                    <a:pos x="0" y="1248"/>
                  </a:cxn>
                  <a:cxn ang="0">
                    <a:pos x="0" y="4"/>
                  </a:cxn>
                  <a:cxn ang="0">
                    <a:pos x="5" y="0"/>
                  </a:cxn>
                  <a:cxn ang="0">
                    <a:pos x="5" y="1239"/>
                  </a:cxn>
                  <a:cxn ang="0">
                    <a:pos x="0" y="1248"/>
                  </a:cxn>
                </a:cxnLst>
                <a:rect l="0" t="0" r="r" b="b"/>
                <a:pathLst>
                  <a:path w="5" h="1248">
                    <a:moveTo>
                      <a:pt x="0" y="1248"/>
                    </a:moveTo>
                    <a:lnTo>
                      <a:pt x="0" y="4"/>
                    </a:lnTo>
                    <a:lnTo>
                      <a:pt x="5" y="0"/>
                    </a:lnTo>
                    <a:lnTo>
                      <a:pt x="5" y="1239"/>
                    </a:lnTo>
                    <a:lnTo>
                      <a:pt x="0" y="1248"/>
                    </a:lnTo>
                    <a:close/>
                  </a:path>
                </a:pathLst>
              </a:custGeom>
              <a:solidFill>
                <a:srgbClr val="CDC99A"/>
              </a:solidFill>
              <a:ln w="9525">
                <a:noFill/>
                <a:round/>
                <a:headEnd/>
                <a:tailEnd/>
              </a:ln>
            </p:spPr>
            <p:txBody>
              <a:bodyPr/>
              <a:lstStyle/>
              <a:p>
                <a:endParaRPr lang="es-ES"/>
              </a:p>
            </p:txBody>
          </p:sp>
          <p:sp>
            <p:nvSpPr>
              <p:cNvPr id="147954" name="Freeform 498"/>
              <p:cNvSpPr>
                <a:spLocks/>
              </p:cNvSpPr>
              <p:nvPr/>
            </p:nvSpPr>
            <p:spPr bwMode="auto">
              <a:xfrm>
                <a:off x="2083" y="1766"/>
                <a:ext cx="4" cy="1243"/>
              </a:xfrm>
              <a:custGeom>
                <a:avLst/>
                <a:gdLst/>
                <a:ahLst/>
                <a:cxnLst>
                  <a:cxn ang="0">
                    <a:pos x="0" y="1243"/>
                  </a:cxn>
                  <a:cxn ang="0">
                    <a:pos x="0" y="2"/>
                  </a:cxn>
                  <a:cxn ang="0">
                    <a:pos x="4" y="0"/>
                  </a:cxn>
                  <a:cxn ang="0">
                    <a:pos x="4" y="1234"/>
                  </a:cxn>
                  <a:cxn ang="0">
                    <a:pos x="0" y="1243"/>
                  </a:cxn>
                </a:cxnLst>
                <a:rect l="0" t="0" r="r" b="b"/>
                <a:pathLst>
                  <a:path w="4" h="1243">
                    <a:moveTo>
                      <a:pt x="0" y="1243"/>
                    </a:moveTo>
                    <a:lnTo>
                      <a:pt x="0" y="2"/>
                    </a:lnTo>
                    <a:lnTo>
                      <a:pt x="4" y="0"/>
                    </a:lnTo>
                    <a:lnTo>
                      <a:pt x="4" y="1234"/>
                    </a:lnTo>
                    <a:lnTo>
                      <a:pt x="0" y="1243"/>
                    </a:lnTo>
                    <a:close/>
                  </a:path>
                </a:pathLst>
              </a:custGeom>
              <a:solidFill>
                <a:srgbClr val="CDC998"/>
              </a:solidFill>
              <a:ln w="9525">
                <a:noFill/>
                <a:round/>
                <a:headEnd/>
                <a:tailEnd/>
              </a:ln>
            </p:spPr>
            <p:txBody>
              <a:bodyPr/>
              <a:lstStyle/>
              <a:p>
                <a:endParaRPr lang="es-ES"/>
              </a:p>
            </p:txBody>
          </p:sp>
          <p:sp>
            <p:nvSpPr>
              <p:cNvPr id="147955" name="Freeform 499"/>
              <p:cNvSpPr>
                <a:spLocks/>
              </p:cNvSpPr>
              <p:nvPr/>
            </p:nvSpPr>
            <p:spPr bwMode="auto">
              <a:xfrm>
                <a:off x="2085" y="1764"/>
                <a:ext cx="4" cy="1241"/>
              </a:xfrm>
              <a:custGeom>
                <a:avLst/>
                <a:gdLst/>
                <a:ahLst/>
                <a:cxnLst>
                  <a:cxn ang="0">
                    <a:pos x="0" y="1241"/>
                  </a:cxn>
                  <a:cxn ang="0">
                    <a:pos x="0" y="2"/>
                  </a:cxn>
                  <a:cxn ang="0">
                    <a:pos x="4" y="0"/>
                  </a:cxn>
                  <a:cxn ang="0">
                    <a:pos x="4" y="1232"/>
                  </a:cxn>
                  <a:cxn ang="0">
                    <a:pos x="0" y="1241"/>
                  </a:cxn>
                </a:cxnLst>
                <a:rect l="0" t="0" r="r" b="b"/>
                <a:pathLst>
                  <a:path w="4" h="1241">
                    <a:moveTo>
                      <a:pt x="0" y="1241"/>
                    </a:moveTo>
                    <a:lnTo>
                      <a:pt x="0" y="2"/>
                    </a:lnTo>
                    <a:lnTo>
                      <a:pt x="4" y="0"/>
                    </a:lnTo>
                    <a:lnTo>
                      <a:pt x="4" y="1232"/>
                    </a:lnTo>
                    <a:lnTo>
                      <a:pt x="0" y="1241"/>
                    </a:lnTo>
                    <a:close/>
                  </a:path>
                </a:pathLst>
              </a:custGeom>
              <a:solidFill>
                <a:srgbClr val="CDC898"/>
              </a:solidFill>
              <a:ln w="9525">
                <a:noFill/>
                <a:round/>
                <a:headEnd/>
                <a:tailEnd/>
              </a:ln>
            </p:spPr>
            <p:txBody>
              <a:bodyPr/>
              <a:lstStyle/>
              <a:p>
                <a:endParaRPr lang="es-ES"/>
              </a:p>
            </p:txBody>
          </p:sp>
          <p:sp>
            <p:nvSpPr>
              <p:cNvPr id="147956" name="Freeform 500"/>
              <p:cNvSpPr>
                <a:spLocks/>
              </p:cNvSpPr>
              <p:nvPr/>
            </p:nvSpPr>
            <p:spPr bwMode="auto">
              <a:xfrm>
                <a:off x="2087" y="1762"/>
                <a:ext cx="4" cy="1238"/>
              </a:xfrm>
              <a:custGeom>
                <a:avLst/>
                <a:gdLst/>
                <a:ahLst/>
                <a:cxnLst>
                  <a:cxn ang="0">
                    <a:pos x="0" y="1238"/>
                  </a:cxn>
                  <a:cxn ang="0">
                    <a:pos x="0" y="4"/>
                  </a:cxn>
                  <a:cxn ang="0">
                    <a:pos x="4" y="0"/>
                  </a:cxn>
                  <a:cxn ang="0">
                    <a:pos x="4" y="1232"/>
                  </a:cxn>
                  <a:cxn ang="0">
                    <a:pos x="0" y="1238"/>
                  </a:cxn>
                </a:cxnLst>
                <a:rect l="0" t="0" r="r" b="b"/>
                <a:pathLst>
                  <a:path w="4" h="1238">
                    <a:moveTo>
                      <a:pt x="0" y="1238"/>
                    </a:moveTo>
                    <a:lnTo>
                      <a:pt x="0" y="4"/>
                    </a:lnTo>
                    <a:lnTo>
                      <a:pt x="4" y="0"/>
                    </a:lnTo>
                    <a:lnTo>
                      <a:pt x="4" y="1232"/>
                    </a:lnTo>
                    <a:lnTo>
                      <a:pt x="0" y="1238"/>
                    </a:lnTo>
                    <a:close/>
                  </a:path>
                </a:pathLst>
              </a:custGeom>
              <a:solidFill>
                <a:srgbClr val="CDC898"/>
              </a:solidFill>
              <a:ln w="9525">
                <a:noFill/>
                <a:round/>
                <a:headEnd/>
                <a:tailEnd/>
              </a:ln>
            </p:spPr>
            <p:txBody>
              <a:bodyPr/>
              <a:lstStyle/>
              <a:p>
                <a:endParaRPr lang="es-ES"/>
              </a:p>
            </p:txBody>
          </p:sp>
          <p:sp>
            <p:nvSpPr>
              <p:cNvPr id="147957" name="Freeform 501"/>
              <p:cNvSpPr>
                <a:spLocks/>
              </p:cNvSpPr>
              <p:nvPr/>
            </p:nvSpPr>
            <p:spPr bwMode="auto">
              <a:xfrm>
                <a:off x="2089" y="1759"/>
                <a:ext cx="5" cy="1237"/>
              </a:xfrm>
              <a:custGeom>
                <a:avLst/>
                <a:gdLst/>
                <a:ahLst/>
                <a:cxnLst>
                  <a:cxn ang="0">
                    <a:pos x="0" y="1237"/>
                  </a:cxn>
                  <a:cxn ang="0">
                    <a:pos x="0" y="5"/>
                  </a:cxn>
                  <a:cxn ang="0">
                    <a:pos x="5" y="0"/>
                  </a:cxn>
                  <a:cxn ang="0">
                    <a:pos x="5" y="1230"/>
                  </a:cxn>
                  <a:cxn ang="0">
                    <a:pos x="0" y="1237"/>
                  </a:cxn>
                </a:cxnLst>
                <a:rect l="0" t="0" r="r" b="b"/>
                <a:pathLst>
                  <a:path w="5" h="1237">
                    <a:moveTo>
                      <a:pt x="0" y="1237"/>
                    </a:moveTo>
                    <a:lnTo>
                      <a:pt x="0" y="5"/>
                    </a:lnTo>
                    <a:lnTo>
                      <a:pt x="5" y="0"/>
                    </a:lnTo>
                    <a:lnTo>
                      <a:pt x="5" y="1230"/>
                    </a:lnTo>
                    <a:lnTo>
                      <a:pt x="0" y="1237"/>
                    </a:lnTo>
                    <a:close/>
                  </a:path>
                </a:pathLst>
              </a:custGeom>
              <a:solidFill>
                <a:srgbClr val="CDC896"/>
              </a:solidFill>
              <a:ln w="9525">
                <a:noFill/>
                <a:round/>
                <a:headEnd/>
                <a:tailEnd/>
              </a:ln>
            </p:spPr>
            <p:txBody>
              <a:bodyPr/>
              <a:lstStyle/>
              <a:p>
                <a:endParaRPr lang="es-ES"/>
              </a:p>
            </p:txBody>
          </p:sp>
          <p:sp>
            <p:nvSpPr>
              <p:cNvPr id="147958" name="Freeform 502"/>
              <p:cNvSpPr>
                <a:spLocks/>
              </p:cNvSpPr>
              <p:nvPr/>
            </p:nvSpPr>
            <p:spPr bwMode="auto">
              <a:xfrm>
                <a:off x="2091" y="1757"/>
                <a:ext cx="5" cy="1237"/>
              </a:xfrm>
              <a:custGeom>
                <a:avLst/>
                <a:gdLst/>
                <a:ahLst/>
                <a:cxnLst>
                  <a:cxn ang="0">
                    <a:pos x="0" y="1237"/>
                  </a:cxn>
                  <a:cxn ang="0">
                    <a:pos x="0" y="5"/>
                  </a:cxn>
                  <a:cxn ang="0">
                    <a:pos x="5" y="0"/>
                  </a:cxn>
                  <a:cxn ang="0">
                    <a:pos x="5" y="1228"/>
                  </a:cxn>
                  <a:cxn ang="0">
                    <a:pos x="0" y="1237"/>
                  </a:cxn>
                </a:cxnLst>
                <a:rect l="0" t="0" r="r" b="b"/>
                <a:pathLst>
                  <a:path w="5" h="1237">
                    <a:moveTo>
                      <a:pt x="0" y="1237"/>
                    </a:moveTo>
                    <a:lnTo>
                      <a:pt x="0" y="5"/>
                    </a:lnTo>
                    <a:lnTo>
                      <a:pt x="5" y="0"/>
                    </a:lnTo>
                    <a:lnTo>
                      <a:pt x="5" y="1228"/>
                    </a:lnTo>
                    <a:lnTo>
                      <a:pt x="0" y="1237"/>
                    </a:lnTo>
                    <a:close/>
                  </a:path>
                </a:pathLst>
              </a:custGeom>
              <a:solidFill>
                <a:srgbClr val="CDC896"/>
              </a:solidFill>
              <a:ln w="9525">
                <a:noFill/>
                <a:round/>
                <a:headEnd/>
                <a:tailEnd/>
              </a:ln>
            </p:spPr>
            <p:txBody>
              <a:bodyPr/>
              <a:lstStyle/>
              <a:p>
                <a:endParaRPr lang="es-ES"/>
              </a:p>
            </p:txBody>
          </p:sp>
          <p:sp>
            <p:nvSpPr>
              <p:cNvPr id="147959" name="Freeform 503"/>
              <p:cNvSpPr>
                <a:spLocks/>
              </p:cNvSpPr>
              <p:nvPr/>
            </p:nvSpPr>
            <p:spPr bwMode="auto">
              <a:xfrm>
                <a:off x="2094" y="1755"/>
                <a:ext cx="4" cy="1234"/>
              </a:xfrm>
              <a:custGeom>
                <a:avLst/>
                <a:gdLst/>
                <a:ahLst/>
                <a:cxnLst>
                  <a:cxn ang="0">
                    <a:pos x="0" y="1234"/>
                  </a:cxn>
                  <a:cxn ang="0">
                    <a:pos x="0" y="4"/>
                  </a:cxn>
                  <a:cxn ang="0">
                    <a:pos x="4" y="0"/>
                  </a:cxn>
                  <a:cxn ang="0">
                    <a:pos x="4" y="1225"/>
                  </a:cxn>
                  <a:cxn ang="0">
                    <a:pos x="0" y="1234"/>
                  </a:cxn>
                </a:cxnLst>
                <a:rect l="0" t="0" r="r" b="b"/>
                <a:pathLst>
                  <a:path w="4" h="1234">
                    <a:moveTo>
                      <a:pt x="0" y="1234"/>
                    </a:moveTo>
                    <a:lnTo>
                      <a:pt x="0" y="4"/>
                    </a:lnTo>
                    <a:lnTo>
                      <a:pt x="4" y="0"/>
                    </a:lnTo>
                    <a:lnTo>
                      <a:pt x="4" y="1225"/>
                    </a:lnTo>
                    <a:lnTo>
                      <a:pt x="0" y="1234"/>
                    </a:lnTo>
                    <a:close/>
                  </a:path>
                </a:pathLst>
              </a:custGeom>
              <a:solidFill>
                <a:srgbClr val="C9C696"/>
              </a:solidFill>
              <a:ln w="9525">
                <a:noFill/>
                <a:round/>
                <a:headEnd/>
                <a:tailEnd/>
              </a:ln>
            </p:spPr>
            <p:txBody>
              <a:bodyPr/>
              <a:lstStyle/>
              <a:p>
                <a:endParaRPr lang="es-ES"/>
              </a:p>
            </p:txBody>
          </p:sp>
          <p:sp>
            <p:nvSpPr>
              <p:cNvPr id="147960" name="Freeform 504"/>
              <p:cNvSpPr>
                <a:spLocks/>
              </p:cNvSpPr>
              <p:nvPr/>
            </p:nvSpPr>
            <p:spPr bwMode="auto">
              <a:xfrm>
                <a:off x="2096" y="1753"/>
                <a:ext cx="4" cy="1232"/>
              </a:xfrm>
              <a:custGeom>
                <a:avLst/>
                <a:gdLst/>
                <a:ahLst/>
                <a:cxnLst>
                  <a:cxn ang="0">
                    <a:pos x="0" y="1232"/>
                  </a:cxn>
                  <a:cxn ang="0">
                    <a:pos x="0" y="4"/>
                  </a:cxn>
                  <a:cxn ang="0">
                    <a:pos x="4" y="0"/>
                  </a:cxn>
                  <a:cxn ang="0">
                    <a:pos x="4" y="1223"/>
                  </a:cxn>
                  <a:cxn ang="0">
                    <a:pos x="0" y="1232"/>
                  </a:cxn>
                </a:cxnLst>
                <a:rect l="0" t="0" r="r" b="b"/>
                <a:pathLst>
                  <a:path w="4" h="1232">
                    <a:moveTo>
                      <a:pt x="0" y="1232"/>
                    </a:moveTo>
                    <a:lnTo>
                      <a:pt x="0" y="4"/>
                    </a:lnTo>
                    <a:lnTo>
                      <a:pt x="4" y="0"/>
                    </a:lnTo>
                    <a:lnTo>
                      <a:pt x="4" y="1223"/>
                    </a:lnTo>
                    <a:lnTo>
                      <a:pt x="0" y="1232"/>
                    </a:lnTo>
                    <a:close/>
                  </a:path>
                </a:pathLst>
              </a:custGeom>
              <a:solidFill>
                <a:srgbClr val="C9C694"/>
              </a:solidFill>
              <a:ln w="9525">
                <a:noFill/>
                <a:round/>
                <a:headEnd/>
                <a:tailEnd/>
              </a:ln>
            </p:spPr>
            <p:txBody>
              <a:bodyPr/>
              <a:lstStyle/>
              <a:p>
                <a:endParaRPr lang="es-ES"/>
              </a:p>
            </p:txBody>
          </p:sp>
          <p:sp>
            <p:nvSpPr>
              <p:cNvPr id="147961" name="Freeform 505"/>
              <p:cNvSpPr>
                <a:spLocks/>
              </p:cNvSpPr>
              <p:nvPr/>
            </p:nvSpPr>
            <p:spPr bwMode="auto">
              <a:xfrm>
                <a:off x="2098" y="1751"/>
                <a:ext cx="5" cy="1229"/>
              </a:xfrm>
              <a:custGeom>
                <a:avLst/>
                <a:gdLst/>
                <a:ahLst/>
                <a:cxnLst>
                  <a:cxn ang="0">
                    <a:pos x="0" y="1229"/>
                  </a:cxn>
                  <a:cxn ang="0">
                    <a:pos x="0" y="4"/>
                  </a:cxn>
                  <a:cxn ang="0">
                    <a:pos x="5" y="0"/>
                  </a:cxn>
                  <a:cxn ang="0">
                    <a:pos x="5" y="1223"/>
                  </a:cxn>
                  <a:cxn ang="0">
                    <a:pos x="0" y="1229"/>
                  </a:cxn>
                </a:cxnLst>
                <a:rect l="0" t="0" r="r" b="b"/>
                <a:pathLst>
                  <a:path w="5" h="1229">
                    <a:moveTo>
                      <a:pt x="0" y="1229"/>
                    </a:moveTo>
                    <a:lnTo>
                      <a:pt x="0" y="4"/>
                    </a:lnTo>
                    <a:lnTo>
                      <a:pt x="5" y="0"/>
                    </a:lnTo>
                    <a:lnTo>
                      <a:pt x="5" y="1223"/>
                    </a:lnTo>
                    <a:lnTo>
                      <a:pt x="0" y="1229"/>
                    </a:lnTo>
                    <a:close/>
                  </a:path>
                </a:pathLst>
              </a:custGeom>
              <a:solidFill>
                <a:srgbClr val="C9C694"/>
              </a:solidFill>
              <a:ln w="9525">
                <a:noFill/>
                <a:round/>
                <a:headEnd/>
                <a:tailEnd/>
              </a:ln>
            </p:spPr>
            <p:txBody>
              <a:bodyPr/>
              <a:lstStyle/>
              <a:p>
                <a:endParaRPr lang="es-ES"/>
              </a:p>
            </p:txBody>
          </p:sp>
          <p:sp>
            <p:nvSpPr>
              <p:cNvPr id="147962" name="Freeform 506"/>
              <p:cNvSpPr>
                <a:spLocks/>
              </p:cNvSpPr>
              <p:nvPr/>
            </p:nvSpPr>
            <p:spPr bwMode="auto">
              <a:xfrm>
                <a:off x="2100" y="1751"/>
                <a:ext cx="5" cy="1225"/>
              </a:xfrm>
              <a:custGeom>
                <a:avLst/>
                <a:gdLst/>
                <a:ahLst/>
                <a:cxnLst>
                  <a:cxn ang="0">
                    <a:pos x="0" y="1225"/>
                  </a:cxn>
                  <a:cxn ang="0">
                    <a:pos x="0" y="2"/>
                  </a:cxn>
                  <a:cxn ang="0">
                    <a:pos x="5" y="0"/>
                  </a:cxn>
                  <a:cxn ang="0">
                    <a:pos x="5" y="1218"/>
                  </a:cxn>
                  <a:cxn ang="0">
                    <a:pos x="0" y="1225"/>
                  </a:cxn>
                </a:cxnLst>
                <a:rect l="0" t="0" r="r" b="b"/>
                <a:pathLst>
                  <a:path w="5" h="1225">
                    <a:moveTo>
                      <a:pt x="0" y="1225"/>
                    </a:moveTo>
                    <a:lnTo>
                      <a:pt x="0" y="2"/>
                    </a:lnTo>
                    <a:lnTo>
                      <a:pt x="5" y="0"/>
                    </a:lnTo>
                    <a:lnTo>
                      <a:pt x="5" y="1218"/>
                    </a:lnTo>
                    <a:lnTo>
                      <a:pt x="0" y="1225"/>
                    </a:lnTo>
                    <a:close/>
                  </a:path>
                </a:pathLst>
              </a:custGeom>
              <a:solidFill>
                <a:srgbClr val="C9C393"/>
              </a:solidFill>
              <a:ln w="9525">
                <a:noFill/>
                <a:round/>
                <a:headEnd/>
                <a:tailEnd/>
              </a:ln>
            </p:spPr>
            <p:txBody>
              <a:bodyPr/>
              <a:lstStyle/>
              <a:p>
                <a:endParaRPr lang="es-ES"/>
              </a:p>
            </p:txBody>
          </p:sp>
          <p:sp>
            <p:nvSpPr>
              <p:cNvPr id="147963" name="Freeform 507"/>
              <p:cNvSpPr>
                <a:spLocks/>
              </p:cNvSpPr>
              <p:nvPr/>
            </p:nvSpPr>
            <p:spPr bwMode="auto">
              <a:xfrm>
                <a:off x="2103" y="1748"/>
                <a:ext cx="4" cy="1226"/>
              </a:xfrm>
              <a:custGeom>
                <a:avLst/>
                <a:gdLst/>
                <a:ahLst/>
                <a:cxnLst>
                  <a:cxn ang="0">
                    <a:pos x="0" y="1226"/>
                  </a:cxn>
                  <a:cxn ang="0">
                    <a:pos x="0" y="3"/>
                  </a:cxn>
                  <a:cxn ang="0">
                    <a:pos x="4" y="0"/>
                  </a:cxn>
                  <a:cxn ang="0">
                    <a:pos x="4" y="1217"/>
                  </a:cxn>
                  <a:cxn ang="0">
                    <a:pos x="0" y="1226"/>
                  </a:cxn>
                </a:cxnLst>
                <a:rect l="0" t="0" r="r" b="b"/>
                <a:pathLst>
                  <a:path w="4" h="1226">
                    <a:moveTo>
                      <a:pt x="0" y="1226"/>
                    </a:moveTo>
                    <a:lnTo>
                      <a:pt x="0" y="3"/>
                    </a:lnTo>
                    <a:lnTo>
                      <a:pt x="4" y="0"/>
                    </a:lnTo>
                    <a:lnTo>
                      <a:pt x="4" y="1217"/>
                    </a:lnTo>
                    <a:lnTo>
                      <a:pt x="0" y="1226"/>
                    </a:lnTo>
                    <a:close/>
                  </a:path>
                </a:pathLst>
              </a:custGeom>
              <a:solidFill>
                <a:srgbClr val="C9C393"/>
              </a:solidFill>
              <a:ln w="9525">
                <a:noFill/>
                <a:round/>
                <a:headEnd/>
                <a:tailEnd/>
              </a:ln>
            </p:spPr>
            <p:txBody>
              <a:bodyPr/>
              <a:lstStyle/>
              <a:p>
                <a:endParaRPr lang="es-ES"/>
              </a:p>
            </p:txBody>
          </p:sp>
          <p:sp>
            <p:nvSpPr>
              <p:cNvPr id="147964" name="Freeform 508"/>
              <p:cNvSpPr>
                <a:spLocks/>
              </p:cNvSpPr>
              <p:nvPr/>
            </p:nvSpPr>
            <p:spPr bwMode="auto">
              <a:xfrm>
                <a:off x="2105" y="1746"/>
                <a:ext cx="4" cy="1223"/>
              </a:xfrm>
              <a:custGeom>
                <a:avLst/>
                <a:gdLst/>
                <a:ahLst/>
                <a:cxnLst>
                  <a:cxn ang="0">
                    <a:pos x="0" y="1223"/>
                  </a:cxn>
                  <a:cxn ang="0">
                    <a:pos x="0" y="5"/>
                  </a:cxn>
                  <a:cxn ang="0">
                    <a:pos x="4" y="0"/>
                  </a:cxn>
                  <a:cxn ang="0">
                    <a:pos x="4" y="1214"/>
                  </a:cxn>
                  <a:cxn ang="0">
                    <a:pos x="0" y="1223"/>
                  </a:cxn>
                </a:cxnLst>
                <a:rect l="0" t="0" r="r" b="b"/>
                <a:pathLst>
                  <a:path w="4" h="1223">
                    <a:moveTo>
                      <a:pt x="0" y="1223"/>
                    </a:moveTo>
                    <a:lnTo>
                      <a:pt x="0" y="5"/>
                    </a:lnTo>
                    <a:lnTo>
                      <a:pt x="4" y="0"/>
                    </a:lnTo>
                    <a:lnTo>
                      <a:pt x="4" y="1214"/>
                    </a:lnTo>
                    <a:lnTo>
                      <a:pt x="0" y="1223"/>
                    </a:lnTo>
                    <a:close/>
                  </a:path>
                </a:pathLst>
              </a:custGeom>
              <a:solidFill>
                <a:srgbClr val="C9C392"/>
              </a:solidFill>
              <a:ln w="9525">
                <a:noFill/>
                <a:round/>
                <a:headEnd/>
                <a:tailEnd/>
              </a:ln>
            </p:spPr>
            <p:txBody>
              <a:bodyPr/>
              <a:lstStyle/>
              <a:p>
                <a:endParaRPr lang="es-ES"/>
              </a:p>
            </p:txBody>
          </p:sp>
          <p:sp>
            <p:nvSpPr>
              <p:cNvPr id="147965" name="Freeform 509"/>
              <p:cNvSpPr>
                <a:spLocks/>
              </p:cNvSpPr>
              <p:nvPr/>
            </p:nvSpPr>
            <p:spPr bwMode="auto">
              <a:xfrm>
                <a:off x="2107" y="1744"/>
                <a:ext cx="4" cy="1221"/>
              </a:xfrm>
              <a:custGeom>
                <a:avLst/>
                <a:gdLst/>
                <a:ahLst/>
                <a:cxnLst>
                  <a:cxn ang="0">
                    <a:pos x="0" y="1221"/>
                  </a:cxn>
                  <a:cxn ang="0">
                    <a:pos x="0" y="4"/>
                  </a:cxn>
                  <a:cxn ang="0">
                    <a:pos x="4" y="0"/>
                  </a:cxn>
                  <a:cxn ang="0">
                    <a:pos x="4" y="1212"/>
                  </a:cxn>
                  <a:cxn ang="0">
                    <a:pos x="0" y="1221"/>
                  </a:cxn>
                </a:cxnLst>
                <a:rect l="0" t="0" r="r" b="b"/>
                <a:pathLst>
                  <a:path w="4" h="1221">
                    <a:moveTo>
                      <a:pt x="0" y="1221"/>
                    </a:moveTo>
                    <a:lnTo>
                      <a:pt x="0" y="4"/>
                    </a:lnTo>
                    <a:lnTo>
                      <a:pt x="4" y="0"/>
                    </a:lnTo>
                    <a:lnTo>
                      <a:pt x="4" y="1212"/>
                    </a:lnTo>
                    <a:lnTo>
                      <a:pt x="0" y="1221"/>
                    </a:lnTo>
                    <a:close/>
                  </a:path>
                </a:pathLst>
              </a:custGeom>
              <a:solidFill>
                <a:srgbClr val="C6C292"/>
              </a:solidFill>
              <a:ln w="9525">
                <a:noFill/>
                <a:round/>
                <a:headEnd/>
                <a:tailEnd/>
              </a:ln>
            </p:spPr>
            <p:txBody>
              <a:bodyPr/>
              <a:lstStyle/>
              <a:p>
                <a:endParaRPr lang="es-ES"/>
              </a:p>
            </p:txBody>
          </p:sp>
          <p:sp>
            <p:nvSpPr>
              <p:cNvPr id="147966" name="Freeform 510"/>
              <p:cNvSpPr>
                <a:spLocks/>
              </p:cNvSpPr>
              <p:nvPr/>
            </p:nvSpPr>
            <p:spPr bwMode="auto">
              <a:xfrm>
                <a:off x="2109" y="1742"/>
                <a:ext cx="5" cy="1218"/>
              </a:xfrm>
              <a:custGeom>
                <a:avLst/>
                <a:gdLst/>
                <a:ahLst/>
                <a:cxnLst>
                  <a:cxn ang="0">
                    <a:pos x="0" y="1218"/>
                  </a:cxn>
                  <a:cxn ang="0">
                    <a:pos x="0" y="4"/>
                  </a:cxn>
                  <a:cxn ang="0">
                    <a:pos x="5" y="0"/>
                  </a:cxn>
                  <a:cxn ang="0">
                    <a:pos x="5" y="1212"/>
                  </a:cxn>
                  <a:cxn ang="0">
                    <a:pos x="0" y="1218"/>
                  </a:cxn>
                </a:cxnLst>
                <a:rect l="0" t="0" r="r" b="b"/>
                <a:pathLst>
                  <a:path w="5" h="1218">
                    <a:moveTo>
                      <a:pt x="0" y="1218"/>
                    </a:moveTo>
                    <a:lnTo>
                      <a:pt x="0" y="4"/>
                    </a:lnTo>
                    <a:lnTo>
                      <a:pt x="5" y="0"/>
                    </a:lnTo>
                    <a:lnTo>
                      <a:pt x="5" y="1212"/>
                    </a:lnTo>
                    <a:lnTo>
                      <a:pt x="0" y="1218"/>
                    </a:lnTo>
                    <a:close/>
                  </a:path>
                </a:pathLst>
              </a:custGeom>
              <a:solidFill>
                <a:srgbClr val="C6C292"/>
              </a:solidFill>
              <a:ln w="9525">
                <a:noFill/>
                <a:round/>
                <a:headEnd/>
                <a:tailEnd/>
              </a:ln>
            </p:spPr>
            <p:txBody>
              <a:bodyPr/>
              <a:lstStyle/>
              <a:p>
                <a:endParaRPr lang="es-ES"/>
              </a:p>
            </p:txBody>
          </p:sp>
          <p:sp>
            <p:nvSpPr>
              <p:cNvPr id="147967" name="Freeform 511"/>
              <p:cNvSpPr>
                <a:spLocks/>
              </p:cNvSpPr>
              <p:nvPr/>
            </p:nvSpPr>
            <p:spPr bwMode="auto">
              <a:xfrm>
                <a:off x="2111" y="1739"/>
                <a:ext cx="5" cy="1217"/>
              </a:xfrm>
              <a:custGeom>
                <a:avLst/>
                <a:gdLst/>
                <a:ahLst/>
                <a:cxnLst>
                  <a:cxn ang="0">
                    <a:pos x="0" y="1217"/>
                  </a:cxn>
                  <a:cxn ang="0">
                    <a:pos x="0" y="5"/>
                  </a:cxn>
                  <a:cxn ang="0">
                    <a:pos x="5" y="0"/>
                  </a:cxn>
                  <a:cxn ang="0">
                    <a:pos x="5" y="1210"/>
                  </a:cxn>
                  <a:cxn ang="0">
                    <a:pos x="0" y="1217"/>
                  </a:cxn>
                </a:cxnLst>
                <a:rect l="0" t="0" r="r" b="b"/>
                <a:pathLst>
                  <a:path w="5" h="1217">
                    <a:moveTo>
                      <a:pt x="0" y="1217"/>
                    </a:moveTo>
                    <a:lnTo>
                      <a:pt x="0" y="5"/>
                    </a:lnTo>
                    <a:lnTo>
                      <a:pt x="5" y="0"/>
                    </a:lnTo>
                    <a:lnTo>
                      <a:pt x="5" y="1210"/>
                    </a:lnTo>
                    <a:lnTo>
                      <a:pt x="0" y="1217"/>
                    </a:lnTo>
                    <a:close/>
                  </a:path>
                </a:pathLst>
              </a:custGeom>
              <a:solidFill>
                <a:srgbClr val="C6C290"/>
              </a:solidFill>
              <a:ln w="9525">
                <a:noFill/>
                <a:round/>
                <a:headEnd/>
                <a:tailEnd/>
              </a:ln>
            </p:spPr>
            <p:txBody>
              <a:bodyPr/>
              <a:lstStyle/>
              <a:p>
                <a:endParaRPr lang="es-ES"/>
              </a:p>
            </p:txBody>
          </p:sp>
          <p:sp>
            <p:nvSpPr>
              <p:cNvPr id="147968" name="Freeform 512"/>
              <p:cNvSpPr>
                <a:spLocks/>
              </p:cNvSpPr>
              <p:nvPr/>
            </p:nvSpPr>
            <p:spPr bwMode="auto">
              <a:xfrm>
                <a:off x="2114" y="1737"/>
                <a:ext cx="4" cy="1217"/>
              </a:xfrm>
              <a:custGeom>
                <a:avLst/>
                <a:gdLst/>
                <a:ahLst/>
                <a:cxnLst>
                  <a:cxn ang="0">
                    <a:pos x="0" y="1217"/>
                  </a:cxn>
                  <a:cxn ang="0">
                    <a:pos x="0" y="5"/>
                  </a:cxn>
                  <a:cxn ang="0">
                    <a:pos x="4" y="0"/>
                  </a:cxn>
                  <a:cxn ang="0">
                    <a:pos x="4" y="1208"/>
                  </a:cxn>
                  <a:cxn ang="0">
                    <a:pos x="0" y="1217"/>
                  </a:cxn>
                </a:cxnLst>
                <a:rect l="0" t="0" r="r" b="b"/>
                <a:pathLst>
                  <a:path w="4" h="1217">
                    <a:moveTo>
                      <a:pt x="0" y="1217"/>
                    </a:moveTo>
                    <a:lnTo>
                      <a:pt x="0" y="5"/>
                    </a:lnTo>
                    <a:lnTo>
                      <a:pt x="4" y="0"/>
                    </a:lnTo>
                    <a:lnTo>
                      <a:pt x="4" y="1208"/>
                    </a:lnTo>
                    <a:lnTo>
                      <a:pt x="0" y="1217"/>
                    </a:lnTo>
                    <a:close/>
                  </a:path>
                </a:pathLst>
              </a:custGeom>
              <a:solidFill>
                <a:srgbClr val="C6C290"/>
              </a:solidFill>
              <a:ln w="9525">
                <a:noFill/>
                <a:round/>
                <a:headEnd/>
                <a:tailEnd/>
              </a:ln>
            </p:spPr>
            <p:txBody>
              <a:bodyPr/>
              <a:lstStyle/>
              <a:p>
                <a:endParaRPr lang="es-ES"/>
              </a:p>
            </p:txBody>
          </p:sp>
          <p:sp>
            <p:nvSpPr>
              <p:cNvPr id="147969" name="Freeform 513"/>
              <p:cNvSpPr>
                <a:spLocks/>
              </p:cNvSpPr>
              <p:nvPr/>
            </p:nvSpPr>
            <p:spPr bwMode="auto">
              <a:xfrm>
                <a:off x="2116" y="1735"/>
                <a:ext cx="4" cy="1214"/>
              </a:xfrm>
              <a:custGeom>
                <a:avLst/>
                <a:gdLst/>
                <a:ahLst/>
                <a:cxnLst>
                  <a:cxn ang="0">
                    <a:pos x="0" y="1214"/>
                  </a:cxn>
                  <a:cxn ang="0">
                    <a:pos x="0" y="4"/>
                  </a:cxn>
                  <a:cxn ang="0">
                    <a:pos x="4" y="0"/>
                  </a:cxn>
                  <a:cxn ang="0">
                    <a:pos x="4" y="1205"/>
                  </a:cxn>
                  <a:cxn ang="0">
                    <a:pos x="0" y="1214"/>
                  </a:cxn>
                </a:cxnLst>
                <a:rect l="0" t="0" r="r" b="b"/>
                <a:pathLst>
                  <a:path w="4" h="1214">
                    <a:moveTo>
                      <a:pt x="0" y="1214"/>
                    </a:moveTo>
                    <a:lnTo>
                      <a:pt x="0" y="4"/>
                    </a:lnTo>
                    <a:lnTo>
                      <a:pt x="4" y="0"/>
                    </a:lnTo>
                    <a:lnTo>
                      <a:pt x="4" y="1205"/>
                    </a:lnTo>
                    <a:lnTo>
                      <a:pt x="0" y="1214"/>
                    </a:lnTo>
                    <a:close/>
                  </a:path>
                </a:pathLst>
              </a:custGeom>
              <a:solidFill>
                <a:srgbClr val="C6C08F"/>
              </a:solidFill>
              <a:ln w="9525">
                <a:noFill/>
                <a:round/>
                <a:headEnd/>
                <a:tailEnd/>
              </a:ln>
            </p:spPr>
            <p:txBody>
              <a:bodyPr/>
              <a:lstStyle/>
              <a:p>
                <a:endParaRPr lang="es-ES"/>
              </a:p>
            </p:txBody>
          </p:sp>
          <p:sp>
            <p:nvSpPr>
              <p:cNvPr id="147970" name="Freeform 514"/>
              <p:cNvSpPr>
                <a:spLocks/>
              </p:cNvSpPr>
              <p:nvPr/>
            </p:nvSpPr>
            <p:spPr bwMode="auto">
              <a:xfrm>
                <a:off x="2118" y="1735"/>
                <a:ext cx="4" cy="1210"/>
              </a:xfrm>
              <a:custGeom>
                <a:avLst/>
                <a:gdLst/>
                <a:ahLst/>
                <a:cxnLst>
                  <a:cxn ang="0">
                    <a:pos x="0" y="1210"/>
                  </a:cxn>
                  <a:cxn ang="0">
                    <a:pos x="0" y="2"/>
                  </a:cxn>
                  <a:cxn ang="0">
                    <a:pos x="4" y="0"/>
                  </a:cxn>
                  <a:cxn ang="0">
                    <a:pos x="4" y="1201"/>
                  </a:cxn>
                  <a:cxn ang="0">
                    <a:pos x="0" y="1210"/>
                  </a:cxn>
                </a:cxnLst>
                <a:rect l="0" t="0" r="r" b="b"/>
                <a:pathLst>
                  <a:path w="4" h="1210">
                    <a:moveTo>
                      <a:pt x="0" y="1210"/>
                    </a:moveTo>
                    <a:lnTo>
                      <a:pt x="0" y="2"/>
                    </a:lnTo>
                    <a:lnTo>
                      <a:pt x="4" y="0"/>
                    </a:lnTo>
                    <a:lnTo>
                      <a:pt x="4" y="1201"/>
                    </a:lnTo>
                    <a:lnTo>
                      <a:pt x="0" y="1210"/>
                    </a:lnTo>
                    <a:close/>
                  </a:path>
                </a:pathLst>
              </a:custGeom>
              <a:solidFill>
                <a:srgbClr val="C6C08E"/>
              </a:solidFill>
              <a:ln w="9525">
                <a:noFill/>
                <a:round/>
                <a:headEnd/>
                <a:tailEnd/>
              </a:ln>
            </p:spPr>
            <p:txBody>
              <a:bodyPr/>
              <a:lstStyle/>
              <a:p>
                <a:endParaRPr lang="es-ES"/>
              </a:p>
            </p:txBody>
          </p:sp>
          <p:sp>
            <p:nvSpPr>
              <p:cNvPr id="147971" name="Freeform 515"/>
              <p:cNvSpPr>
                <a:spLocks/>
              </p:cNvSpPr>
              <p:nvPr/>
            </p:nvSpPr>
            <p:spPr bwMode="auto">
              <a:xfrm>
                <a:off x="2120" y="1733"/>
                <a:ext cx="5" cy="1207"/>
              </a:xfrm>
              <a:custGeom>
                <a:avLst/>
                <a:gdLst/>
                <a:ahLst/>
                <a:cxnLst>
                  <a:cxn ang="0">
                    <a:pos x="0" y="1207"/>
                  </a:cxn>
                  <a:cxn ang="0">
                    <a:pos x="0" y="2"/>
                  </a:cxn>
                  <a:cxn ang="0">
                    <a:pos x="5" y="0"/>
                  </a:cxn>
                  <a:cxn ang="0">
                    <a:pos x="5" y="1201"/>
                  </a:cxn>
                  <a:cxn ang="0">
                    <a:pos x="0" y="1207"/>
                  </a:cxn>
                </a:cxnLst>
                <a:rect l="0" t="0" r="r" b="b"/>
                <a:pathLst>
                  <a:path w="5" h="1207">
                    <a:moveTo>
                      <a:pt x="0" y="1207"/>
                    </a:moveTo>
                    <a:lnTo>
                      <a:pt x="0" y="2"/>
                    </a:lnTo>
                    <a:lnTo>
                      <a:pt x="5" y="0"/>
                    </a:lnTo>
                    <a:lnTo>
                      <a:pt x="5" y="1201"/>
                    </a:lnTo>
                    <a:lnTo>
                      <a:pt x="0" y="1207"/>
                    </a:lnTo>
                    <a:close/>
                  </a:path>
                </a:pathLst>
              </a:custGeom>
              <a:solidFill>
                <a:srgbClr val="C6C08E"/>
              </a:solidFill>
              <a:ln w="9525">
                <a:noFill/>
                <a:round/>
                <a:headEnd/>
                <a:tailEnd/>
              </a:ln>
            </p:spPr>
            <p:txBody>
              <a:bodyPr/>
              <a:lstStyle/>
              <a:p>
                <a:endParaRPr lang="es-ES"/>
              </a:p>
            </p:txBody>
          </p:sp>
          <p:sp>
            <p:nvSpPr>
              <p:cNvPr id="147972" name="Freeform 516"/>
              <p:cNvSpPr>
                <a:spLocks/>
              </p:cNvSpPr>
              <p:nvPr/>
            </p:nvSpPr>
            <p:spPr bwMode="auto">
              <a:xfrm>
                <a:off x="2122" y="1731"/>
                <a:ext cx="5" cy="1205"/>
              </a:xfrm>
              <a:custGeom>
                <a:avLst/>
                <a:gdLst/>
                <a:ahLst/>
                <a:cxnLst>
                  <a:cxn ang="0">
                    <a:pos x="0" y="1205"/>
                  </a:cxn>
                  <a:cxn ang="0">
                    <a:pos x="0" y="4"/>
                  </a:cxn>
                  <a:cxn ang="0">
                    <a:pos x="5" y="0"/>
                  </a:cxn>
                  <a:cxn ang="0">
                    <a:pos x="5" y="1198"/>
                  </a:cxn>
                  <a:cxn ang="0">
                    <a:pos x="0" y="1205"/>
                  </a:cxn>
                </a:cxnLst>
                <a:rect l="0" t="0" r="r" b="b"/>
                <a:pathLst>
                  <a:path w="5" h="1205">
                    <a:moveTo>
                      <a:pt x="0" y="1205"/>
                    </a:moveTo>
                    <a:lnTo>
                      <a:pt x="0" y="4"/>
                    </a:lnTo>
                    <a:lnTo>
                      <a:pt x="5" y="0"/>
                    </a:lnTo>
                    <a:lnTo>
                      <a:pt x="5" y="1198"/>
                    </a:lnTo>
                    <a:lnTo>
                      <a:pt x="0" y="1205"/>
                    </a:lnTo>
                    <a:close/>
                  </a:path>
                </a:pathLst>
              </a:custGeom>
              <a:solidFill>
                <a:srgbClr val="C3BF8E"/>
              </a:solidFill>
              <a:ln w="9525">
                <a:noFill/>
                <a:round/>
                <a:headEnd/>
                <a:tailEnd/>
              </a:ln>
            </p:spPr>
            <p:txBody>
              <a:bodyPr/>
              <a:lstStyle/>
              <a:p>
                <a:endParaRPr lang="es-ES"/>
              </a:p>
            </p:txBody>
          </p:sp>
          <p:sp>
            <p:nvSpPr>
              <p:cNvPr id="147973" name="Freeform 517"/>
              <p:cNvSpPr>
                <a:spLocks/>
              </p:cNvSpPr>
              <p:nvPr/>
            </p:nvSpPr>
            <p:spPr bwMode="auto">
              <a:xfrm>
                <a:off x="2125" y="1728"/>
                <a:ext cx="4" cy="1206"/>
              </a:xfrm>
              <a:custGeom>
                <a:avLst/>
                <a:gdLst/>
                <a:ahLst/>
                <a:cxnLst>
                  <a:cxn ang="0">
                    <a:pos x="0" y="1206"/>
                  </a:cxn>
                  <a:cxn ang="0">
                    <a:pos x="0" y="5"/>
                  </a:cxn>
                  <a:cxn ang="0">
                    <a:pos x="4" y="0"/>
                  </a:cxn>
                  <a:cxn ang="0">
                    <a:pos x="4" y="1197"/>
                  </a:cxn>
                  <a:cxn ang="0">
                    <a:pos x="0" y="1206"/>
                  </a:cxn>
                </a:cxnLst>
                <a:rect l="0" t="0" r="r" b="b"/>
                <a:pathLst>
                  <a:path w="4" h="1206">
                    <a:moveTo>
                      <a:pt x="0" y="1206"/>
                    </a:moveTo>
                    <a:lnTo>
                      <a:pt x="0" y="5"/>
                    </a:lnTo>
                    <a:lnTo>
                      <a:pt x="4" y="0"/>
                    </a:lnTo>
                    <a:lnTo>
                      <a:pt x="4" y="1197"/>
                    </a:lnTo>
                    <a:lnTo>
                      <a:pt x="0" y="1206"/>
                    </a:lnTo>
                    <a:close/>
                  </a:path>
                </a:pathLst>
              </a:custGeom>
              <a:solidFill>
                <a:srgbClr val="C3BF8E"/>
              </a:solidFill>
              <a:ln w="9525">
                <a:noFill/>
                <a:round/>
                <a:headEnd/>
                <a:tailEnd/>
              </a:ln>
            </p:spPr>
            <p:txBody>
              <a:bodyPr/>
              <a:lstStyle/>
              <a:p>
                <a:endParaRPr lang="es-ES"/>
              </a:p>
            </p:txBody>
          </p:sp>
          <p:sp>
            <p:nvSpPr>
              <p:cNvPr id="147974" name="Freeform 518"/>
              <p:cNvSpPr>
                <a:spLocks/>
              </p:cNvSpPr>
              <p:nvPr/>
            </p:nvSpPr>
            <p:spPr bwMode="auto">
              <a:xfrm>
                <a:off x="2127" y="1726"/>
                <a:ext cx="4" cy="1203"/>
              </a:xfrm>
              <a:custGeom>
                <a:avLst/>
                <a:gdLst/>
                <a:ahLst/>
                <a:cxnLst>
                  <a:cxn ang="0">
                    <a:pos x="0" y="1203"/>
                  </a:cxn>
                  <a:cxn ang="0">
                    <a:pos x="0" y="5"/>
                  </a:cxn>
                  <a:cxn ang="0">
                    <a:pos x="4" y="0"/>
                  </a:cxn>
                  <a:cxn ang="0">
                    <a:pos x="4" y="1194"/>
                  </a:cxn>
                  <a:cxn ang="0">
                    <a:pos x="0" y="1203"/>
                  </a:cxn>
                </a:cxnLst>
                <a:rect l="0" t="0" r="r" b="b"/>
                <a:pathLst>
                  <a:path w="4" h="1203">
                    <a:moveTo>
                      <a:pt x="0" y="1203"/>
                    </a:moveTo>
                    <a:lnTo>
                      <a:pt x="0" y="5"/>
                    </a:lnTo>
                    <a:lnTo>
                      <a:pt x="4" y="0"/>
                    </a:lnTo>
                    <a:lnTo>
                      <a:pt x="4" y="1194"/>
                    </a:lnTo>
                    <a:lnTo>
                      <a:pt x="0" y="1203"/>
                    </a:lnTo>
                    <a:close/>
                  </a:path>
                </a:pathLst>
              </a:custGeom>
              <a:solidFill>
                <a:srgbClr val="C3BF8D"/>
              </a:solidFill>
              <a:ln w="9525">
                <a:noFill/>
                <a:round/>
                <a:headEnd/>
                <a:tailEnd/>
              </a:ln>
            </p:spPr>
            <p:txBody>
              <a:bodyPr/>
              <a:lstStyle/>
              <a:p>
                <a:endParaRPr lang="es-ES"/>
              </a:p>
            </p:txBody>
          </p:sp>
          <p:sp>
            <p:nvSpPr>
              <p:cNvPr id="147975" name="Freeform 519"/>
              <p:cNvSpPr>
                <a:spLocks/>
              </p:cNvSpPr>
              <p:nvPr/>
            </p:nvSpPr>
            <p:spPr bwMode="auto">
              <a:xfrm>
                <a:off x="2129" y="1724"/>
                <a:ext cx="7" cy="1201"/>
              </a:xfrm>
              <a:custGeom>
                <a:avLst/>
                <a:gdLst/>
                <a:ahLst/>
                <a:cxnLst>
                  <a:cxn ang="0">
                    <a:pos x="0" y="1201"/>
                  </a:cxn>
                  <a:cxn ang="0">
                    <a:pos x="0" y="4"/>
                  </a:cxn>
                  <a:cxn ang="0">
                    <a:pos x="7" y="0"/>
                  </a:cxn>
                  <a:cxn ang="0">
                    <a:pos x="7" y="1192"/>
                  </a:cxn>
                  <a:cxn ang="0">
                    <a:pos x="0" y="1201"/>
                  </a:cxn>
                </a:cxnLst>
                <a:rect l="0" t="0" r="r" b="b"/>
                <a:pathLst>
                  <a:path w="7" h="1201">
                    <a:moveTo>
                      <a:pt x="0" y="1201"/>
                    </a:moveTo>
                    <a:lnTo>
                      <a:pt x="0" y="4"/>
                    </a:lnTo>
                    <a:lnTo>
                      <a:pt x="7" y="0"/>
                    </a:lnTo>
                    <a:lnTo>
                      <a:pt x="7" y="1192"/>
                    </a:lnTo>
                    <a:lnTo>
                      <a:pt x="0" y="1201"/>
                    </a:lnTo>
                    <a:close/>
                  </a:path>
                </a:pathLst>
              </a:custGeom>
              <a:solidFill>
                <a:srgbClr val="C3BF8D"/>
              </a:solidFill>
              <a:ln w="9525">
                <a:noFill/>
                <a:round/>
                <a:headEnd/>
                <a:tailEnd/>
              </a:ln>
            </p:spPr>
            <p:txBody>
              <a:bodyPr/>
              <a:lstStyle/>
              <a:p>
                <a:endParaRPr lang="es-ES"/>
              </a:p>
            </p:txBody>
          </p:sp>
          <p:sp>
            <p:nvSpPr>
              <p:cNvPr id="147976" name="Freeform 520"/>
              <p:cNvSpPr>
                <a:spLocks/>
              </p:cNvSpPr>
              <p:nvPr/>
            </p:nvSpPr>
            <p:spPr bwMode="auto">
              <a:xfrm>
                <a:off x="2131" y="1722"/>
                <a:ext cx="7" cy="1198"/>
              </a:xfrm>
              <a:custGeom>
                <a:avLst/>
                <a:gdLst/>
                <a:ahLst/>
                <a:cxnLst>
                  <a:cxn ang="0">
                    <a:pos x="0" y="1198"/>
                  </a:cxn>
                  <a:cxn ang="0">
                    <a:pos x="0" y="4"/>
                  </a:cxn>
                  <a:cxn ang="0">
                    <a:pos x="7" y="0"/>
                  </a:cxn>
                  <a:cxn ang="0">
                    <a:pos x="7" y="1192"/>
                  </a:cxn>
                  <a:cxn ang="0">
                    <a:pos x="0" y="1198"/>
                  </a:cxn>
                </a:cxnLst>
                <a:rect l="0" t="0" r="r" b="b"/>
                <a:pathLst>
                  <a:path w="7" h="1198">
                    <a:moveTo>
                      <a:pt x="0" y="1198"/>
                    </a:moveTo>
                    <a:lnTo>
                      <a:pt x="0" y="4"/>
                    </a:lnTo>
                    <a:lnTo>
                      <a:pt x="7" y="0"/>
                    </a:lnTo>
                    <a:lnTo>
                      <a:pt x="7" y="1192"/>
                    </a:lnTo>
                    <a:lnTo>
                      <a:pt x="0" y="1198"/>
                    </a:lnTo>
                    <a:close/>
                  </a:path>
                </a:pathLst>
              </a:custGeom>
              <a:solidFill>
                <a:srgbClr val="C3BF8D"/>
              </a:solidFill>
              <a:ln w="9525">
                <a:noFill/>
                <a:round/>
                <a:headEnd/>
                <a:tailEnd/>
              </a:ln>
            </p:spPr>
            <p:txBody>
              <a:bodyPr/>
              <a:lstStyle/>
              <a:p>
                <a:endParaRPr lang="es-ES"/>
              </a:p>
            </p:txBody>
          </p:sp>
          <p:sp>
            <p:nvSpPr>
              <p:cNvPr id="147977" name="Freeform 521"/>
              <p:cNvSpPr>
                <a:spLocks/>
              </p:cNvSpPr>
              <p:nvPr/>
            </p:nvSpPr>
            <p:spPr bwMode="auto">
              <a:xfrm>
                <a:off x="2136" y="1719"/>
                <a:ext cx="4" cy="1197"/>
              </a:xfrm>
              <a:custGeom>
                <a:avLst/>
                <a:gdLst/>
                <a:ahLst/>
                <a:cxnLst>
                  <a:cxn ang="0">
                    <a:pos x="0" y="1197"/>
                  </a:cxn>
                  <a:cxn ang="0">
                    <a:pos x="0" y="5"/>
                  </a:cxn>
                  <a:cxn ang="0">
                    <a:pos x="4" y="0"/>
                  </a:cxn>
                  <a:cxn ang="0">
                    <a:pos x="4" y="1190"/>
                  </a:cxn>
                  <a:cxn ang="0">
                    <a:pos x="0" y="1197"/>
                  </a:cxn>
                </a:cxnLst>
                <a:rect l="0" t="0" r="r" b="b"/>
                <a:pathLst>
                  <a:path w="4" h="1197">
                    <a:moveTo>
                      <a:pt x="0" y="1197"/>
                    </a:moveTo>
                    <a:lnTo>
                      <a:pt x="0" y="5"/>
                    </a:lnTo>
                    <a:lnTo>
                      <a:pt x="4" y="0"/>
                    </a:lnTo>
                    <a:lnTo>
                      <a:pt x="4" y="1190"/>
                    </a:lnTo>
                    <a:lnTo>
                      <a:pt x="0" y="1197"/>
                    </a:lnTo>
                    <a:close/>
                  </a:path>
                </a:pathLst>
              </a:custGeom>
              <a:solidFill>
                <a:srgbClr val="C3BD8B"/>
              </a:solidFill>
              <a:ln w="9525">
                <a:noFill/>
                <a:round/>
                <a:headEnd/>
                <a:tailEnd/>
              </a:ln>
            </p:spPr>
            <p:txBody>
              <a:bodyPr/>
              <a:lstStyle/>
              <a:p>
                <a:endParaRPr lang="es-ES"/>
              </a:p>
            </p:txBody>
          </p:sp>
          <p:sp>
            <p:nvSpPr>
              <p:cNvPr id="147978" name="Freeform 522"/>
              <p:cNvSpPr>
                <a:spLocks/>
              </p:cNvSpPr>
              <p:nvPr/>
            </p:nvSpPr>
            <p:spPr bwMode="auto">
              <a:xfrm>
                <a:off x="2138" y="1719"/>
                <a:ext cx="4" cy="1195"/>
              </a:xfrm>
              <a:custGeom>
                <a:avLst/>
                <a:gdLst/>
                <a:ahLst/>
                <a:cxnLst>
                  <a:cxn ang="0">
                    <a:pos x="0" y="1195"/>
                  </a:cxn>
                  <a:cxn ang="0">
                    <a:pos x="0" y="3"/>
                  </a:cxn>
                  <a:cxn ang="0">
                    <a:pos x="4" y="0"/>
                  </a:cxn>
                  <a:cxn ang="0">
                    <a:pos x="4" y="1186"/>
                  </a:cxn>
                  <a:cxn ang="0">
                    <a:pos x="0" y="1195"/>
                  </a:cxn>
                </a:cxnLst>
                <a:rect l="0" t="0" r="r" b="b"/>
                <a:pathLst>
                  <a:path w="4" h="1195">
                    <a:moveTo>
                      <a:pt x="0" y="1195"/>
                    </a:moveTo>
                    <a:lnTo>
                      <a:pt x="0" y="3"/>
                    </a:lnTo>
                    <a:lnTo>
                      <a:pt x="4" y="0"/>
                    </a:lnTo>
                    <a:lnTo>
                      <a:pt x="4" y="1186"/>
                    </a:lnTo>
                    <a:lnTo>
                      <a:pt x="0" y="1195"/>
                    </a:lnTo>
                    <a:close/>
                  </a:path>
                </a:pathLst>
              </a:custGeom>
              <a:solidFill>
                <a:srgbClr val="C3BD8B"/>
              </a:solidFill>
              <a:ln w="9525">
                <a:noFill/>
                <a:round/>
                <a:headEnd/>
                <a:tailEnd/>
              </a:ln>
            </p:spPr>
            <p:txBody>
              <a:bodyPr/>
              <a:lstStyle/>
              <a:p>
                <a:endParaRPr lang="es-ES"/>
              </a:p>
            </p:txBody>
          </p:sp>
          <p:sp>
            <p:nvSpPr>
              <p:cNvPr id="147979" name="Freeform 523"/>
              <p:cNvSpPr>
                <a:spLocks/>
              </p:cNvSpPr>
              <p:nvPr/>
            </p:nvSpPr>
            <p:spPr bwMode="auto">
              <a:xfrm>
                <a:off x="2140" y="1717"/>
                <a:ext cx="5" cy="1192"/>
              </a:xfrm>
              <a:custGeom>
                <a:avLst/>
                <a:gdLst/>
                <a:ahLst/>
                <a:cxnLst>
                  <a:cxn ang="0">
                    <a:pos x="0" y="1192"/>
                  </a:cxn>
                  <a:cxn ang="0">
                    <a:pos x="0" y="2"/>
                  </a:cxn>
                  <a:cxn ang="0">
                    <a:pos x="5" y="0"/>
                  </a:cxn>
                  <a:cxn ang="0">
                    <a:pos x="5" y="1183"/>
                  </a:cxn>
                  <a:cxn ang="0">
                    <a:pos x="0" y="1192"/>
                  </a:cxn>
                </a:cxnLst>
                <a:rect l="0" t="0" r="r" b="b"/>
                <a:pathLst>
                  <a:path w="5" h="1192">
                    <a:moveTo>
                      <a:pt x="0" y="1192"/>
                    </a:moveTo>
                    <a:lnTo>
                      <a:pt x="0" y="2"/>
                    </a:lnTo>
                    <a:lnTo>
                      <a:pt x="5" y="0"/>
                    </a:lnTo>
                    <a:lnTo>
                      <a:pt x="5" y="1183"/>
                    </a:lnTo>
                    <a:lnTo>
                      <a:pt x="0" y="1192"/>
                    </a:lnTo>
                    <a:close/>
                  </a:path>
                </a:pathLst>
              </a:custGeom>
              <a:solidFill>
                <a:srgbClr val="C1BD8B"/>
              </a:solidFill>
              <a:ln w="9525">
                <a:noFill/>
                <a:round/>
                <a:headEnd/>
                <a:tailEnd/>
              </a:ln>
            </p:spPr>
            <p:txBody>
              <a:bodyPr/>
              <a:lstStyle/>
              <a:p>
                <a:endParaRPr lang="es-ES"/>
              </a:p>
            </p:txBody>
          </p:sp>
          <p:sp>
            <p:nvSpPr>
              <p:cNvPr id="147980" name="Freeform 524"/>
              <p:cNvSpPr>
                <a:spLocks/>
              </p:cNvSpPr>
              <p:nvPr/>
            </p:nvSpPr>
            <p:spPr bwMode="auto">
              <a:xfrm>
                <a:off x="2142" y="1715"/>
                <a:ext cx="5" cy="1190"/>
              </a:xfrm>
              <a:custGeom>
                <a:avLst/>
                <a:gdLst/>
                <a:ahLst/>
                <a:cxnLst>
                  <a:cxn ang="0">
                    <a:pos x="0" y="1190"/>
                  </a:cxn>
                  <a:cxn ang="0">
                    <a:pos x="0" y="4"/>
                  </a:cxn>
                  <a:cxn ang="0">
                    <a:pos x="5" y="0"/>
                  </a:cxn>
                  <a:cxn ang="0">
                    <a:pos x="5" y="1181"/>
                  </a:cxn>
                  <a:cxn ang="0">
                    <a:pos x="0" y="1190"/>
                  </a:cxn>
                </a:cxnLst>
                <a:rect l="0" t="0" r="r" b="b"/>
                <a:pathLst>
                  <a:path w="5" h="1190">
                    <a:moveTo>
                      <a:pt x="0" y="1190"/>
                    </a:moveTo>
                    <a:lnTo>
                      <a:pt x="0" y="4"/>
                    </a:lnTo>
                    <a:lnTo>
                      <a:pt x="5" y="0"/>
                    </a:lnTo>
                    <a:lnTo>
                      <a:pt x="5" y="1181"/>
                    </a:lnTo>
                    <a:lnTo>
                      <a:pt x="0" y="1190"/>
                    </a:lnTo>
                    <a:close/>
                  </a:path>
                </a:pathLst>
              </a:custGeom>
              <a:solidFill>
                <a:srgbClr val="C1BD89"/>
              </a:solidFill>
              <a:ln w="9525">
                <a:noFill/>
                <a:round/>
                <a:headEnd/>
                <a:tailEnd/>
              </a:ln>
            </p:spPr>
            <p:txBody>
              <a:bodyPr/>
              <a:lstStyle/>
              <a:p>
                <a:endParaRPr lang="es-ES"/>
              </a:p>
            </p:txBody>
          </p:sp>
          <p:sp>
            <p:nvSpPr>
              <p:cNvPr id="147981" name="Freeform 525"/>
              <p:cNvSpPr>
                <a:spLocks/>
              </p:cNvSpPr>
              <p:nvPr/>
            </p:nvSpPr>
            <p:spPr bwMode="auto">
              <a:xfrm>
                <a:off x="2145" y="1713"/>
                <a:ext cx="4" cy="1187"/>
              </a:xfrm>
              <a:custGeom>
                <a:avLst/>
                <a:gdLst/>
                <a:ahLst/>
                <a:cxnLst>
                  <a:cxn ang="0">
                    <a:pos x="0" y="1187"/>
                  </a:cxn>
                  <a:cxn ang="0">
                    <a:pos x="0" y="4"/>
                  </a:cxn>
                  <a:cxn ang="0">
                    <a:pos x="4" y="0"/>
                  </a:cxn>
                  <a:cxn ang="0">
                    <a:pos x="4" y="1181"/>
                  </a:cxn>
                  <a:cxn ang="0">
                    <a:pos x="0" y="1187"/>
                  </a:cxn>
                </a:cxnLst>
                <a:rect l="0" t="0" r="r" b="b"/>
                <a:pathLst>
                  <a:path w="4" h="1187">
                    <a:moveTo>
                      <a:pt x="0" y="1187"/>
                    </a:moveTo>
                    <a:lnTo>
                      <a:pt x="0" y="4"/>
                    </a:lnTo>
                    <a:lnTo>
                      <a:pt x="4" y="0"/>
                    </a:lnTo>
                    <a:lnTo>
                      <a:pt x="4" y="1181"/>
                    </a:lnTo>
                    <a:lnTo>
                      <a:pt x="0" y="1187"/>
                    </a:lnTo>
                    <a:close/>
                  </a:path>
                </a:pathLst>
              </a:custGeom>
              <a:solidFill>
                <a:srgbClr val="C1BD89"/>
              </a:solidFill>
              <a:ln w="9525">
                <a:noFill/>
                <a:round/>
                <a:headEnd/>
                <a:tailEnd/>
              </a:ln>
            </p:spPr>
            <p:txBody>
              <a:bodyPr/>
              <a:lstStyle/>
              <a:p>
                <a:endParaRPr lang="es-ES"/>
              </a:p>
            </p:txBody>
          </p:sp>
          <p:sp>
            <p:nvSpPr>
              <p:cNvPr id="147982" name="Freeform 526"/>
              <p:cNvSpPr>
                <a:spLocks/>
              </p:cNvSpPr>
              <p:nvPr/>
            </p:nvSpPr>
            <p:spPr bwMode="auto">
              <a:xfrm>
                <a:off x="2147" y="1711"/>
                <a:ext cx="4" cy="1185"/>
              </a:xfrm>
              <a:custGeom>
                <a:avLst/>
                <a:gdLst/>
                <a:ahLst/>
                <a:cxnLst>
                  <a:cxn ang="0">
                    <a:pos x="0" y="1185"/>
                  </a:cxn>
                  <a:cxn ang="0">
                    <a:pos x="0" y="4"/>
                  </a:cxn>
                  <a:cxn ang="0">
                    <a:pos x="4" y="0"/>
                  </a:cxn>
                  <a:cxn ang="0">
                    <a:pos x="4" y="1178"/>
                  </a:cxn>
                  <a:cxn ang="0">
                    <a:pos x="0" y="1185"/>
                  </a:cxn>
                </a:cxnLst>
                <a:rect l="0" t="0" r="r" b="b"/>
                <a:pathLst>
                  <a:path w="4" h="1185">
                    <a:moveTo>
                      <a:pt x="0" y="1185"/>
                    </a:moveTo>
                    <a:lnTo>
                      <a:pt x="0" y="4"/>
                    </a:lnTo>
                    <a:lnTo>
                      <a:pt x="4" y="0"/>
                    </a:lnTo>
                    <a:lnTo>
                      <a:pt x="4" y="1178"/>
                    </a:lnTo>
                    <a:lnTo>
                      <a:pt x="0" y="1185"/>
                    </a:lnTo>
                    <a:close/>
                  </a:path>
                </a:pathLst>
              </a:custGeom>
              <a:solidFill>
                <a:srgbClr val="C1BD89"/>
              </a:solidFill>
              <a:ln w="9525">
                <a:noFill/>
                <a:round/>
                <a:headEnd/>
                <a:tailEnd/>
              </a:ln>
            </p:spPr>
            <p:txBody>
              <a:bodyPr/>
              <a:lstStyle/>
              <a:p>
                <a:endParaRPr lang="es-ES"/>
              </a:p>
            </p:txBody>
          </p:sp>
          <p:sp>
            <p:nvSpPr>
              <p:cNvPr id="147983" name="Freeform 527"/>
              <p:cNvSpPr>
                <a:spLocks/>
              </p:cNvSpPr>
              <p:nvPr/>
            </p:nvSpPr>
            <p:spPr bwMode="auto">
              <a:xfrm>
                <a:off x="2149" y="1708"/>
                <a:ext cx="5" cy="1186"/>
              </a:xfrm>
              <a:custGeom>
                <a:avLst/>
                <a:gdLst/>
                <a:ahLst/>
                <a:cxnLst>
                  <a:cxn ang="0">
                    <a:pos x="0" y="1186"/>
                  </a:cxn>
                  <a:cxn ang="0">
                    <a:pos x="0" y="5"/>
                  </a:cxn>
                  <a:cxn ang="0">
                    <a:pos x="5" y="0"/>
                  </a:cxn>
                  <a:cxn ang="0">
                    <a:pos x="5" y="1177"/>
                  </a:cxn>
                  <a:cxn ang="0">
                    <a:pos x="0" y="1186"/>
                  </a:cxn>
                </a:cxnLst>
                <a:rect l="0" t="0" r="r" b="b"/>
                <a:pathLst>
                  <a:path w="5" h="1186">
                    <a:moveTo>
                      <a:pt x="0" y="1186"/>
                    </a:moveTo>
                    <a:lnTo>
                      <a:pt x="0" y="5"/>
                    </a:lnTo>
                    <a:lnTo>
                      <a:pt x="5" y="0"/>
                    </a:lnTo>
                    <a:lnTo>
                      <a:pt x="5" y="1177"/>
                    </a:lnTo>
                    <a:lnTo>
                      <a:pt x="0" y="1186"/>
                    </a:lnTo>
                    <a:close/>
                  </a:path>
                </a:pathLst>
              </a:custGeom>
              <a:solidFill>
                <a:srgbClr val="C1BD89"/>
              </a:solidFill>
              <a:ln w="9525">
                <a:noFill/>
                <a:round/>
                <a:headEnd/>
                <a:tailEnd/>
              </a:ln>
            </p:spPr>
            <p:txBody>
              <a:bodyPr/>
              <a:lstStyle/>
              <a:p>
                <a:endParaRPr lang="es-ES"/>
              </a:p>
            </p:txBody>
          </p:sp>
          <p:sp>
            <p:nvSpPr>
              <p:cNvPr id="147984" name="Freeform 528"/>
              <p:cNvSpPr>
                <a:spLocks/>
              </p:cNvSpPr>
              <p:nvPr/>
            </p:nvSpPr>
            <p:spPr bwMode="auto">
              <a:xfrm>
                <a:off x="2151" y="1706"/>
                <a:ext cx="5" cy="1183"/>
              </a:xfrm>
              <a:custGeom>
                <a:avLst/>
                <a:gdLst/>
                <a:ahLst/>
                <a:cxnLst>
                  <a:cxn ang="0">
                    <a:pos x="0" y="1183"/>
                  </a:cxn>
                  <a:cxn ang="0">
                    <a:pos x="0" y="5"/>
                  </a:cxn>
                  <a:cxn ang="0">
                    <a:pos x="5" y="0"/>
                  </a:cxn>
                  <a:cxn ang="0">
                    <a:pos x="5" y="1174"/>
                  </a:cxn>
                  <a:cxn ang="0">
                    <a:pos x="0" y="1183"/>
                  </a:cxn>
                </a:cxnLst>
                <a:rect l="0" t="0" r="r" b="b"/>
                <a:pathLst>
                  <a:path w="5" h="1183">
                    <a:moveTo>
                      <a:pt x="0" y="1183"/>
                    </a:moveTo>
                    <a:lnTo>
                      <a:pt x="0" y="5"/>
                    </a:lnTo>
                    <a:lnTo>
                      <a:pt x="5" y="0"/>
                    </a:lnTo>
                    <a:lnTo>
                      <a:pt x="5" y="1174"/>
                    </a:lnTo>
                    <a:lnTo>
                      <a:pt x="0" y="1183"/>
                    </a:lnTo>
                    <a:close/>
                  </a:path>
                </a:pathLst>
              </a:custGeom>
              <a:solidFill>
                <a:srgbClr val="C1BB87"/>
              </a:solidFill>
              <a:ln w="9525">
                <a:noFill/>
                <a:round/>
                <a:headEnd/>
                <a:tailEnd/>
              </a:ln>
            </p:spPr>
            <p:txBody>
              <a:bodyPr/>
              <a:lstStyle/>
              <a:p>
                <a:endParaRPr lang="es-ES"/>
              </a:p>
            </p:txBody>
          </p:sp>
          <p:sp>
            <p:nvSpPr>
              <p:cNvPr id="147985" name="Freeform 529"/>
              <p:cNvSpPr>
                <a:spLocks/>
              </p:cNvSpPr>
              <p:nvPr/>
            </p:nvSpPr>
            <p:spPr bwMode="auto">
              <a:xfrm>
                <a:off x="2154" y="1704"/>
                <a:ext cx="4" cy="1181"/>
              </a:xfrm>
              <a:custGeom>
                <a:avLst/>
                <a:gdLst/>
                <a:ahLst/>
                <a:cxnLst>
                  <a:cxn ang="0">
                    <a:pos x="0" y="1181"/>
                  </a:cxn>
                  <a:cxn ang="0">
                    <a:pos x="0" y="4"/>
                  </a:cxn>
                  <a:cxn ang="0">
                    <a:pos x="4" y="0"/>
                  </a:cxn>
                  <a:cxn ang="0">
                    <a:pos x="4" y="1172"/>
                  </a:cxn>
                  <a:cxn ang="0">
                    <a:pos x="0" y="1181"/>
                  </a:cxn>
                </a:cxnLst>
                <a:rect l="0" t="0" r="r" b="b"/>
                <a:pathLst>
                  <a:path w="4" h="1181">
                    <a:moveTo>
                      <a:pt x="0" y="1181"/>
                    </a:moveTo>
                    <a:lnTo>
                      <a:pt x="0" y="4"/>
                    </a:lnTo>
                    <a:lnTo>
                      <a:pt x="4" y="0"/>
                    </a:lnTo>
                    <a:lnTo>
                      <a:pt x="4" y="1172"/>
                    </a:lnTo>
                    <a:lnTo>
                      <a:pt x="0" y="1181"/>
                    </a:lnTo>
                    <a:close/>
                  </a:path>
                </a:pathLst>
              </a:custGeom>
              <a:solidFill>
                <a:srgbClr val="C1BB87"/>
              </a:solidFill>
              <a:ln w="9525">
                <a:noFill/>
                <a:round/>
                <a:headEnd/>
                <a:tailEnd/>
              </a:ln>
            </p:spPr>
            <p:txBody>
              <a:bodyPr/>
              <a:lstStyle/>
              <a:p>
                <a:endParaRPr lang="es-ES"/>
              </a:p>
            </p:txBody>
          </p:sp>
          <p:sp>
            <p:nvSpPr>
              <p:cNvPr id="147986" name="Freeform 530"/>
              <p:cNvSpPr>
                <a:spLocks/>
              </p:cNvSpPr>
              <p:nvPr/>
            </p:nvSpPr>
            <p:spPr bwMode="auto">
              <a:xfrm>
                <a:off x="2156" y="1704"/>
                <a:ext cx="4" cy="1176"/>
              </a:xfrm>
              <a:custGeom>
                <a:avLst/>
                <a:gdLst/>
                <a:ahLst/>
                <a:cxnLst>
                  <a:cxn ang="0">
                    <a:pos x="0" y="1176"/>
                  </a:cxn>
                  <a:cxn ang="0">
                    <a:pos x="0" y="2"/>
                  </a:cxn>
                  <a:cxn ang="0">
                    <a:pos x="4" y="0"/>
                  </a:cxn>
                  <a:cxn ang="0">
                    <a:pos x="4" y="1170"/>
                  </a:cxn>
                  <a:cxn ang="0">
                    <a:pos x="0" y="1176"/>
                  </a:cxn>
                </a:cxnLst>
                <a:rect l="0" t="0" r="r" b="b"/>
                <a:pathLst>
                  <a:path w="4" h="1176">
                    <a:moveTo>
                      <a:pt x="0" y="1176"/>
                    </a:moveTo>
                    <a:lnTo>
                      <a:pt x="0" y="2"/>
                    </a:lnTo>
                    <a:lnTo>
                      <a:pt x="4" y="0"/>
                    </a:lnTo>
                    <a:lnTo>
                      <a:pt x="4" y="1170"/>
                    </a:lnTo>
                    <a:lnTo>
                      <a:pt x="0" y="1176"/>
                    </a:lnTo>
                    <a:close/>
                  </a:path>
                </a:pathLst>
              </a:custGeom>
              <a:solidFill>
                <a:srgbClr val="BEBA87"/>
              </a:solidFill>
              <a:ln w="9525">
                <a:noFill/>
                <a:round/>
                <a:headEnd/>
                <a:tailEnd/>
              </a:ln>
            </p:spPr>
            <p:txBody>
              <a:bodyPr/>
              <a:lstStyle/>
              <a:p>
                <a:endParaRPr lang="es-ES"/>
              </a:p>
            </p:txBody>
          </p:sp>
          <p:sp>
            <p:nvSpPr>
              <p:cNvPr id="147987" name="Freeform 531"/>
              <p:cNvSpPr>
                <a:spLocks/>
              </p:cNvSpPr>
              <p:nvPr/>
            </p:nvSpPr>
            <p:spPr bwMode="auto">
              <a:xfrm>
                <a:off x="2158" y="1702"/>
                <a:ext cx="4" cy="1174"/>
              </a:xfrm>
              <a:custGeom>
                <a:avLst/>
                <a:gdLst/>
                <a:ahLst/>
                <a:cxnLst>
                  <a:cxn ang="0">
                    <a:pos x="0" y="1174"/>
                  </a:cxn>
                  <a:cxn ang="0">
                    <a:pos x="0" y="2"/>
                  </a:cxn>
                  <a:cxn ang="0">
                    <a:pos x="4" y="0"/>
                  </a:cxn>
                  <a:cxn ang="0">
                    <a:pos x="4" y="1167"/>
                  </a:cxn>
                  <a:cxn ang="0">
                    <a:pos x="0" y="1174"/>
                  </a:cxn>
                </a:cxnLst>
                <a:rect l="0" t="0" r="r" b="b"/>
                <a:pathLst>
                  <a:path w="4" h="1174">
                    <a:moveTo>
                      <a:pt x="0" y="1174"/>
                    </a:moveTo>
                    <a:lnTo>
                      <a:pt x="0" y="2"/>
                    </a:lnTo>
                    <a:lnTo>
                      <a:pt x="4" y="0"/>
                    </a:lnTo>
                    <a:lnTo>
                      <a:pt x="4" y="1167"/>
                    </a:lnTo>
                    <a:lnTo>
                      <a:pt x="0" y="1174"/>
                    </a:lnTo>
                    <a:close/>
                  </a:path>
                </a:pathLst>
              </a:custGeom>
              <a:solidFill>
                <a:srgbClr val="BEBA86"/>
              </a:solidFill>
              <a:ln w="9525">
                <a:noFill/>
                <a:round/>
                <a:headEnd/>
                <a:tailEnd/>
              </a:ln>
            </p:spPr>
            <p:txBody>
              <a:bodyPr/>
              <a:lstStyle/>
              <a:p>
                <a:endParaRPr lang="es-ES"/>
              </a:p>
            </p:txBody>
          </p:sp>
          <p:sp>
            <p:nvSpPr>
              <p:cNvPr id="147988" name="Freeform 532"/>
              <p:cNvSpPr>
                <a:spLocks/>
              </p:cNvSpPr>
              <p:nvPr/>
            </p:nvSpPr>
            <p:spPr bwMode="auto">
              <a:xfrm>
                <a:off x="2160" y="1699"/>
                <a:ext cx="5" cy="1175"/>
              </a:xfrm>
              <a:custGeom>
                <a:avLst/>
                <a:gdLst/>
                <a:ahLst/>
                <a:cxnLst>
                  <a:cxn ang="0">
                    <a:pos x="0" y="1175"/>
                  </a:cxn>
                  <a:cxn ang="0">
                    <a:pos x="0" y="5"/>
                  </a:cxn>
                  <a:cxn ang="0">
                    <a:pos x="5" y="0"/>
                  </a:cxn>
                  <a:cxn ang="0">
                    <a:pos x="5" y="1166"/>
                  </a:cxn>
                  <a:cxn ang="0">
                    <a:pos x="0" y="1175"/>
                  </a:cxn>
                </a:cxnLst>
                <a:rect l="0" t="0" r="r" b="b"/>
                <a:pathLst>
                  <a:path w="5" h="1175">
                    <a:moveTo>
                      <a:pt x="0" y="1175"/>
                    </a:moveTo>
                    <a:lnTo>
                      <a:pt x="0" y="5"/>
                    </a:lnTo>
                    <a:lnTo>
                      <a:pt x="5" y="0"/>
                    </a:lnTo>
                    <a:lnTo>
                      <a:pt x="5" y="1166"/>
                    </a:lnTo>
                    <a:lnTo>
                      <a:pt x="0" y="1175"/>
                    </a:lnTo>
                    <a:close/>
                  </a:path>
                </a:pathLst>
              </a:custGeom>
              <a:solidFill>
                <a:srgbClr val="BEBA86"/>
              </a:solidFill>
              <a:ln w="9525">
                <a:noFill/>
                <a:round/>
                <a:headEnd/>
                <a:tailEnd/>
              </a:ln>
            </p:spPr>
            <p:txBody>
              <a:bodyPr/>
              <a:lstStyle/>
              <a:p>
                <a:endParaRPr lang="es-ES"/>
              </a:p>
            </p:txBody>
          </p:sp>
          <p:sp>
            <p:nvSpPr>
              <p:cNvPr id="147989" name="Freeform 533"/>
              <p:cNvSpPr>
                <a:spLocks/>
              </p:cNvSpPr>
              <p:nvPr/>
            </p:nvSpPr>
            <p:spPr bwMode="auto">
              <a:xfrm>
                <a:off x="2162" y="1697"/>
                <a:ext cx="5" cy="1172"/>
              </a:xfrm>
              <a:custGeom>
                <a:avLst/>
                <a:gdLst/>
                <a:ahLst/>
                <a:cxnLst>
                  <a:cxn ang="0">
                    <a:pos x="0" y="1172"/>
                  </a:cxn>
                  <a:cxn ang="0">
                    <a:pos x="0" y="5"/>
                  </a:cxn>
                  <a:cxn ang="0">
                    <a:pos x="5" y="0"/>
                  </a:cxn>
                  <a:cxn ang="0">
                    <a:pos x="5" y="1163"/>
                  </a:cxn>
                  <a:cxn ang="0">
                    <a:pos x="0" y="1172"/>
                  </a:cxn>
                </a:cxnLst>
                <a:rect l="0" t="0" r="r" b="b"/>
                <a:pathLst>
                  <a:path w="5" h="1172">
                    <a:moveTo>
                      <a:pt x="0" y="1172"/>
                    </a:moveTo>
                    <a:lnTo>
                      <a:pt x="0" y="5"/>
                    </a:lnTo>
                    <a:lnTo>
                      <a:pt x="5" y="0"/>
                    </a:lnTo>
                    <a:lnTo>
                      <a:pt x="5" y="1163"/>
                    </a:lnTo>
                    <a:lnTo>
                      <a:pt x="0" y="1172"/>
                    </a:lnTo>
                    <a:close/>
                  </a:path>
                </a:pathLst>
              </a:custGeom>
              <a:solidFill>
                <a:srgbClr val="BEBA86"/>
              </a:solidFill>
              <a:ln w="9525">
                <a:noFill/>
                <a:round/>
                <a:headEnd/>
                <a:tailEnd/>
              </a:ln>
            </p:spPr>
            <p:txBody>
              <a:bodyPr/>
              <a:lstStyle/>
              <a:p>
                <a:endParaRPr lang="es-ES"/>
              </a:p>
            </p:txBody>
          </p:sp>
          <p:sp>
            <p:nvSpPr>
              <p:cNvPr id="147990" name="Freeform 534"/>
              <p:cNvSpPr>
                <a:spLocks/>
              </p:cNvSpPr>
              <p:nvPr/>
            </p:nvSpPr>
            <p:spPr bwMode="auto">
              <a:xfrm>
                <a:off x="2165" y="1695"/>
                <a:ext cx="4" cy="1170"/>
              </a:xfrm>
              <a:custGeom>
                <a:avLst/>
                <a:gdLst/>
                <a:ahLst/>
                <a:cxnLst>
                  <a:cxn ang="0">
                    <a:pos x="0" y="1170"/>
                  </a:cxn>
                  <a:cxn ang="0">
                    <a:pos x="0" y="4"/>
                  </a:cxn>
                  <a:cxn ang="0">
                    <a:pos x="4" y="0"/>
                  </a:cxn>
                  <a:cxn ang="0">
                    <a:pos x="4" y="1161"/>
                  </a:cxn>
                  <a:cxn ang="0">
                    <a:pos x="0" y="1170"/>
                  </a:cxn>
                </a:cxnLst>
                <a:rect l="0" t="0" r="r" b="b"/>
                <a:pathLst>
                  <a:path w="4" h="1170">
                    <a:moveTo>
                      <a:pt x="0" y="1170"/>
                    </a:moveTo>
                    <a:lnTo>
                      <a:pt x="0" y="4"/>
                    </a:lnTo>
                    <a:lnTo>
                      <a:pt x="4" y="0"/>
                    </a:lnTo>
                    <a:lnTo>
                      <a:pt x="4" y="1161"/>
                    </a:lnTo>
                    <a:lnTo>
                      <a:pt x="0" y="1170"/>
                    </a:lnTo>
                    <a:close/>
                  </a:path>
                </a:pathLst>
              </a:custGeom>
              <a:solidFill>
                <a:srgbClr val="BEBA86"/>
              </a:solidFill>
              <a:ln w="9525">
                <a:noFill/>
                <a:round/>
                <a:headEnd/>
                <a:tailEnd/>
              </a:ln>
            </p:spPr>
            <p:txBody>
              <a:bodyPr/>
              <a:lstStyle/>
              <a:p>
                <a:endParaRPr lang="es-ES"/>
              </a:p>
            </p:txBody>
          </p:sp>
          <p:sp>
            <p:nvSpPr>
              <p:cNvPr id="147991" name="Freeform 535"/>
              <p:cNvSpPr>
                <a:spLocks/>
              </p:cNvSpPr>
              <p:nvPr/>
            </p:nvSpPr>
            <p:spPr bwMode="auto">
              <a:xfrm>
                <a:off x="2167" y="1693"/>
                <a:ext cx="4" cy="1167"/>
              </a:xfrm>
              <a:custGeom>
                <a:avLst/>
                <a:gdLst/>
                <a:ahLst/>
                <a:cxnLst>
                  <a:cxn ang="0">
                    <a:pos x="0" y="1167"/>
                  </a:cxn>
                  <a:cxn ang="0">
                    <a:pos x="0" y="4"/>
                  </a:cxn>
                  <a:cxn ang="0">
                    <a:pos x="4" y="0"/>
                  </a:cxn>
                  <a:cxn ang="0">
                    <a:pos x="4" y="1161"/>
                  </a:cxn>
                  <a:cxn ang="0">
                    <a:pos x="0" y="1167"/>
                  </a:cxn>
                </a:cxnLst>
                <a:rect l="0" t="0" r="r" b="b"/>
                <a:pathLst>
                  <a:path w="4" h="1167">
                    <a:moveTo>
                      <a:pt x="0" y="1167"/>
                    </a:moveTo>
                    <a:lnTo>
                      <a:pt x="0" y="4"/>
                    </a:lnTo>
                    <a:lnTo>
                      <a:pt x="4" y="0"/>
                    </a:lnTo>
                    <a:lnTo>
                      <a:pt x="4" y="1161"/>
                    </a:lnTo>
                    <a:lnTo>
                      <a:pt x="0" y="1167"/>
                    </a:lnTo>
                    <a:close/>
                  </a:path>
                </a:pathLst>
              </a:custGeom>
              <a:solidFill>
                <a:srgbClr val="BEB883"/>
              </a:solidFill>
              <a:ln w="9525">
                <a:noFill/>
                <a:round/>
                <a:headEnd/>
                <a:tailEnd/>
              </a:ln>
            </p:spPr>
            <p:txBody>
              <a:bodyPr/>
              <a:lstStyle/>
              <a:p>
                <a:endParaRPr lang="es-ES"/>
              </a:p>
            </p:txBody>
          </p:sp>
          <p:sp>
            <p:nvSpPr>
              <p:cNvPr id="147992" name="Freeform 536"/>
              <p:cNvSpPr>
                <a:spLocks/>
              </p:cNvSpPr>
              <p:nvPr/>
            </p:nvSpPr>
            <p:spPr bwMode="auto">
              <a:xfrm>
                <a:off x="2169" y="1691"/>
                <a:ext cx="5" cy="1165"/>
              </a:xfrm>
              <a:custGeom>
                <a:avLst/>
                <a:gdLst/>
                <a:ahLst/>
                <a:cxnLst>
                  <a:cxn ang="0">
                    <a:pos x="0" y="1165"/>
                  </a:cxn>
                  <a:cxn ang="0">
                    <a:pos x="0" y="4"/>
                  </a:cxn>
                  <a:cxn ang="0">
                    <a:pos x="5" y="0"/>
                  </a:cxn>
                  <a:cxn ang="0">
                    <a:pos x="5" y="1158"/>
                  </a:cxn>
                  <a:cxn ang="0">
                    <a:pos x="0" y="1165"/>
                  </a:cxn>
                </a:cxnLst>
                <a:rect l="0" t="0" r="r" b="b"/>
                <a:pathLst>
                  <a:path w="5" h="1165">
                    <a:moveTo>
                      <a:pt x="0" y="1165"/>
                    </a:moveTo>
                    <a:lnTo>
                      <a:pt x="0" y="4"/>
                    </a:lnTo>
                    <a:lnTo>
                      <a:pt x="5" y="0"/>
                    </a:lnTo>
                    <a:lnTo>
                      <a:pt x="5" y="1158"/>
                    </a:lnTo>
                    <a:lnTo>
                      <a:pt x="0" y="1165"/>
                    </a:lnTo>
                    <a:close/>
                  </a:path>
                </a:pathLst>
              </a:custGeom>
              <a:solidFill>
                <a:srgbClr val="BEB883"/>
              </a:solidFill>
              <a:ln w="9525">
                <a:noFill/>
                <a:round/>
                <a:headEnd/>
                <a:tailEnd/>
              </a:ln>
            </p:spPr>
            <p:txBody>
              <a:bodyPr/>
              <a:lstStyle/>
              <a:p>
                <a:endParaRPr lang="es-ES"/>
              </a:p>
            </p:txBody>
          </p:sp>
          <p:sp>
            <p:nvSpPr>
              <p:cNvPr id="147993" name="Freeform 537"/>
              <p:cNvSpPr>
                <a:spLocks/>
              </p:cNvSpPr>
              <p:nvPr/>
            </p:nvSpPr>
            <p:spPr bwMode="auto">
              <a:xfrm>
                <a:off x="2171" y="1691"/>
                <a:ext cx="5" cy="1163"/>
              </a:xfrm>
              <a:custGeom>
                <a:avLst/>
                <a:gdLst/>
                <a:ahLst/>
                <a:cxnLst>
                  <a:cxn ang="0">
                    <a:pos x="0" y="1163"/>
                  </a:cxn>
                  <a:cxn ang="0">
                    <a:pos x="0" y="2"/>
                  </a:cxn>
                  <a:cxn ang="0">
                    <a:pos x="5" y="0"/>
                  </a:cxn>
                  <a:cxn ang="0">
                    <a:pos x="5" y="1154"/>
                  </a:cxn>
                  <a:cxn ang="0">
                    <a:pos x="0" y="1163"/>
                  </a:cxn>
                </a:cxnLst>
                <a:rect l="0" t="0" r="r" b="b"/>
                <a:pathLst>
                  <a:path w="5" h="1163">
                    <a:moveTo>
                      <a:pt x="0" y="1163"/>
                    </a:moveTo>
                    <a:lnTo>
                      <a:pt x="0" y="2"/>
                    </a:lnTo>
                    <a:lnTo>
                      <a:pt x="5" y="0"/>
                    </a:lnTo>
                    <a:lnTo>
                      <a:pt x="5" y="1154"/>
                    </a:lnTo>
                    <a:lnTo>
                      <a:pt x="0" y="1163"/>
                    </a:lnTo>
                    <a:close/>
                  </a:path>
                </a:pathLst>
              </a:custGeom>
              <a:solidFill>
                <a:srgbClr val="BCB783"/>
              </a:solidFill>
              <a:ln w="9525">
                <a:noFill/>
                <a:round/>
                <a:headEnd/>
                <a:tailEnd/>
              </a:ln>
            </p:spPr>
            <p:txBody>
              <a:bodyPr/>
              <a:lstStyle/>
              <a:p>
                <a:endParaRPr lang="es-ES"/>
              </a:p>
            </p:txBody>
          </p:sp>
          <p:sp>
            <p:nvSpPr>
              <p:cNvPr id="147994" name="Freeform 538"/>
              <p:cNvSpPr>
                <a:spLocks/>
              </p:cNvSpPr>
              <p:nvPr/>
            </p:nvSpPr>
            <p:spPr bwMode="auto">
              <a:xfrm>
                <a:off x="2174" y="1688"/>
                <a:ext cx="4" cy="1161"/>
              </a:xfrm>
              <a:custGeom>
                <a:avLst/>
                <a:gdLst/>
                <a:ahLst/>
                <a:cxnLst>
                  <a:cxn ang="0">
                    <a:pos x="0" y="1161"/>
                  </a:cxn>
                  <a:cxn ang="0">
                    <a:pos x="0" y="3"/>
                  </a:cxn>
                  <a:cxn ang="0">
                    <a:pos x="4" y="0"/>
                  </a:cxn>
                  <a:cxn ang="0">
                    <a:pos x="4" y="1152"/>
                  </a:cxn>
                  <a:cxn ang="0">
                    <a:pos x="0" y="1161"/>
                  </a:cxn>
                </a:cxnLst>
                <a:rect l="0" t="0" r="r" b="b"/>
                <a:pathLst>
                  <a:path w="4" h="1161">
                    <a:moveTo>
                      <a:pt x="0" y="1161"/>
                    </a:moveTo>
                    <a:lnTo>
                      <a:pt x="0" y="3"/>
                    </a:lnTo>
                    <a:lnTo>
                      <a:pt x="4" y="0"/>
                    </a:lnTo>
                    <a:lnTo>
                      <a:pt x="4" y="1152"/>
                    </a:lnTo>
                    <a:lnTo>
                      <a:pt x="0" y="1161"/>
                    </a:lnTo>
                    <a:close/>
                  </a:path>
                </a:pathLst>
              </a:custGeom>
              <a:solidFill>
                <a:srgbClr val="BCB782"/>
              </a:solidFill>
              <a:ln w="9525">
                <a:noFill/>
                <a:round/>
                <a:headEnd/>
                <a:tailEnd/>
              </a:ln>
            </p:spPr>
            <p:txBody>
              <a:bodyPr/>
              <a:lstStyle/>
              <a:p>
                <a:endParaRPr lang="es-ES"/>
              </a:p>
            </p:txBody>
          </p:sp>
          <p:sp>
            <p:nvSpPr>
              <p:cNvPr id="147995" name="Freeform 539"/>
              <p:cNvSpPr>
                <a:spLocks/>
              </p:cNvSpPr>
              <p:nvPr/>
            </p:nvSpPr>
            <p:spPr bwMode="auto">
              <a:xfrm>
                <a:off x="2176" y="1686"/>
                <a:ext cx="4" cy="1159"/>
              </a:xfrm>
              <a:custGeom>
                <a:avLst/>
                <a:gdLst/>
                <a:ahLst/>
                <a:cxnLst>
                  <a:cxn ang="0">
                    <a:pos x="0" y="1159"/>
                  </a:cxn>
                  <a:cxn ang="0">
                    <a:pos x="0" y="5"/>
                  </a:cxn>
                  <a:cxn ang="0">
                    <a:pos x="4" y="0"/>
                  </a:cxn>
                  <a:cxn ang="0">
                    <a:pos x="4" y="1150"/>
                  </a:cxn>
                  <a:cxn ang="0">
                    <a:pos x="0" y="1159"/>
                  </a:cxn>
                </a:cxnLst>
                <a:rect l="0" t="0" r="r" b="b"/>
                <a:pathLst>
                  <a:path w="4" h="1159">
                    <a:moveTo>
                      <a:pt x="0" y="1159"/>
                    </a:moveTo>
                    <a:lnTo>
                      <a:pt x="0" y="5"/>
                    </a:lnTo>
                    <a:lnTo>
                      <a:pt x="4" y="0"/>
                    </a:lnTo>
                    <a:lnTo>
                      <a:pt x="4" y="1150"/>
                    </a:lnTo>
                    <a:lnTo>
                      <a:pt x="0" y="1159"/>
                    </a:lnTo>
                    <a:close/>
                  </a:path>
                </a:pathLst>
              </a:custGeom>
              <a:solidFill>
                <a:srgbClr val="BCB782"/>
              </a:solidFill>
              <a:ln w="9525">
                <a:noFill/>
                <a:round/>
                <a:headEnd/>
                <a:tailEnd/>
              </a:ln>
            </p:spPr>
            <p:txBody>
              <a:bodyPr/>
              <a:lstStyle/>
              <a:p>
                <a:endParaRPr lang="es-ES"/>
              </a:p>
            </p:txBody>
          </p:sp>
          <p:sp>
            <p:nvSpPr>
              <p:cNvPr id="147996" name="Freeform 540"/>
              <p:cNvSpPr>
                <a:spLocks/>
              </p:cNvSpPr>
              <p:nvPr/>
            </p:nvSpPr>
            <p:spPr bwMode="auto">
              <a:xfrm>
                <a:off x="2178" y="1684"/>
                <a:ext cx="4" cy="1156"/>
              </a:xfrm>
              <a:custGeom>
                <a:avLst/>
                <a:gdLst/>
                <a:ahLst/>
                <a:cxnLst>
                  <a:cxn ang="0">
                    <a:pos x="0" y="1156"/>
                  </a:cxn>
                  <a:cxn ang="0">
                    <a:pos x="0" y="4"/>
                  </a:cxn>
                  <a:cxn ang="0">
                    <a:pos x="4" y="0"/>
                  </a:cxn>
                  <a:cxn ang="0">
                    <a:pos x="4" y="1150"/>
                  </a:cxn>
                  <a:cxn ang="0">
                    <a:pos x="0" y="1156"/>
                  </a:cxn>
                </a:cxnLst>
                <a:rect l="0" t="0" r="r" b="b"/>
                <a:pathLst>
                  <a:path w="4" h="1156">
                    <a:moveTo>
                      <a:pt x="0" y="1156"/>
                    </a:moveTo>
                    <a:lnTo>
                      <a:pt x="0" y="4"/>
                    </a:lnTo>
                    <a:lnTo>
                      <a:pt x="4" y="0"/>
                    </a:lnTo>
                    <a:lnTo>
                      <a:pt x="4" y="1150"/>
                    </a:lnTo>
                    <a:lnTo>
                      <a:pt x="0" y="1156"/>
                    </a:lnTo>
                    <a:close/>
                  </a:path>
                </a:pathLst>
              </a:custGeom>
              <a:solidFill>
                <a:srgbClr val="BCB782"/>
              </a:solidFill>
              <a:ln w="9525">
                <a:noFill/>
                <a:round/>
                <a:headEnd/>
                <a:tailEnd/>
              </a:ln>
            </p:spPr>
            <p:txBody>
              <a:bodyPr/>
              <a:lstStyle/>
              <a:p>
                <a:endParaRPr lang="es-ES"/>
              </a:p>
            </p:txBody>
          </p:sp>
          <p:sp>
            <p:nvSpPr>
              <p:cNvPr id="147997" name="Freeform 541"/>
              <p:cNvSpPr>
                <a:spLocks/>
              </p:cNvSpPr>
              <p:nvPr/>
            </p:nvSpPr>
            <p:spPr bwMode="auto">
              <a:xfrm>
                <a:off x="2180" y="1682"/>
                <a:ext cx="5" cy="1154"/>
              </a:xfrm>
              <a:custGeom>
                <a:avLst/>
                <a:gdLst/>
                <a:ahLst/>
                <a:cxnLst>
                  <a:cxn ang="0">
                    <a:pos x="0" y="1154"/>
                  </a:cxn>
                  <a:cxn ang="0">
                    <a:pos x="0" y="4"/>
                  </a:cxn>
                  <a:cxn ang="0">
                    <a:pos x="5" y="0"/>
                  </a:cxn>
                  <a:cxn ang="0">
                    <a:pos x="5" y="1147"/>
                  </a:cxn>
                  <a:cxn ang="0">
                    <a:pos x="0" y="1154"/>
                  </a:cxn>
                </a:cxnLst>
                <a:rect l="0" t="0" r="r" b="b"/>
                <a:pathLst>
                  <a:path w="5" h="1154">
                    <a:moveTo>
                      <a:pt x="0" y="1154"/>
                    </a:moveTo>
                    <a:lnTo>
                      <a:pt x="0" y="4"/>
                    </a:lnTo>
                    <a:lnTo>
                      <a:pt x="5" y="0"/>
                    </a:lnTo>
                    <a:lnTo>
                      <a:pt x="5" y="1147"/>
                    </a:lnTo>
                    <a:lnTo>
                      <a:pt x="0" y="1154"/>
                    </a:lnTo>
                    <a:close/>
                  </a:path>
                </a:pathLst>
              </a:custGeom>
              <a:solidFill>
                <a:srgbClr val="BCB780"/>
              </a:solidFill>
              <a:ln w="9525">
                <a:noFill/>
                <a:round/>
                <a:headEnd/>
                <a:tailEnd/>
              </a:ln>
            </p:spPr>
            <p:txBody>
              <a:bodyPr/>
              <a:lstStyle/>
              <a:p>
                <a:endParaRPr lang="es-ES"/>
              </a:p>
            </p:txBody>
          </p:sp>
          <p:sp>
            <p:nvSpPr>
              <p:cNvPr id="147998" name="Freeform 542"/>
              <p:cNvSpPr>
                <a:spLocks/>
              </p:cNvSpPr>
              <p:nvPr/>
            </p:nvSpPr>
            <p:spPr bwMode="auto">
              <a:xfrm>
                <a:off x="2182" y="1679"/>
                <a:ext cx="5" cy="1155"/>
              </a:xfrm>
              <a:custGeom>
                <a:avLst/>
                <a:gdLst/>
                <a:ahLst/>
                <a:cxnLst>
                  <a:cxn ang="0">
                    <a:pos x="0" y="1155"/>
                  </a:cxn>
                  <a:cxn ang="0">
                    <a:pos x="0" y="5"/>
                  </a:cxn>
                  <a:cxn ang="0">
                    <a:pos x="5" y="0"/>
                  </a:cxn>
                  <a:cxn ang="0">
                    <a:pos x="5" y="1146"/>
                  </a:cxn>
                  <a:cxn ang="0">
                    <a:pos x="0" y="1155"/>
                  </a:cxn>
                </a:cxnLst>
                <a:rect l="0" t="0" r="r" b="b"/>
                <a:pathLst>
                  <a:path w="5" h="1155">
                    <a:moveTo>
                      <a:pt x="0" y="1155"/>
                    </a:moveTo>
                    <a:lnTo>
                      <a:pt x="0" y="5"/>
                    </a:lnTo>
                    <a:lnTo>
                      <a:pt x="5" y="0"/>
                    </a:lnTo>
                    <a:lnTo>
                      <a:pt x="5" y="1146"/>
                    </a:lnTo>
                    <a:lnTo>
                      <a:pt x="0" y="1155"/>
                    </a:lnTo>
                    <a:close/>
                  </a:path>
                </a:pathLst>
              </a:custGeom>
              <a:solidFill>
                <a:srgbClr val="BCB680"/>
              </a:solidFill>
              <a:ln w="9525">
                <a:noFill/>
                <a:round/>
                <a:headEnd/>
                <a:tailEnd/>
              </a:ln>
            </p:spPr>
            <p:txBody>
              <a:bodyPr/>
              <a:lstStyle/>
              <a:p>
                <a:endParaRPr lang="es-ES"/>
              </a:p>
            </p:txBody>
          </p:sp>
          <p:sp>
            <p:nvSpPr>
              <p:cNvPr id="147999" name="Freeform 543"/>
              <p:cNvSpPr>
                <a:spLocks/>
              </p:cNvSpPr>
              <p:nvPr/>
            </p:nvSpPr>
            <p:spPr bwMode="auto">
              <a:xfrm>
                <a:off x="2185" y="1677"/>
                <a:ext cx="4" cy="1152"/>
              </a:xfrm>
              <a:custGeom>
                <a:avLst/>
                <a:gdLst/>
                <a:ahLst/>
                <a:cxnLst>
                  <a:cxn ang="0">
                    <a:pos x="0" y="1152"/>
                  </a:cxn>
                  <a:cxn ang="0">
                    <a:pos x="0" y="5"/>
                  </a:cxn>
                  <a:cxn ang="0">
                    <a:pos x="4" y="0"/>
                  </a:cxn>
                  <a:cxn ang="0">
                    <a:pos x="4" y="1143"/>
                  </a:cxn>
                  <a:cxn ang="0">
                    <a:pos x="0" y="1152"/>
                  </a:cxn>
                </a:cxnLst>
                <a:rect l="0" t="0" r="r" b="b"/>
                <a:pathLst>
                  <a:path w="4" h="1152">
                    <a:moveTo>
                      <a:pt x="0" y="1152"/>
                    </a:moveTo>
                    <a:lnTo>
                      <a:pt x="0" y="5"/>
                    </a:lnTo>
                    <a:lnTo>
                      <a:pt x="4" y="0"/>
                    </a:lnTo>
                    <a:lnTo>
                      <a:pt x="4" y="1143"/>
                    </a:lnTo>
                    <a:lnTo>
                      <a:pt x="0" y="1152"/>
                    </a:lnTo>
                    <a:close/>
                  </a:path>
                </a:pathLst>
              </a:custGeom>
              <a:solidFill>
                <a:srgbClr val="BCB680"/>
              </a:solidFill>
              <a:ln w="9525">
                <a:noFill/>
                <a:round/>
                <a:headEnd/>
                <a:tailEnd/>
              </a:ln>
            </p:spPr>
            <p:txBody>
              <a:bodyPr/>
              <a:lstStyle/>
              <a:p>
                <a:endParaRPr lang="es-ES"/>
              </a:p>
            </p:txBody>
          </p:sp>
          <p:sp>
            <p:nvSpPr>
              <p:cNvPr id="148000" name="Freeform 544"/>
              <p:cNvSpPr>
                <a:spLocks/>
              </p:cNvSpPr>
              <p:nvPr/>
            </p:nvSpPr>
            <p:spPr bwMode="auto">
              <a:xfrm>
                <a:off x="2187" y="1675"/>
                <a:ext cx="4" cy="1150"/>
              </a:xfrm>
              <a:custGeom>
                <a:avLst/>
                <a:gdLst/>
                <a:ahLst/>
                <a:cxnLst>
                  <a:cxn ang="0">
                    <a:pos x="0" y="1150"/>
                  </a:cxn>
                  <a:cxn ang="0">
                    <a:pos x="0" y="4"/>
                  </a:cxn>
                  <a:cxn ang="0">
                    <a:pos x="4" y="0"/>
                  </a:cxn>
                  <a:cxn ang="0">
                    <a:pos x="4" y="1141"/>
                  </a:cxn>
                  <a:cxn ang="0">
                    <a:pos x="0" y="1150"/>
                  </a:cxn>
                </a:cxnLst>
                <a:rect l="0" t="0" r="r" b="b"/>
                <a:pathLst>
                  <a:path w="4" h="1150">
                    <a:moveTo>
                      <a:pt x="0" y="1150"/>
                    </a:moveTo>
                    <a:lnTo>
                      <a:pt x="0" y="4"/>
                    </a:lnTo>
                    <a:lnTo>
                      <a:pt x="4" y="0"/>
                    </a:lnTo>
                    <a:lnTo>
                      <a:pt x="4" y="1141"/>
                    </a:lnTo>
                    <a:lnTo>
                      <a:pt x="0" y="1150"/>
                    </a:lnTo>
                    <a:close/>
                  </a:path>
                </a:pathLst>
              </a:custGeom>
              <a:solidFill>
                <a:srgbClr val="B9B580"/>
              </a:solidFill>
              <a:ln w="9525">
                <a:noFill/>
                <a:round/>
                <a:headEnd/>
                <a:tailEnd/>
              </a:ln>
            </p:spPr>
            <p:txBody>
              <a:bodyPr/>
              <a:lstStyle/>
              <a:p>
                <a:endParaRPr lang="es-ES"/>
              </a:p>
            </p:txBody>
          </p:sp>
          <p:sp>
            <p:nvSpPr>
              <p:cNvPr id="148001" name="Freeform 545"/>
              <p:cNvSpPr>
                <a:spLocks/>
              </p:cNvSpPr>
              <p:nvPr/>
            </p:nvSpPr>
            <p:spPr bwMode="auto">
              <a:xfrm>
                <a:off x="2189" y="1675"/>
                <a:ext cx="4" cy="1145"/>
              </a:xfrm>
              <a:custGeom>
                <a:avLst/>
                <a:gdLst/>
                <a:ahLst/>
                <a:cxnLst>
                  <a:cxn ang="0">
                    <a:pos x="0" y="1145"/>
                  </a:cxn>
                  <a:cxn ang="0">
                    <a:pos x="0" y="2"/>
                  </a:cxn>
                  <a:cxn ang="0">
                    <a:pos x="4" y="0"/>
                  </a:cxn>
                  <a:cxn ang="0">
                    <a:pos x="4" y="1139"/>
                  </a:cxn>
                  <a:cxn ang="0">
                    <a:pos x="0" y="1145"/>
                  </a:cxn>
                </a:cxnLst>
                <a:rect l="0" t="0" r="r" b="b"/>
                <a:pathLst>
                  <a:path w="4" h="1145">
                    <a:moveTo>
                      <a:pt x="0" y="1145"/>
                    </a:moveTo>
                    <a:lnTo>
                      <a:pt x="0" y="2"/>
                    </a:lnTo>
                    <a:lnTo>
                      <a:pt x="4" y="0"/>
                    </a:lnTo>
                    <a:lnTo>
                      <a:pt x="4" y="1139"/>
                    </a:lnTo>
                    <a:lnTo>
                      <a:pt x="0" y="1145"/>
                    </a:lnTo>
                    <a:close/>
                  </a:path>
                </a:pathLst>
              </a:custGeom>
              <a:solidFill>
                <a:srgbClr val="B9B57F"/>
              </a:solidFill>
              <a:ln w="9525">
                <a:noFill/>
                <a:round/>
                <a:headEnd/>
                <a:tailEnd/>
              </a:ln>
            </p:spPr>
            <p:txBody>
              <a:bodyPr/>
              <a:lstStyle/>
              <a:p>
                <a:endParaRPr lang="es-ES"/>
              </a:p>
            </p:txBody>
          </p:sp>
          <p:sp>
            <p:nvSpPr>
              <p:cNvPr id="148002" name="Freeform 546"/>
              <p:cNvSpPr>
                <a:spLocks/>
              </p:cNvSpPr>
              <p:nvPr/>
            </p:nvSpPr>
            <p:spPr bwMode="auto">
              <a:xfrm>
                <a:off x="2191" y="1673"/>
                <a:ext cx="5" cy="1143"/>
              </a:xfrm>
              <a:custGeom>
                <a:avLst/>
                <a:gdLst/>
                <a:ahLst/>
                <a:cxnLst>
                  <a:cxn ang="0">
                    <a:pos x="0" y="1143"/>
                  </a:cxn>
                  <a:cxn ang="0">
                    <a:pos x="0" y="2"/>
                  </a:cxn>
                  <a:cxn ang="0">
                    <a:pos x="5" y="0"/>
                  </a:cxn>
                  <a:cxn ang="0">
                    <a:pos x="5" y="1136"/>
                  </a:cxn>
                  <a:cxn ang="0">
                    <a:pos x="0" y="1143"/>
                  </a:cxn>
                </a:cxnLst>
                <a:rect l="0" t="0" r="r" b="b"/>
                <a:pathLst>
                  <a:path w="5" h="1143">
                    <a:moveTo>
                      <a:pt x="0" y="1143"/>
                    </a:moveTo>
                    <a:lnTo>
                      <a:pt x="0" y="2"/>
                    </a:lnTo>
                    <a:lnTo>
                      <a:pt x="5" y="0"/>
                    </a:lnTo>
                    <a:lnTo>
                      <a:pt x="5" y="1136"/>
                    </a:lnTo>
                    <a:lnTo>
                      <a:pt x="0" y="1143"/>
                    </a:lnTo>
                    <a:close/>
                  </a:path>
                </a:pathLst>
              </a:custGeom>
              <a:solidFill>
                <a:srgbClr val="B9B57F"/>
              </a:solidFill>
              <a:ln w="9525">
                <a:noFill/>
                <a:round/>
                <a:headEnd/>
                <a:tailEnd/>
              </a:ln>
            </p:spPr>
            <p:txBody>
              <a:bodyPr/>
              <a:lstStyle/>
              <a:p>
                <a:endParaRPr lang="es-ES"/>
              </a:p>
            </p:txBody>
          </p:sp>
          <p:sp>
            <p:nvSpPr>
              <p:cNvPr id="148003" name="Freeform 547"/>
              <p:cNvSpPr>
                <a:spLocks/>
              </p:cNvSpPr>
              <p:nvPr/>
            </p:nvSpPr>
            <p:spPr bwMode="auto">
              <a:xfrm>
                <a:off x="2193" y="1671"/>
                <a:ext cx="5" cy="1143"/>
              </a:xfrm>
              <a:custGeom>
                <a:avLst/>
                <a:gdLst/>
                <a:ahLst/>
                <a:cxnLst>
                  <a:cxn ang="0">
                    <a:pos x="0" y="1143"/>
                  </a:cxn>
                  <a:cxn ang="0">
                    <a:pos x="0" y="4"/>
                  </a:cxn>
                  <a:cxn ang="0">
                    <a:pos x="5" y="0"/>
                  </a:cxn>
                  <a:cxn ang="0">
                    <a:pos x="5" y="1134"/>
                  </a:cxn>
                  <a:cxn ang="0">
                    <a:pos x="0" y="1143"/>
                  </a:cxn>
                </a:cxnLst>
                <a:rect l="0" t="0" r="r" b="b"/>
                <a:pathLst>
                  <a:path w="5" h="1143">
                    <a:moveTo>
                      <a:pt x="0" y="1143"/>
                    </a:moveTo>
                    <a:lnTo>
                      <a:pt x="0" y="4"/>
                    </a:lnTo>
                    <a:lnTo>
                      <a:pt x="5" y="0"/>
                    </a:lnTo>
                    <a:lnTo>
                      <a:pt x="5" y="1134"/>
                    </a:lnTo>
                    <a:lnTo>
                      <a:pt x="0" y="1143"/>
                    </a:lnTo>
                    <a:close/>
                  </a:path>
                </a:pathLst>
              </a:custGeom>
              <a:solidFill>
                <a:srgbClr val="B9B57F"/>
              </a:solidFill>
              <a:ln w="9525">
                <a:noFill/>
                <a:round/>
                <a:headEnd/>
                <a:tailEnd/>
              </a:ln>
            </p:spPr>
            <p:txBody>
              <a:bodyPr/>
              <a:lstStyle/>
              <a:p>
                <a:endParaRPr lang="es-ES"/>
              </a:p>
            </p:txBody>
          </p:sp>
          <p:sp>
            <p:nvSpPr>
              <p:cNvPr id="148004" name="Freeform 548"/>
              <p:cNvSpPr>
                <a:spLocks/>
              </p:cNvSpPr>
              <p:nvPr/>
            </p:nvSpPr>
            <p:spPr bwMode="auto">
              <a:xfrm>
                <a:off x="2196" y="1668"/>
                <a:ext cx="4" cy="1141"/>
              </a:xfrm>
              <a:custGeom>
                <a:avLst/>
                <a:gdLst/>
                <a:ahLst/>
                <a:cxnLst>
                  <a:cxn ang="0">
                    <a:pos x="0" y="1141"/>
                  </a:cxn>
                  <a:cxn ang="0">
                    <a:pos x="0" y="5"/>
                  </a:cxn>
                  <a:cxn ang="0">
                    <a:pos x="4" y="0"/>
                  </a:cxn>
                  <a:cxn ang="0">
                    <a:pos x="4" y="1132"/>
                  </a:cxn>
                  <a:cxn ang="0">
                    <a:pos x="0" y="1141"/>
                  </a:cxn>
                </a:cxnLst>
                <a:rect l="0" t="0" r="r" b="b"/>
                <a:pathLst>
                  <a:path w="4" h="1141">
                    <a:moveTo>
                      <a:pt x="0" y="1141"/>
                    </a:moveTo>
                    <a:lnTo>
                      <a:pt x="0" y="5"/>
                    </a:lnTo>
                    <a:lnTo>
                      <a:pt x="4" y="0"/>
                    </a:lnTo>
                    <a:lnTo>
                      <a:pt x="4" y="1132"/>
                    </a:lnTo>
                    <a:lnTo>
                      <a:pt x="0" y="1141"/>
                    </a:lnTo>
                    <a:close/>
                  </a:path>
                </a:pathLst>
              </a:custGeom>
              <a:solidFill>
                <a:srgbClr val="B9B57D"/>
              </a:solidFill>
              <a:ln w="9525">
                <a:noFill/>
                <a:round/>
                <a:headEnd/>
                <a:tailEnd/>
              </a:ln>
            </p:spPr>
            <p:txBody>
              <a:bodyPr/>
              <a:lstStyle/>
              <a:p>
                <a:endParaRPr lang="es-ES"/>
              </a:p>
            </p:txBody>
          </p:sp>
          <p:sp>
            <p:nvSpPr>
              <p:cNvPr id="148005" name="Freeform 549"/>
              <p:cNvSpPr>
                <a:spLocks/>
              </p:cNvSpPr>
              <p:nvPr/>
            </p:nvSpPr>
            <p:spPr bwMode="auto">
              <a:xfrm>
                <a:off x="2198" y="1666"/>
                <a:ext cx="4" cy="1139"/>
              </a:xfrm>
              <a:custGeom>
                <a:avLst/>
                <a:gdLst/>
                <a:ahLst/>
                <a:cxnLst>
                  <a:cxn ang="0">
                    <a:pos x="0" y="1139"/>
                  </a:cxn>
                  <a:cxn ang="0">
                    <a:pos x="0" y="5"/>
                  </a:cxn>
                  <a:cxn ang="0">
                    <a:pos x="4" y="0"/>
                  </a:cxn>
                  <a:cxn ang="0">
                    <a:pos x="4" y="1130"/>
                  </a:cxn>
                  <a:cxn ang="0">
                    <a:pos x="0" y="1139"/>
                  </a:cxn>
                </a:cxnLst>
                <a:rect l="0" t="0" r="r" b="b"/>
                <a:pathLst>
                  <a:path w="4" h="1139">
                    <a:moveTo>
                      <a:pt x="0" y="1139"/>
                    </a:moveTo>
                    <a:lnTo>
                      <a:pt x="0" y="5"/>
                    </a:lnTo>
                    <a:lnTo>
                      <a:pt x="4" y="0"/>
                    </a:lnTo>
                    <a:lnTo>
                      <a:pt x="4" y="1130"/>
                    </a:lnTo>
                    <a:lnTo>
                      <a:pt x="0" y="1139"/>
                    </a:lnTo>
                    <a:close/>
                  </a:path>
                </a:pathLst>
              </a:custGeom>
              <a:solidFill>
                <a:srgbClr val="B9B57D"/>
              </a:solidFill>
              <a:ln w="9525">
                <a:noFill/>
                <a:round/>
                <a:headEnd/>
                <a:tailEnd/>
              </a:ln>
            </p:spPr>
            <p:txBody>
              <a:bodyPr/>
              <a:lstStyle/>
              <a:p>
                <a:endParaRPr lang="es-ES"/>
              </a:p>
            </p:txBody>
          </p:sp>
          <p:sp>
            <p:nvSpPr>
              <p:cNvPr id="148006" name="Freeform 550"/>
              <p:cNvSpPr>
                <a:spLocks/>
              </p:cNvSpPr>
              <p:nvPr/>
            </p:nvSpPr>
            <p:spPr bwMode="auto">
              <a:xfrm>
                <a:off x="2200" y="1664"/>
                <a:ext cx="5" cy="1136"/>
              </a:xfrm>
              <a:custGeom>
                <a:avLst/>
                <a:gdLst/>
                <a:ahLst/>
                <a:cxnLst>
                  <a:cxn ang="0">
                    <a:pos x="0" y="1136"/>
                  </a:cxn>
                  <a:cxn ang="0">
                    <a:pos x="0" y="4"/>
                  </a:cxn>
                  <a:cxn ang="0">
                    <a:pos x="5" y="0"/>
                  </a:cxn>
                  <a:cxn ang="0">
                    <a:pos x="5" y="1130"/>
                  </a:cxn>
                  <a:cxn ang="0">
                    <a:pos x="0" y="1136"/>
                  </a:cxn>
                </a:cxnLst>
                <a:rect l="0" t="0" r="r" b="b"/>
                <a:pathLst>
                  <a:path w="5" h="1136">
                    <a:moveTo>
                      <a:pt x="0" y="1136"/>
                    </a:moveTo>
                    <a:lnTo>
                      <a:pt x="0" y="4"/>
                    </a:lnTo>
                    <a:lnTo>
                      <a:pt x="5" y="0"/>
                    </a:lnTo>
                    <a:lnTo>
                      <a:pt x="5" y="1130"/>
                    </a:lnTo>
                    <a:lnTo>
                      <a:pt x="0" y="1136"/>
                    </a:lnTo>
                    <a:close/>
                  </a:path>
                </a:pathLst>
              </a:custGeom>
              <a:solidFill>
                <a:srgbClr val="B9B37D"/>
              </a:solidFill>
              <a:ln w="9525">
                <a:noFill/>
                <a:round/>
                <a:headEnd/>
                <a:tailEnd/>
              </a:ln>
            </p:spPr>
            <p:txBody>
              <a:bodyPr/>
              <a:lstStyle/>
              <a:p>
                <a:endParaRPr lang="es-ES"/>
              </a:p>
            </p:txBody>
          </p:sp>
          <p:sp>
            <p:nvSpPr>
              <p:cNvPr id="148007" name="Freeform 551"/>
              <p:cNvSpPr>
                <a:spLocks/>
              </p:cNvSpPr>
              <p:nvPr/>
            </p:nvSpPr>
            <p:spPr bwMode="auto">
              <a:xfrm>
                <a:off x="2202" y="1662"/>
                <a:ext cx="5" cy="1134"/>
              </a:xfrm>
              <a:custGeom>
                <a:avLst/>
                <a:gdLst/>
                <a:ahLst/>
                <a:cxnLst>
                  <a:cxn ang="0">
                    <a:pos x="0" y="1134"/>
                  </a:cxn>
                  <a:cxn ang="0">
                    <a:pos x="0" y="4"/>
                  </a:cxn>
                  <a:cxn ang="0">
                    <a:pos x="5" y="0"/>
                  </a:cxn>
                  <a:cxn ang="0">
                    <a:pos x="5" y="1127"/>
                  </a:cxn>
                  <a:cxn ang="0">
                    <a:pos x="0" y="1134"/>
                  </a:cxn>
                </a:cxnLst>
                <a:rect l="0" t="0" r="r" b="b"/>
                <a:pathLst>
                  <a:path w="5" h="1134">
                    <a:moveTo>
                      <a:pt x="0" y="1134"/>
                    </a:moveTo>
                    <a:lnTo>
                      <a:pt x="0" y="4"/>
                    </a:lnTo>
                    <a:lnTo>
                      <a:pt x="5" y="0"/>
                    </a:lnTo>
                    <a:lnTo>
                      <a:pt x="5" y="1127"/>
                    </a:lnTo>
                    <a:lnTo>
                      <a:pt x="0" y="1134"/>
                    </a:lnTo>
                    <a:close/>
                  </a:path>
                </a:pathLst>
              </a:custGeom>
              <a:solidFill>
                <a:srgbClr val="B6B27B"/>
              </a:solidFill>
              <a:ln w="9525">
                <a:noFill/>
                <a:round/>
                <a:headEnd/>
                <a:tailEnd/>
              </a:ln>
            </p:spPr>
            <p:txBody>
              <a:bodyPr/>
              <a:lstStyle/>
              <a:p>
                <a:endParaRPr lang="es-ES"/>
              </a:p>
            </p:txBody>
          </p:sp>
          <p:sp>
            <p:nvSpPr>
              <p:cNvPr id="148008" name="Freeform 552"/>
              <p:cNvSpPr>
                <a:spLocks/>
              </p:cNvSpPr>
              <p:nvPr/>
            </p:nvSpPr>
            <p:spPr bwMode="auto">
              <a:xfrm>
                <a:off x="2205" y="1660"/>
                <a:ext cx="4" cy="1134"/>
              </a:xfrm>
              <a:custGeom>
                <a:avLst/>
                <a:gdLst/>
                <a:ahLst/>
                <a:cxnLst>
                  <a:cxn ang="0">
                    <a:pos x="0" y="1134"/>
                  </a:cxn>
                  <a:cxn ang="0">
                    <a:pos x="0" y="4"/>
                  </a:cxn>
                  <a:cxn ang="0">
                    <a:pos x="4" y="0"/>
                  </a:cxn>
                  <a:cxn ang="0">
                    <a:pos x="4" y="1125"/>
                  </a:cxn>
                  <a:cxn ang="0">
                    <a:pos x="0" y="1134"/>
                  </a:cxn>
                </a:cxnLst>
                <a:rect l="0" t="0" r="r" b="b"/>
                <a:pathLst>
                  <a:path w="4" h="1134">
                    <a:moveTo>
                      <a:pt x="0" y="1134"/>
                    </a:moveTo>
                    <a:lnTo>
                      <a:pt x="0" y="4"/>
                    </a:lnTo>
                    <a:lnTo>
                      <a:pt x="4" y="0"/>
                    </a:lnTo>
                    <a:lnTo>
                      <a:pt x="4" y="1125"/>
                    </a:lnTo>
                    <a:lnTo>
                      <a:pt x="0" y="1134"/>
                    </a:lnTo>
                    <a:close/>
                  </a:path>
                </a:pathLst>
              </a:custGeom>
              <a:solidFill>
                <a:srgbClr val="B6B27B"/>
              </a:solidFill>
              <a:ln w="9525">
                <a:noFill/>
                <a:round/>
                <a:headEnd/>
                <a:tailEnd/>
              </a:ln>
            </p:spPr>
            <p:txBody>
              <a:bodyPr/>
              <a:lstStyle/>
              <a:p>
                <a:endParaRPr lang="es-ES"/>
              </a:p>
            </p:txBody>
          </p:sp>
          <p:sp>
            <p:nvSpPr>
              <p:cNvPr id="148009" name="Freeform 553"/>
              <p:cNvSpPr>
                <a:spLocks/>
              </p:cNvSpPr>
              <p:nvPr/>
            </p:nvSpPr>
            <p:spPr bwMode="auto">
              <a:xfrm>
                <a:off x="2207" y="1660"/>
                <a:ext cx="4" cy="1129"/>
              </a:xfrm>
              <a:custGeom>
                <a:avLst/>
                <a:gdLst/>
                <a:ahLst/>
                <a:cxnLst>
                  <a:cxn ang="0">
                    <a:pos x="0" y="1129"/>
                  </a:cxn>
                  <a:cxn ang="0">
                    <a:pos x="0" y="2"/>
                  </a:cxn>
                  <a:cxn ang="0">
                    <a:pos x="4" y="0"/>
                  </a:cxn>
                  <a:cxn ang="0">
                    <a:pos x="4" y="1121"/>
                  </a:cxn>
                  <a:cxn ang="0">
                    <a:pos x="0" y="1129"/>
                  </a:cxn>
                </a:cxnLst>
                <a:rect l="0" t="0" r="r" b="b"/>
                <a:pathLst>
                  <a:path w="4" h="1129">
                    <a:moveTo>
                      <a:pt x="0" y="1129"/>
                    </a:moveTo>
                    <a:lnTo>
                      <a:pt x="0" y="2"/>
                    </a:lnTo>
                    <a:lnTo>
                      <a:pt x="4" y="0"/>
                    </a:lnTo>
                    <a:lnTo>
                      <a:pt x="4" y="1121"/>
                    </a:lnTo>
                    <a:lnTo>
                      <a:pt x="0" y="1129"/>
                    </a:lnTo>
                    <a:close/>
                  </a:path>
                </a:pathLst>
              </a:custGeom>
              <a:solidFill>
                <a:srgbClr val="B6B27B"/>
              </a:solidFill>
              <a:ln w="9525">
                <a:noFill/>
                <a:round/>
                <a:headEnd/>
                <a:tailEnd/>
              </a:ln>
            </p:spPr>
            <p:txBody>
              <a:bodyPr/>
              <a:lstStyle/>
              <a:p>
                <a:endParaRPr lang="es-ES"/>
              </a:p>
            </p:txBody>
          </p:sp>
          <p:sp>
            <p:nvSpPr>
              <p:cNvPr id="148010" name="Freeform 554"/>
              <p:cNvSpPr>
                <a:spLocks/>
              </p:cNvSpPr>
              <p:nvPr/>
            </p:nvSpPr>
            <p:spPr bwMode="auto">
              <a:xfrm>
                <a:off x="2209" y="1657"/>
                <a:ext cx="4" cy="1128"/>
              </a:xfrm>
              <a:custGeom>
                <a:avLst/>
                <a:gdLst/>
                <a:ahLst/>
                <a:cxnLst>
                  <a:cxn ang="0">
                    <a:pos x="0" y="1128"/>
                  </a:cxn>
                  <a:cxn ang="0">
                    <a:pos x="0" y="3"/>
                  </a:cxn>
                  <a:cxn ang="0">
                    <a:pos x="4" y="0"/>
                  </a:cxn>
                  <a:cxn ang="0">
                    <a:pos x="4" y="1119"/>
                  </a:cxn>
                  <a:cxn ang="0">
                    <a:pos x="0" y="1128"/>
                  </a:cxn>
                </a:cxnLst>
                <a:rect l="0" t="0" r="r" b="b"/>
                <a:pathLst>
                  <a:path w="4" h="1128">
                    <a:moveTo>
                      <a:pt x="0" y="1128"/>
                    </a:moveTo>
                    <a:lnTo>
                      <a:pt x="0" y="3"/>
                    </a:lnTo>
                    <a:lnTo>
                      <a:pt x="4" y="0"/>
                    </a:lnTo>
                    <a:lnTo>
                      <a:pt x="4" y="1119"/>
                    </a:lnTo>
                    <a:lnTo>
                      <a:pt x="0" y="1128"/>
                    </a:lnTo>
                    <a:close/>
                  </a:path>
                </a:pathLst>
              </a:custGeom>
              <a:solidFill>
                <a:srgbClr val="B6B27B"/>
              </a:solidFill>
              <a:ln w="9525">
                <a:noFill/>
                <a:round/>
                <a:headEnd/>
                <a:tailEnd/>
              </a:ln>
            </p:spPr>
            <p:txBody>
              <a:bodyPr/>
              <a:lstStyle/>
              <a:p>
                <a:endParaRPr lang="es-ES"/>
              </a:p>
            </p:txBody>
          </p:sp>
          <p:sp>
            <p:nvSpPr>
              <p:cNvPr id="148011" name="Freeform 555"/>
              <p:cNvSpPr>
                <a:spLocks/>
              </p:cNvSpPr>
              <p:nvPr/>
            </p:nvSpPr>
            <p:spPr bwMode="auto">
              <a:xfrm>
                <a:off x="2211" y="1655"/>
                <a:ext cx="5" cy="1126"/>
              </a:xfrm>
              <a:custGeom>
                <a:avLst/>
                <a:gdLst/>
                <a:ahLst/>
                <a:cxnLst>
                  <a:cxn ang="0">
                    <a:pos x="0" y="1126"/>
                  </a:cxn>
                  <a:cxn ang="0">
                    <a:pos x="0" y="5"/>
                  </a:cxn>
                  <a:cxn ang="0">
                    <a:pos x="5" y="0"/>
                  </a:cxn>
                  <a:cxn ang="0">
                    <a:pos x="5" y="1119"/>
                  </a:cxn>
                  <a:cxn ang="0">
                    <a:pos x="0" y="1126"/>
                  </a:cxn>
                </a:cxnLst>
                <a:rect l="0" t="0" r="r" b="b"/>
                <a:pathLst>
                  <a:path w="5" h="1126">
                    <a:moveTo>
                      <a:pt x="0" y="1126"/>
                    </a:moveTo>
                    <a:lnTo>
                      <a:pt x="0" y="5"/>
                    </a:lnTo>
                    <a:lnTo>
                      <a:pt x="5" y="0"/>
                    </a:lnTo>
                    <a:lnTo>
                      <a:pt x="5" y="1119"/>
                    </a:lnTo>
                    <a:lnTo>
                      <a:pt x="0" y="1126"/>
                    </a:lnTo>
                    <a:close/>
                  </a:path>
                </a:pathLst>
              </a:custGeom>
              <a:solidFill>
                <a:srgbClr val="B6B27A"/>
              </a:solidFill>
              <a:ln w="9525">
                <a:noFill/>
                <a:round/>
                <a:headEnd/>
                <a:tailEnd/>
              </a:ln>
            </p:spPr>
            <p:txBody>
              <a:bodyPr/>
              <a:lstStyle/>
              <a:p>
                <a:endParaRPr lang="es-ES"/>
              </a:p>
            </p:txBody>
          </p:sp>
          <p:sp>
            <p:nvSpPr>
              <p:cNvPr id="148012" name="Freeform 556"/>
              <p:cNvSpPr>
                <a:spLocks/>
              </p:cNvSpPr>
              <p:nvPr/>
            </p:nvSpPr>
            <p:spPr bwMode="auto">
              <a:xfrm>
                <a:off x="2213" y="1653"/>
                <a:ext cx="5" cy="1123"/>
              </a:xfrm>
              <a:custGeom>
                <a:avLst/>
                <a:gdLst/>
                <a:ahLst/>
                <a:cxnLst>
                  <a:cxn ang="0">
                    <a:pos x="0" y="1123"/>
                  </a:cxn>
                  <a:cxn ang="0">
                    <a:pos x="0" y="4"/>
                  </a:cxn>
                  <a:cxn ang="0">
                    <a:pos x="5" y="0"/>
                  </a:cxn>
                  <a:cxn ang="0">
                    <a:pos x="5" y="1116"/>
                  </a:cxn>
                  <a:cxn ang="0">
                    <a:pos x="0" y="1123"/>
                  </a:cxn>
                </a:cxnLst>
                <a:rect l="0" t="0" r="r" b="b"/>
                <a:pathLst>
                  <a:path w="5" h="1123">
                    <a:moveTo>
                      <a:pt x="0" y="1123"/>
                    </a:moveTo>
                    <a:lnTo>
                      <a:pt x="0" y="4"/>
                    </a:lnTo>
                    <a:lnTo>
                      <a:pt x="5" y="0"/>
                    </a:lnTo>
                    <a:lnTo>
                      <a:pt x="5" y="1116"/>
                    </a:lnTo>
                    <a:lnTo>
                      <a:pt x="0" y="1123"/>
                    </a:lnTo>
                    <a:close/>
                  </a:path>
                </a:pathLst>
              </a:custGeom>
              <a:solidFill>
                <a:srgbClr val="B6B27A"/>
              </a:solidFill>
              <a:ln w="9525">
                <a:noFill/>
                <a:round/>
                <a:headEnd/>
                <a:tailEnd/>
              </a:ln>
            </p:spPr>
            <p:txBody>
              <a:bodyPr/>
              <a:lstStyle/>
              <a:p>
                <a:endParaRPr lang="es-ES"/>
              </a:p>
            </p:txBody>
          </p:sp>
          <p:sp>
            <p:nvSpPr>
              <p:cNvPr id="148013" name="Freeform 557"/>
              <p:cNvSpPr>
                <a:spLocks/>
              </p:cNvSpPr>
              <p:nvPr/>
            </p:nvSpPr>
            <p:spPr bwMode="auto">
              <a:xfrm>
                <a:off x="2216" y="1651"/>
                <a:ext cx="4" cy="1123"/>
              </a:xfrm>
              <a:custGeom>
                <a:avLst/>
                <a:gdLst/>
                <a:ahLst/>
                <a:cxnLst>
                  <a:cxn ang="0">
                    <a:pos x="0" y="1123"/>
                  </a:cxn>
                  <a:cxn ang="0">
                    <a:pos x="0" y="4"/>
                  </a:cxn>
                  <a:cxn ang="0">
                    <a:pos x="4" y="0"/>
                  </a:cxn>
                  <a:cxn ang="0">
                    <a:pos x="4" y="1114"/>
                  </a:cxn>
                  <a:cxn ang="0">
                    <a:pos x="0" y="1123"/>
                  </a:cxn>
                </a:cxnLst>
                <a:rect l="0" t="0" r="r" b="b"/>
                <a:pathLst>
                  <a:path w="4" h="1123">
                    <a:moveTo>
                      <a:pt x="0" y="1123"/>
                    </a:moveTo>
                    <a:lnTo>
                      <a:pt x="0" y="4"/>
                    </a:lnTo>
                    <a:lnTo>
                      <a:pt x="4" y="0"/>
                    </a:lnTo>
                    <a:lnTo>
                      <a:pt x="4" y="1114"/>
                    </a:lnTo>
                    <a:lnTo>
                      <a:pt x="0" y="1123"/>
                    </a:lnTo>
                    <a:close/>
                  </a:path>
                </a:pathLst>
              </a:custGeom>
              <a:solidFill>
                <a:srgbClr val="B6B079"/>
              </a:solidFill>
              <a:ln w="9525">
                <a:noFill/>
                <a:round/>
                <a:headEnd/>
                <a:tailEnd/>
              </a:ln>
            </p:spPr>
            <p:txBody>
              <a:bodyPr/>
              <a:lstStyle/>
              <a:p>
                <a:endParaRPr lang="es-ES"/>
              </a:p>
            </p:txBody>
          </p:sp>
          <p:sp>
            <p:nvSpPr>
              <p:cNvPr id="148014" name="Freeform 558"/>
              <p:cNvSpPr>
                <a:spLocks/>
              </p:cNvSpPr>
              <p:nvPr/>
            </p:nvSpPr>
            <p:spPr bwMode="auto">
              <a:xfrm>
                <a:off x="2218" y="1648"/>
                <a:ext cx="4" cy="1121"/>
              </a:xfrm>
              <a:custGeom>
                <a:avLst/>
                <a:gdLst/>
                <a:ahLst/>
                <a:cxnLst>
                  <a:cxn ang="0">
                    <a:pos x="0" y="1121"/>
                  </a:cxn>
                  <a:cxn ang="0">
                    <a:pos x="0" y="5"/>
                  </a:cxn>
                  <a:cxn ang="0">
                    <a:pos x="4" y="0"/>
                  </a:cxn>
                  <a:cxn ang="0">
                    <a:pos x="4" y="1113"/>
                  </a:cxn>
                  <a:cxn ang="0">
                    <a:pos x="0" y="1121"/>
                  </a:cxn>
                </a:cxnLst>
                <a:rect l="0" t="0" r="r" b="b"/>
                <a:pathLst>
                  <a:path w="4" h="1121">
                    <a:moveTo>
                      <a:pt x="0" y="1121"/>
                    </a:moveTo>
                    <a:lnTo>
                      <a:pt x="0" y="5"/>
                    </a:lnTo>
                    <a:lnTo>
                      <a:pt x="4" y="0"/>
                    </a:lnTo>
                    <a:lnTo>
                      <a:pt x="4" y="1113"/>
                    </a:lnTo>
                    <a:lnTo>
                      <a:pt x="0" y="1121"/>
                    </a:lnTo>
                    <a:close/>
                  </a:path>
                </a:pathLst>
              </a:custGeom>
              <a:solidFill>
                <a:srgbClr val="B4AF78"/>
              </a:solidFill>
              <a:ln w="9525">
                <a:noFill/>
                <a:round/>
                <a:headEnd/>
                <a:tailEnd/>
              </a:ln>
            </p:spPr>
            <p:txBody>
              <a:bodyPr/>
              <a:lstStyle/>
              <a:p>
                <a:endParaRPr lang="es-ES"/>
              </a:p>
            </p:txBody>
          </p:sp>
          <p:sp>
            <p:nvSpPr>
              <p:cNvPr id="148015" name="Freeform 559"/>
              <p:cNvSpPr>
                <a:spLocks/>
              </p:cNvSpPr>
              <p:nvPr/>
            </p:nvSpPr>
            <p:spPr bwMode="auto">
              <a:xfrm>
                <a:off x="2220" y="1646"/>
                <a:ext cx="5" cy="1119"/>
              </a:xfrm>
              <a:custGeom>
                <a:avLst/>
                <a:gdLst/>
                <a:ahLst/>
                <a:cxnLst>
                  <a:cxn ang="0">
                    <a:pos x="0" y="1119"/>
                  </a:cxn>
                  <a:cxn ang="0">
                    <a:pos x="0" y="5"/>
                  </a:cxn>
                  <a:cxn ang="0">
                    <a:pos x="5" y="0"/>
                  </a:cxn>
                  <a:cxn ang="0">
                    <a:pos x="5" y="1110"/>
                  </a:cxn>
                  <a:cxn ang="0">
                    <a:pos x="0" y="1119"/>
                  </a:cxn>
                </a:cxnLst>
                <a:rect l="0" t="0" r="r" b="b"/>
                <a:pathLst>
                  <a:path w="5" h="1119">
                    <a:moveTo>
                      <a:pt x="0" y="1119"/>
                    </a:moveTo>
                    <a:lnTo>
                      <a:pt x="0" y="5"/>
                    </a:lnTo>
                    <a:lnTo>
                      <a:pt x="5" y="0"/>
                    </a:lnTo>
                    <a:lnTo>
                      <a:pt x="5" y="1110"/>
                    </a:lnTo>
                    <a:lnTo>
                      <a:pt x="0" y="1119"/>
                    </a:lnTo>
                    <a:close/>
                  </a:path>
                </a:pathLst>
              </a:custGeom>
              <a:solidFill>
                <a:srgbClr val="B4AF78"/>
              </a:solidFill>
              <a:ln w="9525">
                <a:noFill/>
                <a:round/>
                <a:headEnd/>
                <a:tailEnd/>
              </a:ln>
            </p:spPr>
            <p:txBody>
              <a:bodyPr/>
              <a:lstStyle/>
              <a:p>
                <a:endParaRPr lang="es-ES"/>
              </a:p>
            </p:txBody>
          </p:sp>
          <p:sp>
            <p:nvSpPr>
              <p:cNvPr id="148016" name="Freeform 560"/>
              <p:cNvSpPr>
                <a:spLocks/>
              </p:cNvSpPr>
              <p:nvPr/>
            </p:nvSpPr>
            <p:spPr bwMode="auto">
              <a:xfrm>
                <a:off x="2222" y="1644"/>
                <a:ext cx="5" cy="1117"/>
              </a:xfrm>
              <a:custGeom>
                <a:avLst/>
                <a:gdLst/>
                <a:ahLst/>
                <a:cxnLst>
                  <a:cxn ang="0">
                    <a:pos x="0" y="1117"/>
                  </a:cxn>
                  <a:cxn ang="0">
                    <a:pos x="0" y="4"/>
                  </a:cxn>
                  <a:cxn ang="0">
                    <a:pos x="5" y="0"/>
                  </a:cxn>
                  <a:cxn ang="0">
                    <a:pos x="5" y="1110"/>
                  </a:cxn>
                  <a:cxn ang="0">
                    <a:pos x="0" y="1117"/>
                  </a:cxn>
                </a:cxnLst>
                <a:rect l="0" t="0" r="r" b="b"/>
                <a:pathLst>
                  <a:path w="5" h="1117">
                    <a:moveTo>
                      <a:pt x="0" y="1117"/>
                    </a:moveTo>
                    <a:lnTo>
                      <a:pt x="0" y="4"/>
                    </a:lnTo>
                    <a:lnTo>
                      <a:pt x="5" y="0"/>
                    </a:lnTo>
                    <a:lnTo>
                      <a:pt x="5" y="1110"/>
                    </a:lnTo>
                    <a:lnTo>
                      <a:pt x="0" y="1117"/>
                    </a:lnTo>
                    <a:close/>
                  </a:path>
                </a:pathLst>
              </a:custGeom>
              <a:solidFill>
                <a:srgbClr val="B4AF78"/>
              </a:solidFill>
              <a:ln w="9525">
                <a:noFill/>
                <a:round/>
                <a:headEnd/>
                <a:tailEnd/>
              </a:ln>
            </p:spPr>
            <p:txBody>
              <a:bodyPr/>
              <a:lstStyle/>
              <a:p>
                <a:endParaRPr lang="es-ES"/>
              </a:p>
            </p:txBody>
          </p:sp>
          <p:sp>
            <p:nvSpPr>
              <p:cNvPr id="148017" name="Freeform 561"/>
              <p:cNvSpPr>
                <a:spLocks/>
              </p:cNvSpPr>
              <p:nvPr/>
            </p:nvSpPr>
            <p:spPr bwMode="auto">
              <a:xfrm>
                <a:off x="2225" y="1644"/>
                <a:ext cx="4" cy="1112"/>
              </a:xfrm>
              <a:custGeom>
                <a:avLst/>
                <a:gdLst/>
                <a:ahLst/>
                <a:cxnLst>
                  <a:cxn ang="0">
                    <a:pos x="0" y="1112"/>
                  </a:cxn>
                  <a:cxn ang="0">
                    <a:pos x="0" y="2"/>
                  </a:cxn>
                  <a:cxn ang="0">
                    <a:pos x="4" y="0"/>
                  </a:cxn>
                  <a:cxn ang="0">
                    <a:pos x="4" y="1105"/>
                  </a:cxn>
                  <a:cxn ang="0">
                    <a:pos x="0" y="1112"/>
                  </a:cxn>
                </a:cxnLst>
                <a:rect l="0" t="0" r="r" b="b"/>
                <a:pathLst>
                  <a:path w="4" h="1112">
                    <a:moveTo>
                      <a:pt x="0" y="1112"/>
                    </a:moveTo>
                    <a:lnTo>
                      <a:pt x="0" y="2"/>
                    </a:lnTo>
                    <a:lnTo>
                      <a:pt x="4" y="0"/>
                    </a:lnTo>
                    <a:lnTo>
                      <a:pt x="4" y="1105"/>
                    </a:lnTo>
                    <a:lnTo>
                      <a:pt x="0" y="1112"/>
                    </a:lnTo>
                    <a:close/>
                  </a:path>
                </a:pathLst>
              </a:custGeom>
              <a:solidFill>
                <a:srgbClr val="B4AF76"/>
              </a:solidFill>
              <a:ln w="9525">
                <a:noFill/>
                <a:round/>
                <a:headEnd/>
                <a:tailEnd/>
              </a:ln>
            </p:spPr>
            <p:txBody>
              <a:bodyPr/>
              <a:lstStyle/>
              <a:p>
                <a:endParaRPr lang="es-ES"/>
              </a:p>
            </p:txBody>
          </p:sp>
          <p:sp>
            <p:nvSpPr>
              <p:cNvPr id="148018" name="Freeform 562"/>
              <p:cNvSpPr>
                <a:spLocks/>
              </p:cNvSpPr>
              <p:nvPr/>
            </p:nvSpPr>
            <p:spPr bwMode="auto">
              <a:xfrm>
                <a:off x="2227" y="1642"/>
                <a:ext cx="4" cy="1112"/>
              </a:xfrm>
              <a:custGeom>
                <a:avLst/>
                <a:gdLst/>
                <a:ahLst/>
                <a:cxnLst>
                  <a:cxn ang="0">
                    <a:pos x="0" y="1112"/>
                  </a:cxn>
                  <a:cxn ang="0">
                    <a:pos x="0" y="2"/>
                  </a:cxn>
                  <a:cxn ang="0">
                    <a:pos x="4" y="0"/>
                  </a:cxn>
                  <a:cxn ang="0">
                    <a:pos x="4" y="1103"/>
                  </a:cxn>
                  <a:cxn ang="0">
                    <a:pos x="0" y="1112"/>
                  </a:cxn>
                </a:cxnLst>
                <a:rect l="0" t="0" r="r" b="b"/>
                <a:pathLst>
                  <a:path w="4" h="1112">
                    <a:moveTo>
                      <a:pt x="0" y="1112"/>
                    </a:moveTo>
                    <a:lnTo>
                      <a:pt x="0" y="2"/>
                    </a:lnTo>
                    <a:lnTo>
                      <a:pt x="4" y="0"/>
                    </a:lnTo>
                    <a:lnTo>
                      <a:pt x="4" y="1103"/>
                    </a:lnTo>
                    <a:lnTo>
                      <a:pt x="0" y="1112"/>
                    </a:lnTo>
                    <a:close/>
                  </a:path>
                </a:pathLst>
              </a:custGeom>
              <a:solidFill>
                <a:srgbClr val="B4AF76"/>
              </a:solidFill>
              <a:ln w="9525">
                <a:noFill/>
                <a:round/>
                <a:headEnd/>
                <a:tailEnd/>
              </a:ln>
            </p:spPr>
            <p:txBody>
              <a:bodyPr/>
              <a:lstStyle/>
              <a:p>
                <a:endParaRPr lang="es-ES"/>
              </a:p>
            </p:txBody>
          </p:sp>
          <p:sp>
            <p:nvSpPr>
              <p:cNvPr id="148019" name="Freeform 563"/>
              <p:cNvSpPr>
                <a:spLocks/>
              </p:cNvSpPr>
              <p:nvPr/>
            </p:nvSpPr>
            <p:spPr bwMode="auto">
              <a:xfrm>
                <a:off x="2229" y="1640"/>
                <a:ext cx="4" cy="1109"/>
              </a:xfrm>
              <a:custGeom>
                <a:avLst/>
                <a:gdLst/>
                <a:ahLst/>
                <a:cxnLst>
                  <a:cxn ang="0">
                    <a:pos x="0" y="1109"/>
                  </a:cxn>
                  <a:cxn ang="0">
                    <a:pos x="0" y="4"/>
                  </a:cxn>
                  <a:cxn ang="0">
                    <a:pos x="4" y="0"/>
                  </a:cxn>
                  <a:cxn ang="0">
                    <a:pos x="4" y="1101"/>
                  </a:cxn>
                  <a:cxn ang="0">
                    <a:pos x="0" y="1109"/>
                  </a:cxn>
                </a:cxnLst>
                <a:rect l="0" t="0" r="r" b="b"/>
                <a:pathLst>
                  <a:path w="4" h="1109">
                    <a:moveTo>
                      <a:pt x="0" y="1109"/>
                    </a:moveTo>
                    <a:lnTo>
                      <a:pt x="0" y="4"/>
                    </a:lnTo>
                    <a:lnTo>
                      <a:pt x="4" y="0"/>
                    </a:lnTo>
                    <a:lnTo>
                      <a:pt x="4" y="1101"/>
                    </a:lnTo>
                    <a:lnTo>
                      <a:pt x="0" y="1109"/>
                    </a:lnTo>
                    <a:close/>
                  </a:path>
                </a:pathLst>
              </a:custGeom>
              <a:solidFill>
                <a:srgbClr val="B4AF76"/>
              </a:solidFill>
              <a:ln w="9525">
                <a:noFill/>
                <a:round/>
                <a:headEnd/>
                <a:tailEnd/>
              </a:ln>
            </p:spPr>
            <p:txBody>
              <a:bodyPr/>
              <a:lstStyle/>
              <a:p>
                <a:endParaRPr lang="es-ES"/>
              </a:p>
            </p:txBody>
          </p:sp>
          <p:sp>
            <p:nvSpPr>
              <p:cNvPr id="148020" name="Freeform 564"/>
              <p:cNvSpPr>
                <a:spLocks/>
              </p:cNvSpPr>
              <p:nvPr/>
            </p:nvSpPr>
            <p:spPr bwMode="auto">
              <a:xfrm>
                <a:off x="2231" y="1637"/>
                <a:ext cx="5" cy="1108"/>
              </a:xfrm>
              <a:custGeom>
                <a:avLst/>
                <a:gdLst/>
                <a:ahLst/>
                <a:cxnLst>
                  <a:cxn ang="0">
                    <a:pos x="0" y="1108"/>
                  </a:cxn>
                  <a:cxn ang="0">
                    <a:pos x="0" y="5"/>
                  </a:cxn>
                  <a:cxn ang="0">
                    <a:pos x="5" y="0"/>
                  </a:cxn>
                  <a:cxn ang="0">
                    <a:pos x="5" y="1099"/>
                  </a:cxn>
                  <a:cxn ang="0">
                    <a:pos x="0" y="1108"/>
                  </a:cxn>
                </a:cxnLst>
                <a:rect l="0" t="0" r="r" b="b"/>
                <a:pathLst>
                  <a:path w="5" h="1108">
                    <a:moveTo>
                      <a:pt x="0" y="1108"/>
                    </a:moveTo>
                    <a:lnTo>
                      <a:pt x="0" y="5"/>
                    </a:lnTo>
                    <a:lnTo>
                      <a:pt x="5" y="0"/>
                    </a:lnTo>
                    <a:lnTo>
                      <a:pt x="5" y="1099"/>
                    </a:lnTo>
                    <a:lnTo>
                      <a:pt x="0" y="1108"/>
                    </a:lnTo>
                    <a:close/>
                  </a:path>
                </a:pathLst>
              </a:custGeom>
              <a:solidFill>
                <a:srgbClr val="B4AE76"/>
              </a:solidFill>
              <a:ln w="9525">
                <a:noFill/>
                <a:round/>
                <a:headEnd/>
                <a:tailEnd/>
              </a:ln>
            </p:spPr>
            <p:txBody>
              <a:bodyPr/>
              <a:lstStyle/>
              <a:p>
                <a:endParaRPr lang="es-ES"/>
              </a:p>
            </p:txBody>
          </p:sp>
          <p:sp>
            <p:nvSpPr>
              <p:cNvPr id="148021" name="Freeform 565"/>
              <p:cNvSpPr>
                <a:spLocks/>
              </p:cNvSpPr>
              <p:nvPr/>
            </p:nvSpPr>
            <p:spPr bwMode="auto">
              <a:xfrm>
                <a:off x="2233" y="1635"/>
                <a:ext cx="5" cy="1106"/>
              </a:xfrm>
              <a:custGeom>
                <a:avLst/>
                <a:gdLst/>
                <a:ahLst/>
                <a:cxnLst>
                  <a:cxn ang="0">
                    <a:pos x="0" y="1106"/>
                  </a:cxn>
                  <a:cxn ang="0">
                    <a:pos x="0" y="5"/>
                  </a:cxn>
                  <a:cxn ang="0">
                    <a:pos x="5" y="0"/>
                  </a:cxn>
                  <a:cxn ang="0">
                    <a:pos x="5" y="1099"/>
                  </a:cxn>
                  <a:cxn ang="0">
                    <a:pos x="0" y="1106"/>
                  </a:cxn>
                </a:cxnLst>
                <a:rect l="0" t="0" r="r" b="b"/>
                <a:pathLst>
                  <a:path w="5" h="1106">
                    <a:moveTo>
                      <a:pt x="0" y="1106"/>
                    </a:moveTo>
                    <a:lnTo>
                      <a:pt x="0" y="5"/>
                    </a:lnTo>
                    <a:lnTo>
                      <a:pt x="5" y="0"/>
                    </a:lnTo>
                    <a:lnTo>
                      <a:pt x="5" y="1099"/>
                    </a:lnTo>
                    <a:lnTo>
                      <a:pt x="0" y="1106"/>
                    </a:lnTo>
                    <a:close/>
                  </a:path>
                </a:pathLst>
              </a:custGeom>
              <a:solidFill>
                <a:srgbClr val="B1AD75"/>
              </a:solidFill>
              <a:ln w="9525">
                <a:noFill/>
                <a:round/>
                <a:headEnd/>
                <a:tailEnd/>
              </a:ln>
            </p:spPr>
            <p:txBody>
              <a:bodyPr/>
              <a:lstStyle/>
              <a:p>
                <a:endParaRPr lang="es-ES"/>
              </a:p>
            </p:txBody>
          </p:sp>
          <p:sp>
            <p:nvSpPr>
              <p:cNvPr id="148022" name="Freeform 566"/>
              <p:cNvSpPr>
                <a:spLocks/>
              </p:cNvSpPr>
              <p:nvPr/>
            </p:nvSpPr>
            <p:spPr bwMode="auto">
              <a:xfrm>
                <a:off x="2236" y="1633"/>
                <a:ext cx="4" cy="1103"/>
              </a:xfrm>
              <a:custGeom>
                <a:avLst/>
                <a:gdLst/>
                <a:ahLst/>
                <a:cxnLst>
                  <a:cxn ang="0">
                    <a:pos x="0" y="1103"/>
                  </a:cxn>
                  <a:cxn ang="0">
                    <a:pos x="0" y="4"/>
                  </a:cxn>
                  <a:cxn ang="0">
                    <a:pos x="4" y="0"/>
                  </a:cxn>
                  <a:cxn ang="0">
                    <a:pos x="4" y="1096"/>
                  </a:cxn>
                  <a:cxn ang="0">
                    <a:pos x="0" y="1103"/>
                  </a:cxn>
                </a:cxnLst>
                <a:rect l="0" t="0" r="r" b="b"/>
                <a:pathLst>
                  <a:path w="4" h="1103">
                    <a:moveTo>
                      <a:pt x="0" y="1103"/>
                    </a:moveTo>
                    <a:lnTo>
                      <a:pt x="0" y="4"/>
                    </a:lnTo>
                    <a:lnTo>
                      <a:pt x="4" y="0"/>
                    </a:lnTo>
                    <a:lnTo>
                      <a:pt x="4" y="1096"/>
                    </a:lnTo>
                    <a:lnTo>
                      <a:pt x="0" y="1103"/>
                    </a:lnTo>
                    <a:close/>
                  </a:path>
                </a:pathLst>
              </a:custGeom>
              <a:solidFill>
                <a:srgbClr val="B1AD75"/>
              </a:solidFill>
              <a:ln w="9525">
                <a:noFill/>
                <a:round/>
                <a:headEnd/>
                <a:tailEnd/>
              </a:ln>
            </p:spPr>
            <p:txBody>
              <a:bodyPr/>
              <a:lstStyle/>
              <a:p>
                <a:endParaRPr lang="es-ES"/>
              </a:p>
            </p:txBody>
          </p:sp>
          <p:sp>
            <p:nvSpPr>
              <p:cNvPr id="148023" name="Freeform 567"/>
              <p:cNvSpPr>
                <a:spLocks/>
              </p:cNvSpPr>
              <p:nvPr/>
            </p:nvSpPr>
            <p:spPr bwMode="auto">
              <a:xfrm>
                <a:off x="2238" y="1631"/>
                <a:ext cx="4" cy="1103"/>
              </a:xfrm>
              <a:custGeom>
                <a:avLst/>
                <a:gdLst/>
                <a:ahLst/>
                <a:cxnLst>
                  <a:cxn ang="0">
                    <a:pos x="0" y="1103"/>
                  </a:cxn>
                  <a:cxn ang="0">
                    <a:pos x="0" y="4"/>
                  </a:cxn>
                  <a:cxn ang="0">
                    <a:pos x="4" y="0"/>
                  </a:cxn>
                  <a:cxn ang="0">
                    <a:pos x="4" y="1094"/>
                  </a:cxn>
                  <a:cxn ang="0">
                    <a:pos x="0" y="1103"/>
                  </a:cxn>
                </a:cxnLst>
                <a:rect l="0" t="0" r="r" b="b"/>
                <a:pathLst>
                  <a:path w="4" h="1103">
                    <a:moveTo>
                      <a:pt x="0" y="1103"/>
                    </a:moveTo>
                    <a:lnTo>
                      <a:pt x="0" y="4"/>
                    </a:lnTo>
                    <a:lnTo>
                      <a:pt x="4" y="0"/>
                    </a:lnTo>
                    <a:lnTo>
                      <a:pt x="4" y="1094"/>
                    </a:lnTo>
                    <a:lnTo>
                      <a:pt x="0" y="1103"/>
                    </a:lnTo>
                    <a:close/>
                  </a:path>
                </a:pathLst>
              </a:custGeom>
              <a:solidFill>
                <a:srgbClr val="B1AD75"/>
              </a:solidFill>
              <a:ln w="9525">
                <a:noFill/>
                <a:round/>
                <a:headEnd/>
                <a:tailEnd/>
              </a:ln>
            </p:spPr>
            <p:txBody>
              <a:bodyPr/>
              <a:lstStyle/>
              <a:p>
                <a:endParaRPr lang="es-ES"/>
              </a:p>
            </p:txBody>
          </p:sp>
          <p:sp>
            <p:nvSpPr>
              <p:cNvPr id="148024" name="Freeform 568"/>
              <p:cNvSpPr>
                <a:spLocks/>
              </p:cNvSpPr>
              <p:nvPr/>
            </p:nvSpPr>
            <p:spPr bwMode="auto">
              <a:xfrm>
                <a:off x="2240" y="1628"/>
                <a:ext cx="5" cy="1101"/>
              </a:xfrm>
              <a:custGeom>
                <a:avLst/>
                <a:gdLst/>
                <a:ahLst/>
                <a:cxnLst>
                  <a:cxn ang="0">
                    <a:pos x="0" y="1101"/>
                  </a:cxn>
                  <a:cxn ang="0">
                    <a:pos x="0" y="5"/>
                  </a:cxn>
                  <a:cxn ang="0">
                    <a:pos x="5" y="0"/>
                  </a:cxn>
                  <a:cxn ang="0">
                    <a:pos x="5" y="1093"/>
                  </a:cxn>
                  <a:cxn ang="0">
                    <a:pos x="0" y="1101"/>
                  </a:cxn>
                </a:cxnLst>
                <a:rect l="0" t="0" r="r" b="b"/>
                <a:pathLst>
                  <a:path w="5" h="1101">
                    <a:moveTo>
                      <a:pt x="0" y="1101"/>
                    </a:moveTo>
                    <a:lnTo>
                      <a:pt x="0" y="5"/>
                    </a:lnTo>
                    <a:lnTo>
                      <a:pt x="5" y="0"/>
                    </a:lnTo>
                    <a:lnTo>
                      <a:pt x="5" y="1093"/>
                    </a:lnTo>
                    <a:lnTo>
                      <a:pt x="0" y="1101"/>
                    </a:lnTo>
                    <a:close/>
                  </a:path>
                </a:pathLst>
              </a:custGeom>
              <a:solidFill>
                <a:srgbClr val="B1AD73"/>
              </a:solidFill>
              <a:ln w="9525">
                <a:noFill/>
                <a:round/>
                <a:headEnd/>
                <a:tailEnd/>
              </a:ln>
            </p:spPr>
            <p:txBody>
              <a:bodyPr/>
              <a:lstStyle/>
              <a:p>
                <a:endParaRPr lang="es-ES"/>
              </a:p>
            </p:txBody>
          </p:sp>
          <p:sp>
            <p:nvSpPr>
              <p:cNvPr id="148025" name="Freeform 569"/>
              <p:cNvSpPr>
                <a:spLocks/>
              </p:cNvSpPr>
              <p:nvPr/>
            </p:nvSpPr>
            <p:spPr bwMode="auto">
              <a:xfrm>
                <a:off x="2242" y="1628"/>
                <a:ext cx="5" cy="1097"/>
              </a:xfrm>
              <a:custGeom>
                <a:avLst/>
                <a:gdLst/>
                <a:ahLst/>
                <a:cxnLst>
                  <a:cxn ang="0">
                    <a:pos x="0" y="1097"/>
                  </a:cxn>
                  <a:cxn ang="0">
                    <a:pos x="0" y="3"/>
                  </a:cxn>
                  <a:cxn ang="0">
                    <a:pos x="5" y="0"/>
                  </a:cxn>
                  <a:cxn ang="0">
                    <a:pos x="5" y="1088"/>
                  </a:cxn>
                  <a:cxn ang="0">
                    <a:pos x="0" y="1097"/>
                  </a:cxn>
                </a:cxnLst>
                <a:rect l="0" t="0" r="r" b="b"/>
                <a:pathLst>
                  <a:path w="5" h="1097">
                    <a:moveTo>
                      <a:pt x="0" y="1097"/>
                    </a:moveTo>
                    <a:lnTo>
                      <a:pt x="0" y="3"/>
                    </a:lnTo>
                    <a:lnTo>
                      <a:pt x="5" y="0"/>
                    </a:lnTo>
                    <a:lnTo>
                      <a:pt x="5" y="1088"/>
                    </a:lnTo>
                    <a:lnTo>
                      <a:pt x="0" y="1097"/>
                    </a:lnTo>
                    <a:close/>
                  </a:path>
                </a:pathLst>
              </a:custGeom>
              <a:solidFill>
                <a:srgbClr val="B1AD73"/>
              </a:solidFill>
              <a:ln w="9525">
                <a:noFill/>
                <a:round/>
                <a:headEnd/>
                <a:tailEnd/>
              </a:ln>
            </p:spPr>
            <p:txBody>
              <a:bodyPr/>
              <a:lstStyle/>
              <a:p>
                <a:endParaRPr lang="es-ES"/>
              </a:p>
            </p:txBody>
          </p:sp>
          <p:sp>
            <p:nvSpPr>
              <p:cNvPr id="148026" name="Freeform 570"/>
              <p:cNvSpPr>
                <a:spLocks/>
              </p:cNvSpPr>
              <p:nvPr/>
            </p:nvSpPr>
            <p:spPr bwMode="auto">
              <a:xfrm>
                <a:off x="2245" y="1626"/>
                <a:ext cx="4" cy="1095"/>
              </a:xfrm>
              <a:custGeom>
                <a:avLst/>
                <a:gdLst/>
                <a:ahLst/>
                <a:cxnLst>
                  <a:cxn ang="0">
                    <a:pos x="0" y="1095"/>
                  </a:cxn>
                  <a:cxn ang="0">
                    <a:pos x="0" y="2"/>
                  </a:cxn>
                  <a:cxn ang="0">
                    <a:pos x="4" y="0"/>
                  </a:cxn>
                  <a:cxn ang="0">
                    <a:pos x="4" y="1088"/>
                  </a:cxn>
                  <a:cxn ang="0">
                    <a:pos x="0" y="1095"/>
                  </a:cxn>
                </a:cxnLst>
                <a:rect l="0" t="0" r="r" b="b"/>
                <a:pathLst>
                  <a:path w="4" h="1095">
                    <a:moveTo>
                      <a:pt x="0" y="1095"/>
                    </a:moveTo>
                    <a:lnTo>
                      <a:pt x="0" y="2"/>
                    </a:lnTo>
                    <a:lnTo>
                      <a:pt x="4" y="0"/>
                    </a:lnTo>
                    <a:lnTo>
                      <a:pt x="4" y="1088"/>
                    </a:lnTo>
                    <a:lnTo>
                      <a:pt x="0" y="1095"/>
                    </a:lnTo>
                    <a:close/>
                  </a:path>
                </a:pathLst>
              </a:custGeom>
              <a:solidFill>
                <a:srgbClr val="B1AD73"/>
              </a:solidFill>
              <a:ln w="9525">
                <a:noFill/>
                <a:round/>
                <a:headEnd/>
                <a:tailEnd/>
              </a:ln>
            </p:spPr>
            <p:txBody>
              <a:bodyPr/>
              <a:lstStyle/>
              <a:p>
                <a:endParaRPr lang="es-ES"/>
              </a:p>
            </p:txBody>
          </p:sp>
          <p:sp>
            <p:nvSpPr>
              <p:cNvPr id="148027" name="Freeform 571"/>
              <p:cNvSpPr>
                <a:spLocks/>
              </p:cNvSpPr>
              <p:nvPr/>
            </p:nvSpPr>
            <p:spPr bwMode="auto">
              <a:xfrm>
                <a:off x="2247" y="1626"/>
                <a:ext cx="2" cy="1090"/>
              </a:xfrm>
              <a:custGeom>
                <a:avLst/>
                <a:gdLst/>
                <a:ahLst/>
                <a:cxnLst>
                  <a:cxn ang="0">
                    <a:pos x="0" y="1090"/>
                  </a:cxn>
                  <a:cxn ang="0">
                    <a:pos x="0" y="2"/>
                  </a:cxn>
                  <a:cxn ang="0">
                    <a:pos x="2" y="0"/>
                  </a:cxn>
                  <a:cxn ang="0">
                    <a:pos x="2" y="1088"/>
                  </a:cxn>
                  <a:cxn ang="0">
                    <a:pos x="0" y="1090"/>
                  </a:cxn>
                </a:cxnLst>
                <a:rect l="0" t="0" r="r" b="b"/>
                <a:pathLst>
                  <a:path w="2" h="1090">
                    <a:moveTo>
                      <a:pt x="0" y="1090"/>
                    </a:moveTo>
                    <a:lnTo>
                      <a:pt x="0" y="2"/>
                    </a:lnTo>
                    <a:lnTo>
                      <a:pt x="2" y="0"/>
                    </a:lnTo>
                    <a:lnTo>
                      <a:pt x="2" y="1088"/>
                    </a:lnTo>
                    <a:lnTo>
                      <a:pt x="0" y="1090"/>
                    </a:lnTo>
                    <a:close/>
                  </a:path>
                </a:pathLst>
              </a:custGeom>
              <a:solidFill>
                <a:srgbClr val="AFAA71"/>
              </a:solidFill>
              <a:ln w="9525">
                <a:noFill/>
                <a:round/>
                <a:headEnd/>
                <a:tailEnd/>
              </a:ln>
            </p:spPr>
            <p:txBody>
              <a:bodyPr/>
              <a:lstStyle/>
              <a:p>
                <a:endParaRPr lang="es-ES"/>
              </a:p>
            </p:txBody>
          </p:sp>
          <p:sp>
            <p:nvSpPr>
              <p:cNvPr id="148028" name="Freeform 572"/>
              <p:cNvSpPr>
                <a:spLocks/>
              </p:cNvSpPr>
              <p:nvPr/>
            </p:nvSpPr>
            <p:spPr bwMode="auto">
              <a:xfrm>
                <a:off x="1949" y="1620"/>
                <a:ext cx="309" cy="268"/>
              </a:xfrm>
              <a:custGeom>
                <a:avLst/>
                <a:gdLst/>
                <a:ahLst/>
                <a:cxnLst>
                  <a:cxn ang="0">
                    <a:pos x="309" y="6"/>
                  </a:cxn>
                  <a:cxn ang="0">
                    <a:pos x="293" y="0"/>
                  </a:cxn>
                  <a:cxn ang="0">
                    <a:pos x="0" y="255"/>
                  </a:cxn>
                  <a:cxn ang="0">
                    <a:pos x="12" y="268"/>
                  </a:cxn>
                  <a:cxn ang="0">
                    <a:pos x="304" y="13"/>
                  </a:cxn>
                  <a:cxn ang="0">
                    <a:pos x="289" y="6"/>
                  </a:cxn>
                  <a:cxn ang="0">
                    <a:pos x="309" y="6"/>
                  </a:cxn>
                </a:cxnLst>
                <a:rect l="0" t="0" r="r" b="b"/>
                <a:pathLst>
                  <a:path w="309" h="268">
                    <a:moveTo>
                      <a:pt x="309" y="6"/>
                    </a:moveTo>
                    <a:lnTo>
                      <a:pt x="293" y="0"/>
                    </a:lnTo>
                    <a:lnTo>
                      <a:pt x="0" y="255"/>
                    </a:lnTo>
                    <a:lnTo>
                      <a:pt x="12" y="268"/>
                    </a:lnTo>
                    <a:lnTo>
                      <a:pt x="304" y="13"/>
                    </a:lnTo>
                    <a:lnTo>
                      <a:pt x="289" y="6"/>
                    </a:lnTo>
                    <a:lnTo>
                      <a:pt x="309" y="6"/>
                    </a:lnTo>
                    <a:close/>
                  </a:path>
                </a:pathLst>
              </a:custGeom>
              <a:solidFill>
                <a:srgbClr val="1F1A17"/>
              </a:solidFill>
              <a:ln w="9525">
                <a:noFill/>
                <a:round/>
                <a:headEnd/>
                <a:tailEnd/>
              </a:ln>
            </p:spPr>
            <p:txBody>
              <a:bodyPr/>
              <a:lstStyle/>
              <a:p>
                <a:endParaRPr lang="es-ES"/>
              </a:p>
            </p:txBody>
          </p:sp>
          <p:sp>
            <p:nvSpPr>
              <p:cNvPr id="148029" name="Freeform 573"/>
              <p:cNvSpPr>
                <a:spLocks/>
              </p:cNvSpPr>
              <p:nvPr/>
            </p:nvSpPr>
            <p:spPr bwMode="auto">
              <a:xfrm>
                <a:off x="2238" y="1626"/>
                <a:ext cx="20" cy="1092"/>
              </a:xfrm>
              <a:custGeom>
                <a:avLst/>
                <a:gdLst/>
                <a:ahLst/>
                <a:cxnLst>
                  <a:cxn ang="0">
                    <a:pos x="18" y="1092"/>
                  </a:cxn>
                  <a:cxn ang="0">
                    <a:pos x="20" y="1088"/>
                  </a:cxn>
                  <a:cxn ang="0">
                    <a:pos x="20" y="0"/>
                  </a:cxn>
                  <a:cxn ang="0">
                    <a:pos x="0" y="0"/>
                  </a:cxn>
                  <a:cxn ang="0">
                    <a:pos x="0" y="1088"/>
                  </a:cxn>
                  <a:cxn ang="0">
                    <a:pos x="2" y="1083"/>
                  </a:cxn>
                  <a:cxn ang="0">
                    <a:pos x="18" y="1092"/>
                  </a:cxn>
                </a:cxnLst>
                <a:rect l="0" t="0" r="r" b="b"/>
                <a:pathLst>
                  <a:path w="20" h="1092">
                    <a:moveTo>
                      <a:pt x="18" y="1092"/>
                    </a:moveTo>
                    <a:lnTo>
                      <a:pt x="20" y="1088"/>
                    </a:lnTo>
                    <a:lnTo>
                      <a:pt x="20" y="0"/>
                    </a:lnTo>
                    <a:lnTo>
                      <a:pt x="0" y="0"/>
                    </a:lnTo>
                    <a:lnTo>
                      <a:pt x="0" y="1088"/>
                    </a:lnTo>
                    <a:lnTo>
                      <a:pt x="2" y="1083"/>
                    </a:lnTo>
                    <a:lnTo>
                      <a:pt x="18" y="1092"/>
                    </a:lnTo>
                    <a:close/>
                  </a:path>
                </a:pathLst>
              </a:custGeom>
              <a:solidFill>
                <a:srgbClr val="1F1A17"/>
              </a:solidFill>
              <a:ln w="9525">
                <a:noFill/>
                <a:round/>
                <a:headEnd/>
                <a:tailEnd/>
              </a:ln>
            </p:spPr>
            <p:txBody>
              <a:bodyPr/>
              <a:lstStyle/>
              <a:p>
                <a:endParaRPr lang="es-ES"/>
              </a:p>
            </p:txBody>
          </p:sp>
          <p:sp>
            <p:nvSpPr>
              <p:cNvPr id="148030" name="Freeform 574"/>
              <p:cNvSpPr>
                <a:spLocks/>
              </p:cNvSpPr>
              <p:nvPr/>
            </p:nvSpPr>
            <p:spPr bwMode="auto">
              <a:xfrm>
                <a:off x="1945" y="2709"/>
                <a:ext cx="311" cy="535"/>
              </a:xfrm>
              <a:custGeom>
                <a:avLst/>
                <a:gdLst/>
                <a:ahLst/>
                <a:cxnLst>
                  <a:cxn ang="0">
                    <a:pos x="0" y="531"/>
                  </a:cxn>
                  <a:cxn ang="0">
                    <a:pos x="18" y="535"/>
                  </a:cxn>
                  <a:cxn ang="0">
                    <a:pos x="311" y="9"/>
                  </a:cxn>
                  <a:cxn ang="0">
                    <a:pos x="295" y="0"/>
                  </a:cxn>
                  <a:cxn ang="0">
                    <a:pos x="2" y="527"/>
                  </a:cxn>
                  <a:cxn ang="0">
                    <a:pos x="20" y="531"/>
                  </a:cxn>
                  <a:cxn ang="0">
                    <a:pos x="0" y="531"/>
                  </a:cxn>
                </a:cxnLst>
                <a:rect l="0" t="0" r="r" b="b"/>
                <a:pathLst>
                  <a:path w="311" h="535">
                    <a:moveTo>
                      <a:pt x="0" y="531"/>
                    </a:moveTo>
                    <a:lnTo>
                      <a:pt x="18" y="535"/>
                    </a:lnTo>
                    <a:lnTo>
                      <a:pt x="311" y="9"/>
                    </a:lnTo>
                    <a:lnTo>
                      <a:pt x="295" y="0"/>
                    </a:lnTo>
                    <a:lnTo>
                      <a:pt x="2" y="527"/>
                    </a:lnTo>
                    <a:lnTo>
                      <a:pt x="20" y="531"/>
                    </a:lnTo>
                    <a:lnTo>
                      <a:pt x="0" y="531"/>
                    </a:lnTo>
                    <a:close/>
                  </a:path>
                </a:pathLst>
              </a:custGeom>
              <a:solidFill>
                <a:srgbClr val="1F1A17"/>
              </a:solidFill>
              <a:ln w="9525">
                <a:noFill/>
                <a:round/>
                <a:headEnd/>
                <a:tailEnd/>
              </a:ln>
            </p:spPr>
            <p:txBody>
              <a:bodyPr/>
              <a:lstStyle/>
              <a:p>
                <a:endParaRPr lang="es-ES"/>
              </a:p>
            </p:txBody>
          </p:sp>
          <p:sp>
            <p:nvSpPr>
              <p:cNvPr id="148031" name="Freeform 575"/>
              <p:cNvSpPr>
                <a:spLocks/>
              </p:cNvSpPr>
              <p:nvPr/>
            </p:nvSpPr>
            <p:spPr bwMode="auto">
              <a:xfrm>
                <a:off x="1945" y="1875"/>
                <a:ext cx="20" cy="1365"/>
              </a:xfrm>
              <a:custGeom>
                <a:avLst/>
                <a:gdLst/>
                <a:ahLst/>
                <a:cxnLst>
                  <a:cxn ang="0">
                    <a:pos x="4" y="0"/>
                  </a:cxn>
                  <a:cxn ang="0">
                    <a:pos x="0" y="6"/>
                  </a:cxn>
                  <a:cxn ang="0">
                    <a:pos x="0" y="1365"/>
                  </a:cxn>
                  <a:cxn ang="0">
                    <a:pos x="20" y="1365"/>
                  </a:cxn>
                  <a:cxn ang="0">
                    <a:pos x="20" y="6"/>
                  </a:cxn>
                  <a:cxn ang="0">
                    <a:pos x="16" y="13"/>
                  </a:cxn>
                  <a:cxn ang="0">
                    <a:pos x="4" y="0"/>
                  </a:cxn>
                </a:cxnLst>
                <a:rect l="0" t="0" r="r" b="b"/>
                <a:pathLst>
                  <a:path w="20" h="1365">
                    <a:moveTo>
                      <a:pt x="4" y="0"/>
                    </a:moveTo>
                    <a:lnTo>
                      <a:pt x="0" y="6"/>
                    </a:lnTo>
                    <a:lnTo>
                      <a:pt x="0" y="1365"/>
                    </a:lnTo>
                    <a:lnTo>
                      <a:pt x="20" y="1365"/>
                    </a:lnTo>
                    <a:lnTo>
                      <a:pt x="20" y="6"/>
                    </a:lnTo>
                    <a:lnTo>
                      <a:pt x="16" y="13"/>
                    </a:lnTo>
                    <a:lnTo>
                      <a:pt x="4" y="0"/>
                    </a:lnTo>
                    <a:close/>
                  </a:path>
                </a:pathLst>
              </a:custGeom>
              <a:solidFill>
                <a:srgbClr val="1F1A17"/>
              </a:solidFill>
              <a:ln w="9525">
                <a:noFill/>
                <a:round/>
                <a:headEnd/>
                <a:tailEnd/>
              </a:ln>
            </p:spPr>
            <p:txBody>
              <a:bodyPr/>
              <a:lstStyle/>
              <a:p>
                <a:endParaRPr lang="es-ES"/>
              </a:p>
            </p:txBody>
          </p:sp>
          <p:sp>
            <p:nvSpPr>
              <p:cNvPr id="148032" name="Rectangle 576"/>
              <p:cNvSpPr>
                <a:spLocks noChangeArrowheads="1"/>
              </p:cNvSpPr>
              <p:nvPr/>
            </p:nvSpPr>
            <p:spPr bwMode="auto">
              <a:xfrm>
                <a:off x="1701" y="1881"/>
                <a:ext cx="253" cy="1359"/>
              </a:xfrm>
              <a:prstGeom prst="rect">
                <a:avLst/>
              </a:prstGeom>
              <a:solidFill>
                <a:srgbClr val="FAF8CB"/>
              </a:solidFill>
              <a:ln w="9525">
                <a:noFill/>
                <a:miter lim="800000"/>
                <a:headEnd/>
                <a:tailEnd/>
              </a:ln>
            </p:spPr>
            <p:txBody>
              <a:bodyPr/>
              <a:lstStyle/>
              <a:p>
                <a:endParaRPr lang="es-ES"/>
              </a:p>
            </p:txBody>
          </p:sp>
          <p:sp>
            <p:nvSpPr>
              <p:cNvPr id="148033" name="Freeform 577"/>
              <p:cNvSpPr>
                <a:spLocks/>
              </p:cNvSpPr>
              <p:nvPr/>
            </p:nvSpPr>
            <p:spPr bwMode="auto">
              <a:xfrm>
                <a:off x="1701" y="1873"/>
                <a:ext cx="264" cy="17"/>
              </a:xfrm>
              <a:custGeom>
                <a:avLst/>
                <a:gdLst/>
                <a:ahLst/>
                <a:cxnLst>
                  <a:cxn ang="0">
                    <a:pos x="264" y="8"/>
                  </a:cxn>
                  <a:cxn ang="0">
                    <a:pos x="253" y="0"/>
                  </a:cxn>
                  <a:cxn ang="0">
                    <a:pos x="0" y="0"/>
                  </a:cxn>
                  <a:cxn ang="0">
                    <a:pos x="0" y="17"/>
                  </a:cxn>
                  <a:cxn ang="0">
                    <a:pos x="253" y="17"/>
                  </a:cxn>
                  <a:cxn ang="0">
                    <a:pos x="244" y="8"/>
                  </a:cxn>
                  <a:cxn ang="0">
                    <a:pos x="264" y="8"/>
                  </a:cxn>
                  <a:cxn ang="0">
                    <a:pos x="264" y="0"/>
                  </a:cxn>
                  <a:cxn ang="0">
                    <a:pos x="253" y="0"/>
                  </a:cxn>
                  <a:cxn ang="0">
                    <a:pos x="264" y="8"/>
                  </a:cxn>
                </a:cxnLst>
                <a:rect l="0" t="0" r="r" b="b"/>
                <a:pathLst>
                  <a:path w="264" h="17">
                    <a:moveTo>
                      <a:pt x="264" y="8"/>
                    </a:moveTo>
                    <a:lnTo>
                      <a:pt x="253" y="0"/>
                    </a:lnTo>
                    <a:lnTo>
                      <a:pt x="0" y="0"/>
                    </a:lnTo>
                    <a:lnTo>
                      <a:pt x="0" y="17"/>
                    </a:lnTo>
                    <a:lnTo>
                      <a:pt x="253" y="17"/>
                    </a:lnTo>
                    <a:lnTo>
                      <a:pt x="244" y="8"/>
                    </a:lnTo>
                    <a:lnTo>
                      <a:pt x="264" y="8"/>
                    </a:lnTo>
                    <a:lnTo>
                      <a:pt x="264" y="0"/>
                    </a:lnTo>
                    <a:lnTo>
                      <a:pt x="253" y="0"/>
                    </a:lnTo>
                    <a:lnTo>
                      <a:pt x="264" y="8"/>
                    </a:lnTo>
                    <a:close/>
                  </a:path>
                </a:pathLst>
              </a:custGeom>
              <a:solidFill>
                <a:srgbClr val="1F1A17"/>
              </a:solidFill>
              <a:ln w="9525">
                <a:noFill/>
                <a:round/>
                <a:headEnd/>
                <a:tailEnd/>
              </a:ln>
            </p:spPr>
            <p:txBody>
              <a:bodyPr/>
              <a:lstStyle/>
              <a:p>
                <a:endParaRPr lang="es-ES"/>
              </a:p>
            </p:txBody>
          </p:sp>
          <p:sp>
            <p:nvSpPr>
              <p:cNvPr id="148034" name="Freeform 578"/>
              <p:cNvSpPr>
                <a:spLocks/>
              </p:cNvSpPr>
              <p:nvPr/>
            </p:nvSpPr>
            <p:spPr bwMode="auto">
              <a:xfrm>
                <a:off x="1945" y="1881"/>
                <a:ext cx="20" cy="1368"/>
              </a:xfrm>
              <a:custGeom>
                <a:avLst/>
                <a:gdLst/>
                <a:ahLst/>
                <a:cxnLst>
                  <a:cxn ang="0">
                    <a:pos x="9" y="1368"/>
                  </a:cxn>
                  <a:cxn ang="0">
                    <a:pos x="20" y="1359"/>
                  </a:cxn>
                  <a:cxn ang="0">
                    <a:pos x="20" y="0"/>
                  </a:cxn>
                  <a:cxn ang="0">
                    <a:pos x="0" y="0"/>
                  </a:cxn>
                  <a:cxn ang="0">
                    <a:pos x="0" y="1359"/>
                  </a:cxn>
                  <a:cxn ang="0">
                    <a:pos x="9" y="1350"/>
                  </a:cxn>
                  <a:cxn ang="0">
                    <a:pos x="9" y="1368"/>
                  </a:cxn>
                  <a:cxn ang="0">
                    <a:pos x="20" y="1368"/>
                  </a:cxn>
                  <a:cxn ang="0">
                    <a:pos x="20" y="1359"/>
                  </a:cxn>
                  <a:cxn ang="0">
                    <a:pos x="9" y="1368"/>
                  </a:cxn>
                </a:cxnLst>
                <a:rect l="0" t="0" r="r" b="b"/>
                <a:pathLst>
                  <a:path w="20" h="1368">
                    <a:moveTo>
                      <a:pt x="9" y="1368"/>
                    </a:moveTo>
                    <a:lnTo>
                      <a:pt x="20" y="1359"/>
                    </a:lnTo>
                    <a:lnTo>
                      <a:pt x="20" y="0"/>
                    </a:lnTo>
                    <a:lnTo>
                      <a:pt x="0" y="0"/>
                    </a:lnTo>
                    <a:lnTo>
                      <a:pt x="0" y="1359"/>
                    </a:lnTo>
                    <a:lnTo>
                      <a:pt x="9" y="1350"/>
                    </a:lnTo>
                    <a:lnTo>
                      <a:pt x="9" y="1368"/>
                    </a:lnTo>
                    <a:lnTo>
                      <a:pt x="20" y="1368"/>
                    </a:lnTo>
                    <a:lnTo>
                      <a:pt x="20" y="1359"/>
                    </a:lnTo>
                    <a:lnTo>
                      <a:pt x="9" y="1368"/>
                    </a:lnTo>
                    <a:close/>
                  </a:path>
                </a:pathLst>
              </a:custGeom>
              <a:solidFill>
                <a:srgbClr val="1F1A17"/>
              </a:solidFill>
              <a:ln w="9525">
                <a:noFill/>
                <a:round/>
                <a:headEnd/>
                <a:tailEnd/>
              </a:ln>
            </p:spPr>
            <p:txBody>
              <a:bodyPr/>
              <a:lstStyle/>
              <a:p>
                <a:endParaRPr lang="es-ES"/>
              </a:p>
            </p:txBody>
          </p:sp>
          <p:sp>
            <p:nvSpPr>
              <p:cNvPr id="148035" name="Freeform 579"/>
              <p:cNvSpPr>
                <a:spLocks/>
              </p:cNvSpPr>
              <p:nvPr/>
            </p:nvSpPr>
            <p:spPr bwMode="auto">
              <a:xfrm>
                <a:off x="1692" y="3231"/>
                <a:ext cx="262" cy="18"/>
              </a:xfrm>
              <a:custGeom>
                <a:avLst/>
                <a:gdLst/>
                <a:ahLst/>
                <a:cxnLst>
                  <a:cxn ang="0">
                    <a:pos x="0" y="9"/>
                  </a:cxn>
                  <a:cxn ang="0">
                    <a:pos x="9" y="18"/>
                  </a:cxn>
                  <a:cxn ang="0">
                    <a:pos x="262" y="18"/>
                  </a:cxn>
                  <a:cxn ang="0">
                    <a:pos x="262" y="0"/>
                  </a:cxn>
                  <a:cxn ang="0">
                    <a:pos x="9" y="0"/>
                  </a:cxn>
                  <a:cxn ang="0">
                    <a:pos x="18" y="9"/>
                  </a:cxn>
                  <a:cxn ang="0">
                    <a:pos x="0" y="9"/>
                  </a:cxn>
                  <a:cxn ang="0">
                    <a:pos x="0" y="18"/>
                  </a:cxn>
                  <a:cxn ang="0">
                    <a:pos x="9" y="18"/>
                  </a:cxn>
                  <a:cxn ang="0">
                    <a:pos x="0" y="9"/>
                  </a:cxn>
                </a:cxnLst>
                <a:rect l="0" t="0" r="r" b="b"/>
                <a:pathLst>
                  <a:path w="262" h="18">
                    <a:moveTo>
                      <a:pt x="0" y="9"/>
                    </a:moveTo>
                    <a:lnTo>
                      <a:pt x="9" y="18"/>
                    </a:lnTo>
                    <a:lnTo>
                      <a:pt x="262" y="18"/>
                    </a:lnTo>
                    <a:lnTo>
                      <a:pt x="262" y="0"/>
                    </a:lnTo>
                    <a:lnTo>
                      <a:pt x="9" y="0"/>
                    </a:lnTo>
                    <a:lnTo>
                      <a:pt x="18" y="9"/>
                    </a:lnTo>
                    <a:lnTo>
                      <a:pt x="0" y="9"/>
                    </a:lnTo>
                    <a:lnTo>
                      <a:pt x="0" y="18"/>
                    </a:lnTo>
                    <a:lnTo>
                      <a:pt x="9" y="18"/>
                    </a:lnTo>
                    <a:lnTo>
                      <a:pt x="0" y="9"/>
                    </a:lnTo>
                    <a:close/>
                  </a:path>
                </a:pathLst>
              </a:custGeom>
              <a:solidFill>
                <a:srgbClr val="1F1A17"/>
              </a:solidFill>
              <a:ln w="9525">
                <a:noFill/>
                <a:round/>
                <a:headEnd/>
                <a:tailEnd/>
              </a:ln>
            </p:spPr>
            <p:txBody>
              <a:bodyPr/>
              <a:lstStyle/>
              <a:p>
                <a:endParaRPr lang="es-ES"/>
              </a:p>
            </p:txBody>
          </p:sp>
          <p:sp>
            <p:nvSpPr>
              <p:cNvPr id="148036" name="Freeform 580"/>
              <p:cNvSpPr>
                <a:spLocks/>
              </p:cNvSpPr>
              <p:nvPr/>
            </p:nvSpPr>
            <p:spPr bwMode="auto">
              <a:xfrm>
                <a:off x="1692" y="1873"/>
                <a:ext cx="18" cy="1367"/>
              </a:xfrm>
              <a:custGeom>
                <a:avLst/>
                <a:gdLst/>
                <a:ahLst/>
                <a:cxnLst>
                  <a:cxn ang="0">
                    <a:pos x="9" y="0"/>
                  </a:cxn>
                  <a:cxn ang="0">
                    <a:pos x="0" y="8"/>
                  </a:cxn>
                  <a:cxn ang="0">
                    <a:pos x="0" y="1367"/>
                  </a:cxn>
                  <a:cxn ang="0">
                    <a:pos x="18" y="1367"/>
                  </a:cxn>
                  <a:cxn ang="0">
                    <a:pos x="18" y="8"/>
                  </a:cxn>
                  <a:cxn ang="0">
                    <a:pos x="9" y="17"/>
                  </a:cxn>
                  <a:cxn ang="0">
                    <a:pos x="9" y="0"/>
                  </a:cxn>
                  <a:cxn ang="0">
                    <a:pos x="0" y="0"/>
                  </a:cxn>
                  <a:cxn ang="0">
                    <a:pos x="0" y="8"/>
                  </a:cxn>
                  <a:cxn ang="0">
                    <a:pos x="9" y="0"/>
                  </a:cxn>
                </a:cxnLst>
                <a:rect l="0" t="0" r="r" b="b"/>
                <a:pathLst>
                  <a:path w="18" h="1367">
                    <a:moveTo>
                      <a:pt x="9" y="0"/>
                    </a:moveTo>
                    <a:lnTo>
                      <a:pt x="0" y="8"/>
                    </a:lnTo>
                    <a:lnTo>
                      <a:pt x="0" y="1367"/>
                    </a:lnTo>
                    <a:lnTo>
                      <a:pt x="18" y="1367"/>
                    </a:lnTo>
                    <a:lnTo>
                      <a:pt x="18" y="8"/>
                    </a:lnTo>
                    <a:lnTo>
                      <a:pt x="9" y="17"/>
                    </a:lnTo>
                    <a:lnTo>
                      <a:pt x="9" y="0"/>
                    </a:lnTo>
                    <a:lnTo>
                      <a:pt x="0" y="0"/>
                    </a:lnTo>
                    <a:lnTo>
                      <a:pt x="0" y="8"/>
                    </a:lnTo>
                    <a:lnTo>
                      <a:pt x="9" y="0"/>
                    </a:lnTo>
                    <a:close/>
                  </a:path>
                </a:pathLst>
              </a:custGeom>
              <a:solidFill>
                <a:srgbClr val="1F1A17"/>
              </a:solidFill>
              <a:ln w="9525">
                <a:noFill/>
                <a:round/>
                <a:headEnd/>
                <a:tailEnd/>
              </a:ln>
            </p:spPr>
            <p:txBody>
              <a:bodyPr/>
              <a:lstStyle/>
              <a:p>
                <a:endParaRPr lang="es-ES"/>
              </a:p>
            </p:txBody>
          </p:sp>
          <p:sp>
            <p:nvSpPr>
              <p:cNvPr id="148037" name="Freeform 581"/>
              <p:cNvSpPr>
                <a:spLocks/>
              </p:cNvSpPr>
              <p:nvPr/>
            </p:nvSpPr>
            <p:spPr bwMode="auto">
              <a:xfrm>
                <a:off x="1945" y="2152"/>
                <a:ext cx="304" cy="358"/>
              </a:xfrm>
              <a:custGeom>
                <a:avLst/>
                <a:gdLst/>
                <a:ahLst/>
                <a:cxnLst>
                  <a:cxn ang="0">
                    <a:pos x="297" y="5"/>
                  </a:cxn>
                  <a:cxn ang="0">
                    <a:pos x="291" y="0"/>
                  </a:cxn>
                  <a:cxn ang="0">
                    <a:pos x="0" y="347"/>
                  </a:cxn>
                  <a:cxn ang="0">
                    <a:pos x="13" y="358"/>
                  </a:cxn>
                  <a:cxn ang="0">
                    <a:pos x="304" y="11"/>
                  </a:cxn>
                  <a:cxn ang="0">
                    <a:pos x="297" y="5"/>
                  </a:cxn>
                </a:cxnLst>
                <a:rect l="0" t="0" r="r" b="b"/>
                <a:pathLst>
                  <a:path w="304" h="358">
                    <a:moveTo>
                      <a:pt x="297" y="5"/>
                    </a:moveTo>
                    <a:lnTo>
                      <a:pt x="291" y="0"/>
                    </a:lnTo>
                    <a:lnTo>
                      <a:pt x="0" y="347"/>
                    </a:lnTo>
                    <a:lnTo>
                      <a:pt x="13" y="358"/>
                    </a:lnTo>
                    <a:lnTo>
                      <a:pt x="304" y="11"/>
                    </a:lnTo>
                    <a:lnTo>
                      <a:pt x="297" y="5"/>
                    </a:lnTo>
                    <a:close/>
                  </a:path>
                </a:pathLst>
              </a:custGeom>
              <a:solidFill>
                <a:srgbClr val="1F1A17"/>
              </a:solidFill>
              <a:ln w="9525">
                <a:noFill/>
                <a:round/>
                <a:headEnd/>
                <a:tailEnd/>
              </a:ln>
            </p:spPr>
            <p:txBody>
              <a:bodyPr/>
              <a:lstStyle/>
              <a:p>
                <a:endParaRPr lang="es-ES"/>
              </a:p>
            </p:txBody>
          </p:sp>
          <p:sp>
            <p:nvSpPr>
              <p:cNvPr id="148038" name="Freeform 582"/>
              <p:cNvSpPr>
                <a:spLocks/>
              </p:cNvSpPr>
              <p:nvPr/>
            </p:nvSpPr>
            <p:spPr bwMode="auto">
              <a:xfrm>
                <a:off x="1994" y="1930"/>
                <a:ext cx="33" cy="80"/>
              </a:xfrm>
              <a:custGeom>
                <a:avLst/>
                <a:gdLst/>
                <a:ahLst/>
                <a:cxnLst>
                  <a:cxn ang="0">
                    <a:pos x="15" y="5"/>
                  </a:cxn>
                  <a:cxn ang="0">
                    <a:pos x="20" y="3"/>
                  </a:cxn>
                  <a:cxn ang="0">
                    <a:pos x="22" y="0"/>
                  </a:cxn>
                  <a:cxn ang="0">
                    <a:pos x="24" y="3"/>
                  </a:cxn>
                  <a:cxn ang="0">
                    <a:pos x="29" y="5"/>
                  </a:cxn>
                  <a:cxn ang="0">
                    <a:pos x="29" y="7"/>
                  </a:cxn>
                  <a:cxn ang="0">
                    <a:pos x="31" y="14"/>
                  </a:cxn>
                  <a:cxn ang="0">
                    <a:pos x="33" y="18"/>
                  </a:cxn>
                  <a:cxn ang="0">
                    <a:pos x="33" y="27"/>
                  </a:cxn>
                  <a:cxn ang="0">
                    <a:pos x="33" y="34"/>
                  </a:cxn>
                  <a:cxn ang="0">
                    <a:pos x="31" y="43"/>
                  </a:cxn>
                  <a:cxn ang="0">
                    <a:pos x="31" y="49"/>
                  </a:cxn>
                  <a:cxn ang="0">
                    <a:pos x="29" y="56"/>
                  </a:cxn>
                  <a:cxn ang="0">
                    <a:pos x="26" y="62"/>
                  </a:cxn>
                  <a:cxn ang="0">
                    <a:pos x="22" y="69"/>
                  </a:cxn>
                  <a:cxn ang="0">
                    <a:pos x="20" y="74"/>
                  </a:cxn>
                  <a:cxn ang="0">
                    <a:pos x="15" y="78"/>
                  </a:cxn>
                  <a:cxn ang="0">
                    <a:pos x="13" y="80"/>
                  </a:cxn>
                  <a:cxn ang="0">
                    <a:pos x="9" y="80"/>
                  </a:cxn>
                  <a:cxn ang="0">
                    <a:pos x="6" y="80"/>
                  </a:cxn>
                  <a:cxn ang="0">
                    <a:pos x="4" y="78"/>
                  </a:cxn>
                  <a:cxn ang="0">
                    <a:pos x="2" y="74"/>
                  </a:cxn>
                  <a:cxn ang="0">
                    <a:pos x="0" y="69"/>
                  </a:cxn>
                  <a:cxn ang="0">
                    <a:pos x="0" y="62"/>
                  </a:cxn>
                  <a:cxn ang="0">
                    <a:pos x="0" y="56"/>
                  </a:cxn>
                  <a:cxn ang="0">
                    <a:pos x="0" y="49"/>
                  </a:cxn>
                  <a:cxn ang="0">
                    <a:pos x="0" y="40"/>
                  </a:cxn>
                  <a:cxn ang="0">
                    <a:pos x="2" y="34"/>
                  </a:cxn>
                  <a:cxn ang="0">
                    <a:pos x="4" y="25"/>
                  </a:cxn>
                  <a:cxn ang="0">
                    <a:pos x="6" y="18"/>
                  </a:cxn>
                  <a:cxn ang="0">
                    <a:pos x="9" y="14"/>
                  </a:cxn>
                  <a:cxn ang="0">
                    <a:pos x="13" y="7"/>
                  </a:cxn>
                  <a:cxn ang="0">
                    <a:pos x="15" y="5"/>
                  </a:cxn>
                </a:cxnLst>
                <a:rect l="0" t="0" r="r" b="b"/>
                <a:pathLst>
                  <a:path w="33" h="80">
                    <a:moveTo>
                      <a:pt x="15" y="5"/>
                    </a:moveTo>
                    <a:lnTo>
                      <a:pt x="20" y="3"/>
                    </a:lnTo>
                    <a:lnTo>
                      <a:pt x="22" y="0"/>
                    </a:lnTo>
                    <a:lnTo>
                      <a:pt x="24" y="3"/>
                    </a:lnTo>
                    <a:lnTo>
                      <a:pt x="29" y="5"/>
                    </a:lnTo>
                    <a:lnTo>
                      <a:pt x="29" y="7"/>
                    </a:lnTo>
                    <a:lnTo>
                      <a:pt x="31" y="14"/>
                    </a:lnTo>
                    <a:lnTo>
                      <a:pt x="33" y="18"/>
                    </a:lnTo>
                    <a:lnTo>
                      <a:pt x="33" y="27"/>
                    </a:lnTo>
                    <a:lnTo>
                      <a:pt x="33" y="34"/>
                    </a:lnTo>
                    <a:lnTo>
                      <a:pt x="31" y="43"/>
                    </a:lnTo>
                    <a:lnTo>
                      <a:pt x="31" y="49"/>
                    </a:lnTo>
                    <a:lnTo>
                      <a:pt x="29" y="56"/>
                    </a:lnTo>
                    <a:lnTo>
                      <a:pt x="26" y="62"/>
                    </a:lnTo>
                    <a:lnTo>
                      <a:pt x="22" y="69"/>
                    </a:lnTo>
                    <a:lnTo>
                      <a:pt x="20" y="74"/>
                    </a:lnTo>
                    <a:lnTo>
                      <a:pt x="15" y="78"/>
                    </a:lnTo>
                    <a:lnTo>
                      <a:pt x="13" y="80"/>
                    </a:lnTo>
                    <a:lnTo>
                      <a:pt x="9" y="80"/>
                    </a:lnTo>
                    <a:lnTo>
                      <a:pt x="6" y="80"/>
                    </a:lnTo>
                    <a:lnTo>
                      <a:pt x="4" y="78"/>
                    </a:lnTo>
                    <a:lnTo>
                      <a:pt x="2" y="74"/>
                    </a:lnTo>
                    <a:lnTo>
                      <a:pt x="0" y="69"/>
                    </a:lnTo>
                    <a:lnTo>
                      <a:pt x="0" y="62"/>
                    </a:lnTo>
                    <a:lnTo>
                      <a:pt x="0" y="56"/>
                    </a:lnTo>
                    <a:lnTo>
                      <a:pt x="0" y="49"/>
                    </a:lnTo>
                    <a:lnTo>
                      <a:pt x="0" y="40"/>
                    </a:lnTo>
                    <a:lnTo>
                      <a:pt x="2" y="34"/>
                    </a:lnTo>
                    <a:lnTo>
                      <a:pt x="4" y="25"/>
                    </a:lnTo>
                    <a:lnTo>
                      <a:pt x="6" y="18"/>
                    </a:lnTo>
                    <a:lnTo>
                      <a:pt x="9" y="14"/>
                    </a:lnTo>
                    <a:lnTo>
                      <a:pt x="13" y="7"/>
                    </a:lnTo>
                    <a:lnTo>
                      <a:pt x="15" y="5"/>
                    </a:lnTo>
                    <a:close/>
                  </a:path>
                </a:pathLst>
              </a:custGeom>
              <a:solidFill>
                <a:srgbClr val="121415"/>
              </a:solidFill>
              <a:ln w="9525">
                <a:noFill/>
                <a:round/>
                <a:headEnd/>
                <a:tailEnd/>
              </a:ln>
            </p:spPr>
            <p:txBody>
              <a:bodyPr/>
              <a:lstStyle/>
              <a:p>
                <a:endParaRPr lang="es-ES"/>
              </a:p>
            </p:txBody>
          </p:sp>
          <p:sp>
            <p:nvSpPr>
              <p:cNvPr id="148039" name="Freeform 583"/>
              <p:cNvSpPr>
                <a:spLocks/>
              </p:cNvSpPr>
              <p:nvPr/>
            </p:nvSpPr>
            <p:spPr bwMode="auto">
              <a:xfrm>
                <a:off x="1994" y="2090"/>
                <a:ext cx="33" cy="82"/>
              </a:xfrm>
              <a:custGeom>
                <a:avLst/>
                <a:gdLst/>
                <a:ahLst/>
                <a:cxnLst>
                  <a:cxn ang="0">
                    <a:pos x="15" y="5"/>
                  </a:cxn>
                  <a:cxn ang="0">
                    <a:pos x="20" y="2"/>
                  </a:cxn>
                  <a:cxn ang="0">
                    <a:pos x="22" y="0"/>
                  </a:cxn>
                  <a:cxn ang="0">
                    <a:pos x="26" y="2"/>
                  </a:cxn>
                  <a:cxn ang="0">
                    <a:pos x="29" y="5"/>
                  </a:cxn>
                  <a:cxn ang="0">
                    <a:pos x="31" y="7"/>
                  </a:cxn>
                  <a:cxn ang="0">
                    <a:pos x="33" y="11"/>
                  </a:cxn>
                  <a:cxn ang="0">
                    <a:pos x="33" y="18"/>
                  </a:cxn>
                  <a:cxn ang="0">
                    <a:pos x="33" y="25"/>
                  </a:cxn>
                  <a:cxn ang="0">
                    <a:pos x="33" y="33"/>
                  </a:cxn>
                  <a:cxn ang="0">
                    <a:pos x="33" y="40"/>
                  </a:cxn>
                  <a:cxn ang="0">
                    <a:pos x="31" y="49"/>
                  </a:cxn>
                  <a:cxn ang="0">
                    <a:pos x="29" y="56"/>
                  </a:cxn>
                  <a:cxn ang="0">
                    <a:pos x="26" y="62"/>
                  </a:cxn>
                  <a:cxn ang="0">
                    <a:pos x="24" y="69"/>
                  </a:cxn>
                  <a:cxn ang="0">
                    <a:pos x="20" y="76"/>
                  </a:cxn>
                  <a:cxn ang="0">
                    <a:pos x="18" y="80"/>
                  </a:cxn>
                  <a:cxn ang="0">
                    <a:pos x="13" y="82"/>
                  </a:cxn>
                  <a:cxn ang="0">
                    <a:pos x="11" y="82"/>
                  </a:cxn>
                  <a:cxn ang="0">
                    <a:pos x="6" y="82"/>
                  </a:cxn>
                  <a:cxn ang="0">
                    <a:pos x="4" y="80"/>
                  </a:cxn>
                  <a:cxn ang="0">
                    <a:pos x="2" y="76"/>
                  </a:cxn>
                  <a:cxn ang="0">
                    <a:pos x="2" y="71"/>
                  </a:cxn>
                  <a:cxn ang="0">
                    <a:pos x="0" y="65"/>
                  </a:cxn>
                  <a:cxn ang="0">
                    <a:pos x="0" y="58"/>
                  </a:cxn>
                  <a:cxn ang="0">
                    <a:pos x="0" y="51"/>
                  </a:cxn>
                  <a:cxn ang="0">
                    <a:pos x="0" y="42"/>
                  </a:cxn>
                  <a:cxn ang="0">
                    <a:pos x="2" y="33"/>
                  </a:cxn>
                  <a:cxn ang="0">
                    <a:pos x="4" y="27"/>
                  </a:cxn>
                  <a:cxn ang="0">
                    <a:pos x="6" y="20"/>
                  </a:cxn>
                  <a:cxn ang="0">
                    <a:pos x="11" y="13"/>
                  </a:cxn>
                  <a:cxn ang="0">
                    <a:pos x="13" y="9"/>
                  </a:cxn>
                  <a:cxn ang="0">
                    <a:pos x="15" y="5"/>
                  </a:cxn>
                </a:cxnLst>
                <a:rect l="0" t="0" r="r" b="b"/>
                <a:pathLst>
                  <a:path w="33" h="82">
                    <a:moveTo>
                      <a:pt x="15" y="5"/>
                    </a:moveTo>
                    <a:lnTo>
                      <a:pt x="20" y="2"/>
                    </a:lnTo>
                    <a:lnTo>
                      <a:pt x="22" y="0"/>
                    </a:lnTo>
                    <a:lnTo>
                      <a:pt x="26" y="2"/>
                    </a:lnTo>
                    <a:lnTo>
                      <a:pt x="29" y="5"/>
                    </a:lnTo>
                    <a:lnTo>
                      <a:pt x="31" y="7"/>
                    </a:lnTo>
                    <a:lnTo>
                      <a:pt x="33" y="11"/>
                    </a:lnTo>
                    <a:lnTo>
                      <a:pt x="33" y="18"/>
                    </a:lnTo>
                    <a:lnTo>
                      <a:pt x="33" y="25"/>
                    </a:lnTo>
                    <a:lnTo>
                      <a:pt x="33" y="33"/>
                    </a:lnTo>
                    <a:lnTo>
                      <a:pt x="33" y="40"/>
                    </a:lnTo>
                    <a:lnTo>
                      <a:pt x="31" y="49"/>
                    </a:lnTo>
                    <a:lnTo>
                      <a:pt x="29" y="56"/>
                    </a:lnTo>
                    <a:lnTo>
                      <a:pt x="26" y="62"/>
                    </a:lnTo>
                    <a:lnTo>
                      <a:pt x="24" y="69"/>
                    </a:lnTo>
                    <a:lnTo>
                      <a:pt x="20" y="76"/>
                    </a:lnTo>
                    <a:lnTo>
                      <a:pt x="18" y="80"/>
                    </a:lnTo>
                    <a:lnTo>
                      <a:pt x="13" y="82"/>
                    </a:lnTo>
                    <a:lnTo>
                      <a:pt x="11" y="82"/>
                    </a:lnTo>
                    <a:lnTo>
                      <a:pt x="6" y="82"/>
                    </a:lnTo>
                    <a:lnTo>
                      <a:pt x="4" y="80"/>
                    </a:lnTo>
                    <a:lnTo>
                      <a:pt x="2" y="76"/>
                    </a:lnTo>
                    <a:lnTo>
                      <a:pt x="2" y="71"/>
                    </a:lnTo>
                    <a:lnTo>
                      <a:pt x="0" y="65"/>
                    </a:lnTo>
                    <a:lnTo>
                      <a:pt x="0" y="58"/>
                    </a:lnTo>
                    <a:lnTo>
                      <a:pt x="0" y="51"/>
                    </a:lnTo>
                    <a:lnTo>
                      <a:pt x="0" y="42"/>
                    </a:lnTo>
                    <a:lnTo>
                      <a:pt x="2" y="33"/>
                    </a:lnTo>
                    <a:lnTo>
                      <a:pt x="4" y="27"/>
                    </a:lnTo>
                    <a:lnTo>
                      <a:pt x="6" y="20"/>
                    </a:lnTo>
                    <a:lnTo>
                      <a:pt x="11" y="13"/>
                    </a:lnTo>
                    <a:lnTo>
                      <a:pt x="13" y="9"/>
                    </a:lnTo>
                    <a:lnTo>
                      <a:pt x="15" y="5"/>
                    </a:lnTo>
                    <a:close/>
                  </a:path>
                </a:pathLst>
              </a:custGeom>
              <a:solidFill>
                <a:srgbClr val="121415"/>
              </a:solidFill>
              <a:ln w="9525">
                <a:noFill/>
                <a:round/>
                <a:headEnd/>
                <a:tailEnd/>
              </a:ln>
            </p:spPr>
            <p:txBody>
              <a:bodyPr/>
              <a:lstStyle/>
              <a:p>
                <a:endParaRPr lang="es-ES"/>
              </a:p>
            </p:txBody>
          </p:sp>
          <p:sp>
            <p:nvSpPr>
              <p:cNvPr id="148040" name="Freeform 584"/>
              <p:cNvSpPr>
                <a:spLocks/>
              </p:cNvSpPr>
              <p:nvPr/>
            </p:nvSpPr>
            <p:spPr bwMode="auto">
              <a:xfrm>
                <a:off x="1994" y="2252"/>
                <a:ext cx="35" cy="82"/>
              </a:xfrm>
              <a:custGeom>
                <a:avLst/>
                <a:gdLst/>
                <a:ahLst/>
                <a:cxnLst>
                  <a:cxn ang="0">
                    <a:pos x="18" y="5"/>
                  </a:cxn>
                  <a:cxn ang="0">
                    <a:pos x="20" y="0"/>
                  </a:cxn>
                  <a:cxn ang="0">
                    <a:pos x="24" y="0"/>
                  </a:cxn>
                  <a:cxn ang="0">
                    <a:pos x="26" y="0"/>
                  </a:cxn>
                  <a:cxn ang="0">
                    <a:pos x="29" y="2"/>
                  </a:cxn>
                  <a:cxn ang="0">
                    <a:pos x="31" y="7"/>
                  </a:cxn>
                  <a:cxn ang="0">
                    <a:pos x="33" y="11"/>
                  </a:cxn>
                  <a:cxn ang="0">
                    <a:pos x="33" y="16"/>
                  </a:cxn>
                  <a:cxn ang="0">
                    <a:pos x="35" y="25"/>
                  </a:cxn>
                  <a:cxn ang="0">
                    <a:pos x="33" y="31"/>
                  </a:cxn>
                  <a:cxn ang="0">
                    <a:pos x="33" y="40"/>
                  </a:cxn>
                  <a:cxn ang="0">
                    <a:pos x="31" y="47"/>
                  </a:cxn>
                  <a:cxn ang="0">
                    <a:pos x="29" y="56"/>
                  </a:cxn>
                  <a:cxn ang="0">
                    <a:pos x="26" y="62"/>
                  </a:cxn>
                  <a:cxn ang="0">
                    <a:pos x="24" y="69"/>
                  </a:cxn>
                  <a:cxn ang="0">
                    <a:pos x="22" y="76"/>
                  </a:cxn>
                  <a:cxn ang="0">
                    <a:pos x="18" y="80"/>
                  </a:cxn>
                  <a:cxn ang="0">
                    <a:pos x="13" y="82"/>
                  </a:cxn>
                  <a:cxn ang="0">
                    <a:pos x="11" y="82"/>
                  </a:cxn>
                  <a:cxn ang="0">
                    <a:pos x="9" y="82"/>
                  </a:cxn>
                  <a:cxn ang="0">
                    <a:pos x="6" y="80"/>
                  </a:cxn>
                  <a:cxn ang="0">
                    <a:pos x="4" y="78"/>
                  </a:cxn>
                  <a:cxn ang="0">
                    <a:pos x="2" y="73"/>
                  </a:cxn>
                  <a:cxn ang="0">
                    <a:pos x="0" y="67"/>
                  </a:cxn>
                  <a:cxn ang="0">
                    <a:pos x="0" y="60"/>
                  </a:cxn>
                  <a:cxn ang="0">
                    <a:pos x="0" y="51"/>
                  </a:cxn>
                  <a:cxn ang="0">
                    <a:pos x="2" y="42"/>
                  </a:cxn>
                  <a:cxn ang="0">
                    <a:pos x="4" y="36"/>
                  </a:cxn>
                  <a:cxn ang="0">
                    <a:pos x="4" y="27"/>
                  </a:cxn>
                  <a:cxn ang="0">
                    <a:pos x="9" y="20"/>
                  </a:cxn>
                  <a:cxn ang="0">
                    <a:pos x="11" y="14"/>
                  </a:cxn>
                  <a:cxn ang="0">
                    <a:pos x="13" y="9"/>
                  </a:cxn>
                  <a:cxn ang="0">
                    <a:pos x="18" y="5"/>
                  </a:cxn>
                </a:cxnLst>
                <a:rect l="0" t="0" r="r" b="b"/>
                <a:pathLst>
                  <a:path w="35" h="82">
                    <a:moveTo>
                      <a:pt x="18" y="5"/>
                    </a:moveTo>
                    <a:lnTo>
                      <a:pt x="20" y="0"/>
                    </a:lnTo>
                    <a:lnTo>
                      <a:pt x="24" y="0"/>
                    </a:lnTo>
                    <a:lnTo>
                      <a:pt x="26" y="0"/>
                    </a:lnTo>
                    <a:lnTo>
                      <a:pt x="29" y="2"/>
                    </a:lnTo>
                    <a:lnTo>
                      <a:pt x="31" y="7"/>
                    </a:lnTo>
                    <a:lnTo>
                      <a:pt x="33" y="11"/>
                    </a:lnTo>
                    <a:lnTo>
                      <a:pt x="33" y="16"/>
                    </a:lnTo>
                    <a:lnTo>
                      <a:pt x="35" y="25"/>
                    </a:lnTo>
                    <a:lnTo>
                      <a:pt x="33" y="31"/>
                    </a:lnTo>
                    <a:lnTo>
                      <a:pt x="33" y="40"/>
                    </a:lnTo>
                    <a:lnTo>
                      <a:pt x="31" y="47"/>
                    </a:lnTo>
                    <a:lnTo>
                      <a:pt x="29" y="56"/>
                    </a:lnTo>
                    <a:lnTo>
                      <a:pt x="26" y="62"/>
                    </a:lnTo>
                    <a:lnTo>
                      <a:pt x="24" y="69"/>
                    </a:lnTo>
                    <a:lnTo>
                      <a:pt x="22" y="76"/>
                    </a:lnTo>
                    <a:lnTo>
                      <a:pt x="18" y="80"/>
                    </a:lnTo>
                    <a:lnTo>
                      <a:pt x="13" y="82"/>
                    </a:lnTo>
                    <a:lnTo>
                      <a:pt x="11" y="82"/>
                    </a:lnTo>
                    <a:lnTo>
                      <a:pt x="9" y="82"/>
                    </a:lnTo>
                    <a:lnTo>
                      <a:pt x="6" y="80"/>
                    </a:lnTo>
                    <a:lnTo>
                      <a:pt x="4" y="78"/>
                    </a:lnTo>
                    <a:lnTo>
                      <a:pt x="2" y="73"/>
                    </a:lnTo>
                    <a:lnTo>
                      <a:pt x="0" y="67"/>
                    </a:lnTo>
                    <a:lnTo>
                      <a:pt x="0" y="60"/>
                    </a:lnTo>
                    <a:lnTo>
                      <a:pt x="0" y="51"/>
                    </a:lnTo>
                    <a:lnTo>
                      <a:pt x="2" y="42"/>
                    </a:lnTo>
                    <a:lnTo>
                      <a:pt x="4" y="36"/>
                    </a:lnTo>
                    <a:lnTo>
                      <a:pt x="4" y="27"/>
                    </a:lnTo>
                    <a:lnTo>
                      <a:pt x="9" y="20"/>
                    </a:lnTo>
                    <a:lnTo>
                      <a:pt x="11" y="14"/>
                    </a:lnTo>
                    <a:lnTo>
                      <a:pt x="13" y="9"/>
                    </a:lnTo>
                    <a:lnTo>
                      <a:pt x="18" y="5"/>
                    </a:lnTo>
                    <a:close/>
                  </a:path>
                </a:pathLst>
              </a:custGeom>
              <a:solidFill>
                <a:srgbClr val="121415"/>
              </a:solidFill>
              <a:ln w="9525">
                <a:noFill/>
                <a:round/>
                <a:headEnd/>
                <a:tailEnd/>
              </a:ln>
            </p:spPr>
            <p:txBody>
              <a:bodyPr/>
              <a:lstStyle/>
              <a:p>
                <a:endParaRPr lang="es-ES"/>
              </a:p>
            </p:txBody>
          </p:sp>
          <p:sp>
            <p:nvSpPr>
              <p:cNvPr id="148041" name="Freeform 585"/>
              <p:cNvSpPr>
                <a:spLocks/>
              </p:cNvSpPr>
              <p:nvPr/>
            </p:nvSpPr>
            <p:spPr bwMode="auto">
              <a:xfrm>
                <a:off x="2174" y="1775"/>
                <a:ext cx="28" cy="71"/>
              </a:xfrm>
              <a:custGeom>
                <a:avLst/>
                <a:gdLst/>
                <a:ahLst/>
                <a:cxnLst>
                  <a:cxn ang="0">
                    <a:pos x="15" y="2"/>
                  </a:cxn>
                  <a:cxn ang="0">
                    <a:pos x="17" y="0"/>
                  </a:cxn>
                  <a:cxn ang="0">
                    <a:pos x="19" y="0"/>
                  </a:cxn>
                  <a:cxn ang="0">
                    <a:pos x="22" y="0"/>
                  </a:cxn>
                  <a:cxn ang="0">
                    <a:pos x="24" y="2"/>
                  </a:cxn>
                  <a:cxn ang="0">
                    <a:pos x="26" y="7"/>
                  </a:cxn>
                  <a:cxn ang="0">
                    <a:pos x="28" y="11"/>
                  </a:cxn>
                  <a:cxn ang="0">
                    <a:pos x="28" y="15"/>
                  </a:cxn>
                  <a:cxn ang="0">
                    <a:pos x="28" y="22"/>
                  </a:cxn>
                  <a:cxn ang="0">
                    <a:pos x="28" y="29"/>
                  </a:cxn>
                  <a:cxn ang="0">
                    <a:pos x="28" y="35"/>
                  </a:cxn>
                  <a:cxn ang="0">
                    <a:pos x="26" y="44"/>
                  </a:cxn>
                  <a:cxn ang="0">
                    <a:pos x="26" y="51"/>
                  </a:cxn>
                  <a:cxn ang="0">
                    <a:pos x="24" y="55"/>
                  </a:cxn>
                  <a:cxn ang="0">
                    <a:pos x="22" y="62"/>
                  </a:cxn>
                  <a:cxn ang="0">
                    <a:pos x="17" y="67"/>
                  </a:cxn>
                  <a:cxn ang="0">
                    <a:pos x="15" y="69"/>
                  </a:cxn>
                  <a:cxn ang="0">
                    <a:pos x="13" y="71"/>
                  </a:cxn>
                  <a:cxn ang="0">
                    <a:pos x="11" y="71"/>
                  </a:cxn>
                  <a:cxn ang="0">
                    <a:pos x="6" y="71"/>
                  </a:cxn>
                  <a:cxn ang="0">
                    <a:pos x="4" y="69"/>
                  </a:cxn>
                  <a:cxn ang="0">
                    <a:pos x="4" y="64"/>
                  </a:cxn>
                  <a:cxn ang="0">
                    <a:pos x="2" y="60"/>
                  </a:cxn>
                  <a:cxn ang="0">
                    <a:pos x="2" y="55"/>
                  </a:cxn>
                  <a:cxn ang="0">
                    <a:pos x="0" y="49"/>
                  </a:cxn>
                  <a:cxn ang="0">
                    <a:pos x="2" y="40"/>
                  </a:cxn>
                  <a:cxn ang="0">
                    <a:pos x="2" y="33"/>
                  </a:cxn>
                  <a:cxn ang="0">
                    <a:pos x="2" y="27"/>
                  </a:cxn>
                  <a:cxn ang="0">
                    <a:pos x="4" y="20"/>
                  </a:cxn>
                  <a:cxn ang="0">
                    <a:pos x="6" y="13"/>
                  </a:cxn>
                  <a:cxn ang="0">
                    <a:pos x="8" y="9"/>
                  </a:cxn>
                  <a:cxn ang="0">
                    <a:pos x="13" y="4"/>
                  </a:cxn>
                  <a:cxn ang="0">
                    <a:pos x="15" y="2"/>
                  </a:cxn>
                </a:cxnLst>
                <a:rect l="0" t="0" r="r" b="b"/>
                <a:pathLst>
                  <a:path w="28" h="71">
                    <a:moveTo>
                      <a:pt x="15" y="2"/>
                    </a:moveTo>
                    <a:lnTo>
                      <a:pt x="17" y="0"/>
                    </a:lnTo>
                    <a:lnTo>
                      <a:pt x="19" y="0"/>
                    </a:lnTo>
                    <a:lnTo>
                      <a:pt x="22" y="0"/>
                    </a:lnTo>
                    <a:lnTo>
                      <a:pt x="24" y="2"/>
                    </a:lnTo>
                    <a:lnTo>
                      <a:pt x="26" y="7"/>
                    </a:lnTo>
                    <a:lnTo>
                      <a:pt x="28" y="11"/>
                    </a:lnTo>
                    <a:lnTo>
                      <a:pt x="28" y="15"/>
                    </a:lnTo>
                    <a:lnTo>
                      <a:pt x="28" y="22"/>
                    </a:lnTo>
                    <a:lnTo>
                      <a:pt x="28" y="29"/>
                    </a:lnTo>
                    <a:lnTo>
                      <a:pt x="28" y="35"/>
                    </a:lnTo>
                    <a:lnTo>
                      <a:pt x="26" y="44"/>
                    </a:lnTo>
                    <a:lnTo>
                      <a:pt x="26" y="51"/>
                    </a:lnTo>
                    <a:lnTo>
                      <a:pt x="24" y="55"/>
                    </a:lnTo>
                    <a:lnTo>
                      <a:pt x="22" y="62"/>
                    </a:lnTo>
                    <a:lnTo>
                      <a:pt x="17" y="67"/>
                    </a:lnTo>
                    <a:lnTo>
                      <a:pt x="15" y="69"/>
                    </a:lnTo>
                    <a:lnTo>
                      <a:pt x="13" y="71"/>
                    </a:lnTo>
                    <a:lnTo>
                      <a:pt x="11" y="71"/>
                    </a:lnTo>
                    <a:lnTo>
                      <a:pt x="6" y="71"/>
                    </a:lnTo>
                    <a:lnTo>
                      <a:pt x="4" y="69"/>
                    </a:lnTo>
                    <a:lnTo>
                      <a:pt x="4" y="64"/>
                    </a:lnTo>
                    <a:lnTo>
                      <a:pt x="2" y="60"/>
                    </a:lnTo>
                    <a:lnTo>
                      <a:pt x="2" y="55"/>
                    </a:lnTo>
                    <a:lnTo>
                      <a:pt x="0" y="49"/>
                    </a:lnTo>
                    <a:lnTo>
                      <a:pt x="2" y="40"/>
                    </a:lnTo>
                    <a:lnTo>
                      <a:pt x="2" y="33"/>
                    </a:lnTo>
                    <a:lnTo>
                      <a:pt x="2" y="27"/>
                    </a:lnTo>
                    <a:lnTo>
                      <a:pt x="4" y="20"/>
                    </a:lnTo>
                    <a:lnTo>
                      <a:pt x="6" y="13"/>
                    </a:lnTo>
                    <a:lnTo>
                      <a:pt x="8" y="9"/>
                    </a:lnTo>
                    <a:lnTo>
                      <a:pt x="13" y="4"/>
                    </a:lnTo>
                    <a:lnTo>
                      <a:pt x="15" y="2"/>
                    </a:lnTo>
                    <a:close/>
                  </a:path>
                </a:pathLst>
              </a:custGeom>
              <a:solidFill>
                <a:srgbClr val="121415"/>
              </a:solidFill>
              <a:ln w="9525">
                <a:noFill/>
                <a:round/>
                <a:headEnd/>
                <a:tailEnd/>
              </a:ln>
            </p:spPr>
            <p:txBody>
              <a:bodyPr/>
              <a:lstStyle/>
              <a:p>
                <a:endParaRPr lang="es-ES"/>
              </a:p>
            </p:txBody>
          </p:sp>
          <p:sp>
            <p:nvSpPr>
              <p:cNvPr id="148042" name="Freeform 586"/>
              <p:cNvSpPr>
                <a:spLocks/>
              </p:cNvSpPr>
              <p:nvPr/>
            </p:nvSpPr>
            <p:spPr bwMode="auto">
              <a:xfrm>
                <a:off x="2176" y="1921"/>
                <a:ext cx="29" cy="74"/>
              </a:xfrm>
              <a:custGeom>
                <a:avLst/>
                <a:gdLst/>
                <a:ahLst/>
                <a:cxnLst>
                  <a:cxn ang="0">
                    <a:pos x="13" y="3"/>
                  </a:cxn>
                  <a:cxn ang="0">
                    <a:pos x="17" y="0"/>
                  </a:cxn>
                  <a:cxn ang="0">
                    <a:pos x="20" y="0"/>
                  </a:cxn>
                  <a:cxn ang="0">
                    <a:pos x="22" y="0"/>
                  </a:cxn>
                  <a:cxn ang="0">
                    <a:pos x="24" y="3"/>
                  </a:cxn>
                  <a:cxn ang="0">
                    <a:pos x="26" y="5"/>
                  </a:cxn>
                  <a:cxn ang="0">
                    <a:pos x="26" y="9"/>
                  </a:cxn>
                  <a:cxn ang="0">
                    <a:pos x="29" y="16"/>
                  </a:cxn>
                  <a:cxn ang="0">
                    <a:pos x="29" y="23"/>
                  </a:cxn>
                  <a:cxn ang="0">
                    <a:pos x="29" y="29"/>
                  </a:cxn>
                  <a:cxn ang="0">
                    <a:pos x="26" y="36"/>
                  </a:cxn>
                  <a:cxn ang="0">
                    <a:pos x="26" y="43"/>
                  </a:cxn>
                  <a:cxn ang="0">
                    <a:pos x="24" y="52"/>
                  </a:cxn>
                  <a:cxn ang="0">
                    <a:pos x="22" y="56"/>
                  </a:cxn>
                  <a:cxn ang="0">
                    <a:pos x="20" y="63"/>
                  </a:cxn>
                  <a:cxn ang="0">
                    <a:pos x="17" y="67"/>
                  </a:cxn>
                  <a:cxn ang="0">
                    <a:pos x="15" y="69"/>
                  </a:cxn>
                  <a:cxn ang="0">
                    <a:pos x="11" y="71"/>
                  </a:cxn>
                  <a:cxn ang="0">
                    <a:pos x="9" y="74"/>
                  </a:cxn>
                  <a:cxn ang="0">
                    <a:pos x="6" y="71"/>
                  </a:cxn>
                  <a:cxn ang="0">
                    <a:pos x="4" y="69"/>
                  </a:cxn>
                  <a:cxn ang="0">
                    <a:pos x="2" y="67"/>
                  </a:cxn>
                  <a:cxn ang="0">
                    <a:pos x="2" y="63"/>
                  </a:cxn>
                  <a:cxn ang="0">
                    <a:pos x="0" y="56"/>
                  </a:cxn>
                  <a:cxn ang="0">
                    <a:pos x="0" y="49"/>
                  </a:cxn>
                  <a:cxn ang="0">
                    <a:pos x="0" y="43"/>
                  </a:cxn>
                  <a:cxn ang="0">
                    <a:pos x="0" y="36"/>
                  </a:cxn>
                  <a:cxn ang="0">
                    <a:pos x="2" y="29"/>
                  </a:cxn>
                  <a:cxn ang="0">
                    <a:pos x="4" y="23"/>
                  </a:cxn>
                  <a:cxn ang="0">
                    <a:pos x="6" y="16"/>
                  </a:cxn>
                  <a:cxn ang="0">
                    <a:pos x="9" y="9"/>
                  </a:cxn>
                  <a:cxn ang="0">
                    <a:pos x="11" y="5"/>
                  </a:cxn>
                  <a:cxn ang="0">
                    <a:pos x="13" y="3"/>
                  </a:cxn>
                </a:cxnLst>
                <a:rect l="0" t="0" r="r" b="b"/>
                <a:pathLst>
                  <a:path w="29" h="74">
                    <a:moveTo>
                      <a:pt x="13" y="3"/>
                    </a:moveTo>
                    <a:lnTo>
                      <a:pt x="17" y="0"/>
                    </a:lnTo>
                    <a:lnTo>
                      <a:pt x="20" y="0"/>
                    </a:lnTo>
                    <a:lnTo>
                      <a:pt x="22" y="0"/>
                    </a:lnTo>
                    <a:lnTo>
                      <a:pt x="24" y="3"/>
                    </a:lnTo>
                    <a:lnTo>
                      <a:pt x="26" y="5"/>
                    </a:lnTo>
                    <a:lnTo>
                      <a:pt x="26" y="9"/>
                    </a:lnTo>
                    <a:lnTo>
                      <a:pt x="29" y="16"/>
                    </a:lnTo>
                    <a:lnTo>
                      <a:pt x="29" y="23"/>
                    </a:lnTo>
                    <a:lnTo>
                      <a:pt x="29" y="29"/>
                    </a:lnTo>
                    <a:lnTo>
                      <a:pt x="26" y="36"/>
                    </a:lnTo>
                    <a:lnTo>
                      <a:pt x="26" y="43"/>
                    </a:lnTo>
                    <a:lnTo>
                      <a:pt x="24" y="52"/>
                    </a:lnTo>
                    <a:lnTo>
                      <a:pt x="22" y="56"/>
                    </a:lnTo>
                    <a:lnTo>
                      <a:pt x="20" y="63"/>
                    </a:lnTo>
                    <a:lnTo>
                      <a:pt x="17" y="67"/>
                    </a:lnTo>
                    <a:lnTo>
                      <a:pt x="15" y="69"/>
                    </a:lnTo>
                    <a:lnTo>
                      <a:pt x="11" y="71"/>
                    </a:lnTo>
                    <a:lnTo>
                      <a:pt x="9" y="74"/>
                    </a:lnTo>
                    <a:lnTo>
                      <a:pt x="6" y="71"/>
                    </a:lnTo>
                    <a:lnTo>
                      <a:pt x="4" y="69"/>
                    </a:lnTo>
                    <a:lnTo>
                      <a:pt x="2" y="67"/>
                    </a:lnTo>
                    <a:lnTo>
                      <a:pt x="2" y="63"/>
                    </a:lnTo>
                    <a:lnTo>
                      <a:pt x="0" y="56"/>
                    </a:lnTo>
                    <a:lnTo>
                      <a:pt x="0" y="49"/>
                    </a:lnTo>
                    <a:lnTo>
                      <a:pt x="0" y="43"/>
                    </a:lnTo>
                    <a:lnTo>
                      <a:pt x="0" y="36"/>
                    </a:lnTo>
                    <a:lnTo>
                      <a:pt x="2" y="29"/>
                    </a:lnTo>
                    <a:lnTo>
                      <a:pt x="4" y="23"/>
                    </a:lnTo>
                    <a:lnTo>
                      <a:pt x="6" y="16"/>
                    </a:lnTo>
                    <a:lnTo>
                      <a:pt x="9" y="9"/>
                    </a:lnTo>
                    <a:lnTo>
                      <a:pt x="11" y="5"/>
                    </a:lnTo>
                    <a:lnTo>
                      <a:pt x="13" y="3"/>
                    </a:lnTo>
                    <a:close/>
                  </a:path>
                </a:pathLst>
              </a:custGeom>
              <a:solidFill>
                <a:srgbClr val="121415"/>
              </a:solidFill>
              <a:ln w="9525">
                <a:noFill/>
                <a:round/>
                <a:headEnd/>
                <a:tailEnd/>
              </a:ln>
            </p:spPr>
            <p:txBody>
              <a:bodyPr/>
              <a:lstStyle/>
              <a:p>
                <a:endParaRPr lang="es-ES"/>
              </a:p>
            </p:txBody>
          </p:sp>
          <p:sp>
            <p:nvSpPr>
              <p:cNvPr id="148043" name="Freeform 587"/>
              <p:cNvSpPr>
                <a:spLocks/>
              </p:cNvSpPr>
              <p:nvPr/>
            </p:nvSpPr>
            <p:spPr bwMode="auto">
              <a:xfrm>
                <a:off x="2178" y="2068"/>
                <a:ext cx="29" cy="75"/>
              </a:xfrm>
              <a:custGeom>
                <a:avLst/>
                <a:gdLst/>
                <a:ahLst/>
                <a:cxnLst>
                  <a:cxn ang="0">
                    <a:pos x="13" y="2"/>
                  </a:cxn>
                  <a:cxn ang="0">
                    <a:pos x="15" y="0"/>
                  </a:cxn>
                  <a:cxn ang="0">
                    <a:pos x="18" y="0"/>
                  </a:cxn>
                  <a:cxn ang="0">
                    <a:pos x="22" y="0"/>
                  </a:cxn>
                  <a:cxn ang="0">
                    <a:pos x="24" y="2"/>
                  </a:cxn>
                  <a:cxn ang="0">
                    <a:pos x="24" y="7"/>
                  </a:cxn>
                  <a:cxn ang="0">
                    <a:pos x="27" y="11"/>
                  </a:cxn>
                  <a:cxn ang="0">
                    <a:pos x="27" y="15"/>
                  </a:cxn>
                  <a:cxn ang="0">
                    <a:pos x="29" y="22"/>
                  </a:cxn>
                  <a:cxn ang="0">
                    <a:pos x="27" y="29"/>
                  </a:cxn>
                  <a:cxn ang="0">
                    <a:pos x="27" y="38"/>
                  </a:cxn>
                  <a:cxn ang="0">
                    <a:pos x="24" y="44"/>
                  </a:cxn>
                  <a:cxn ang="0">
                    <a:pos x="24" y="51"/>
                  </a:cxn>
                  <a:cxn ang="0">
                    <a:pos x="22" y="58"/>
                  </a:cxn>
                  <a:cxn ang="0">
                    <a:pos x="20" y="62"/>
                  </a:cxn>
                  <a:cxn ang="0">
                    <a:pos x="18" y="69"/>
                  </a:cxn>
                  <a:cxn ang="0">
                    <a:pos x="13" y="71"/>
                  </a:cxn>
                  <a:cxn ang="0">
                    <a:pos x="11" y="73"/>
                  </a:cxn>
                  <a:cxn ang="0">
                    <a:pos x="9" y="75"/>
                  </a:cxn>
                  <a:cxn ang="0">
                    <a:pos x="7" y="73"/>
                  </a:cxn>
                  <a:cxn ang="0">
                    <a:pos x="4" y="71"/>
                  </a:cxn>
                  <a:cxn ang="0">
                    <a:pos x="2" y="69"/>
                  </a:cxn>
                  <a:cxn ang="0">
                    <a:pos x="0" y="64"/>
                  </a:cxn>
                  <a:cxn ang="0">
                    <a:pos x="0" y="60"/>
                  </a:cxn>
                  <a:cxn ang="0">
                    <a:pos x="0" y="53"/>
                  </a:cxn>
                  <a:cxn ang="0">
                    <a:pos x="0" y="44"/>
                  </a:cxn>
                  <a:cxn ang="0">
                    <a:pos x="0" y="38"/>
                  </a:cxn>
                  <a:cxn ang="0">
                    <a:pos x="2" y="31"/>
                  </a:cxn>
                  <a:cxn ang="0">
                    <a:pos x="2" y="22"/>
                  </a:cxn>
                  <a:cxn ang="0">
                    <a:pos x="4" y="18"/>
                  </a:cxn>
                  <a:cxn ang="0">
                    <a:pos x="7" y="11"/>
                  </a:cxn>
                  <a:cxn ang="0">
                    <a:pos x="11" y="7"/>
                  </a:cxn>
                  <a:cxn ang="0">
                    <a:pos x="13" y="2"/>
                  </a:cxn>
                </a:cxnLst>
                <a:rect l="0" t="0" r="r" b="b"/>
                <a:pathLst>
                  <a:path w="29" h="75">
                    <a:moveTo>
                      <a:pt x="13" y="2"/>
                    </a:moveTo>
                    <a:lnTo>
                      <a:pt x="15" y="0"/>
                    </a:lnTo>
                    <a:lnTo>
                      <a:pt x="18" y="0"/>
                    </a:lnTo>
                    <a:lnTo>
                      <a:pt x="22" y="0"/>
                    </a:lnTo>
                    <a:lnTo>
                      <a:pt x="24" y="2"/>
                    </a:lnTo>
                    <a:lnTo>
                      <a:pt x="24" y="7"/>
                    </a:lnTo>
                    <a:lnTo>
                      <a:pt x="27" y="11"/>
                    </a:lnTo>
                    <a:lnTo>
                      <a:pt x="27" y="15"/>
                    </a:lnTo>
                    <a:lnTo>
                      <a:pt x="29" y="22"/>
                    </a:lnTo>
                    <a:lnTo>
                      <a:pt x="27" y="29"/>
                    </a:lnTo>
                    <a:lnTo>
                      <a:pt x="27" y="38"/>
                    </a:lnTo>
                    <a:lnTo>
                      <a:pt x="24" y="44"/>
                    </a:lnTo>
                    <a:lnTo>
                      <a:pt x="24" y="51"/>
                    </a:lnTo>
                    <a:lnTo>
                      <a:pt x="22" y="58"/>
                    </a:lnTo>
                    <a:lnTo>
                      <a:pt x="20" y="62"/>
                    </a:lnTo>
                    <a:lnTo>
                      <a:pt x="18" y="69"/>
                    </a:lnTo>
                    <a:lnTo>
                      <a:pt x="13" y="71"/>
                    </a:lnTo>
                    <a:lnTo>
                      <a:pt x="11" y="73"/>
                    </a:lnTo>
                    <a:lnTo>
                      <a:pt x="9" y="75"/>
                    </a:lnTo>
                    <a:lnTo>
                      <a:pt x="7" y="73"/>
                    </a:lnTo>
                    <a:lnTo>
                      <a:pt x="4" y="71"/>
                    </a:lnTo>
                    <a:lnTo>
                      <a:pt x="2" y="69"/>
                    </a:lnTo>
                    <a:lnTo>
                      <a:pt x="0" y="64"/>
                    </a:lnTo>
                    <a:lnTo>
                      <a:pt x="0" y="60"/>
                    </a:lnTo>
                    <a:lnTo>
                      <a:pt x="0" y="53"/>
                    </a:lnTo>
                    <a:lnTo>
                      <a:pt x="0" y="44"/>
                    </a:lnTo>
                    <a:lnTo>
                      <a:pt x="0" y="38"/>
                    </a:lnTo>
                    <a:lnTo>
                      <a:pt x="2" y="31"/>
                    </a:lnTo>
                    <a:lnTo>
                      <a:pt x="2" y="22"/>
                    </a:lnTo>
                    <a:lnTo>
                      <a:pt x="4" y="18"/>
                    </a:lnTo>
                    <a:lnTo>
                      <a:pt x="7" y="11"/>
                    </a:lnTo>
                    <a:lnTo>
                      <a:pt x="11" y="7"/>
                    </a:lnTo>
                    <a:lnTo>
                      <a:pt x="13" y="2"/>
                    </a:lnTo>
                    <a:close/>
                  </a:path>
                </a:pathLst>
              </a:custGeom>
              <a:solidFill>
                <a:srgbClr val="121415"/>
              </a:solidFill>
              <a:ln w="9525">
                <a:noFill/>
                <a:round/>
                <a:headEnd/>
                <a:tailEnd/>
              </a:ln>
            </p:spPr>
            <p:txBody>
              <a:bodyPr/>
              <a:lstStyle/>
              <a:p>
                <a:endParaRPr lang="es-ES"/>
              </a:p>
            </p:txBody>
          </p:sp>
          <p:sp>
            <p:nvSpPr>
              <p:cNvPr id="148044" name="Freeform 588"/>
              <p:cNvSpPr>
                <a:spLocks/>
              </p:cNvSpPr>
              <p:nvPr/>
            </p:nvSpPr>
            <p:spPr bwMode="auto">
              <a:xfrm>
                <a:off x="2664" y="1626"/>
                <a:ext cx="548" cy="255"/>
              </a:xfrm>
              <a:custGeom>
                <a:avLst/>
                <a:gdLst/>
                <a:ahLst/>
                <a:cxnLst>
                  <a:cxn ang="0">
                    <a:pos x="0" y="255"/>
                  </a:cxn>
                  <a:cxn ang="0">
                    <a:pos x="344" y="0"/>
                  </a:cxn>
                  <a:cxn ang="0">
                    <a:pos x="548" y="0"/>
                  </a:cxn>
                  <a:cxn ang="0">
                    <a:pos x="253" y="255"/>
                  </a:cxn>
                  <a:cxn ang="0">
                    <a:pos x="0" y="255"/>
                  </a:cxn>
                </a:cxnLst>
                <a:rect l="0" t="0" r="r" b="b"/>
                <a:pathLst>
                  <a:path w="548" h="255">
                    <a:moveTo>
                      <a:pt x="0" y="255"/>
                    </a:moveTo>
                    <a:lnTo>
                      <a:pt x="344" y="0"/>
                    </a:lnTo>
                    <a:lnTo>
                      <a:pt x="548" y="0"/>
                    </a:lnTo>
                    <a:lnTo>
                      <a:pt x="253" y="255"/>
                    </a:lnTo>
                    <a:lnTo>
                      <a:pt x="0" y="255"/>
                    </a:lnTo>
                    <a:close/>
                  </a:path>
                </a:pathLst>
              </a:custGeom>
              <a:solidFill>
                <a:srgbClr val="EBE8BF"/>
              </a:solidFill>
              <a:ln w="9525">
                <a:noFill/>
                <a:round/>
                <a:headEnd/>
                <a:tailEnd/>
              </a:ln>
            </p:spPr>
            <p:txBody>
              <a:bodyPr/>
              <a:lstStyle/>
              <a:p>
                <a:endParaRPr lang="es-ES"/>
              </a:p>
            </p:txBody>
          </p:sp>
          <p:sp>
            <p:nvSpPr>
              <p:cNvPr id="148045" name="Freeform 589"/>
              <p:cNvSpPr>
                <a:spLocks/>
              </p:cNvSpPr>
              <p:nvPr/>
            </p:nvSpPr>
            <p:spPr bwMode="auto">
              <a:xfrm>
                <a:off x="2659" y="1617"/>
                <a:ext cx="355" cy="271"/>
              </a:xfrm>
              <a:custGeom>
                <a:avLst/>
                <a:gdLst/>
                <a:ahLst/>
                <a:cxnLst>
                  <a:cxn ang="0">
                    <a:pos x="349" y="0"/>
                  </a:cxn>
                  <a:cxn ang="0">
                    <a:pos x="344" y="0"/>
                  </a:cxn>
                  <a:cxn ang="0">
                    <a:pos x="0" y="258"/>
                  </a:cxn>
                  <a:cxn ang="0">
                    <a:pos x="12" y="271"/>
                  </a:cxn>
                  <a:cxn ang="0">
                    <a:pos x="355" y="16"/>
                  </a:cxn>
                  <a:cxn ang="0">
                    <a:pos x="349" y="18"/>
                  </a:cxn>
                  <a:cxn ang="0">
                    <a:pos x="349" y="0"/>
                  </a:cxn>
                </a:cxnLst>
                <a:rect l="0" t="0" r="r" b="b"/>
                <a:pathLst>
                  <a:path w="355" h="271">
                    <a:moveTo>
                      <a:pt x="349" y="0"/>
                    </a:moveTo>
                    <a:lnTo>
                      <a:pt x="344" y="0"/>
                    </a:lnTo>
                    <a:lnTo>
                      <a:pt x="0" y="258"/>
                    </a:lnTo>
                    <a:lnTo>
                      <a:pt x="12" y="271"/>
                    </a:lnTo>
                    <a:lnTo>
                      <a:pt x="355" y="16"/>
                    </a:lnTo>
                    <a:lnTo>
                      <a:pt x="349" y="18"/>
                    </a:lnTo>
                    <a:lnTo>
                      <a:pt x="349" y="0"/>
                    </a:lnTo>
                    <a:close/>
                  </a:path>
                </a:pathLst>
              </a:custGeom>
              <a:solidFill>
                <a:srgbClr val="1F1A17"/>
              </a:solidFill>
              <a:ln w="9525">
                <a:noFill/>
                <a:round/>
                <a:headEnd/>
                <a:tailEnd/>
              </a:ln>
            </p:spPr>
            <p:txBody>
              <a:bodyPr/>
              <a:lstStyle/>
              <a:p>
                <a:endParaRPr lang="es-ES"/>
              </a:p>
            </p:txBody>
          </p:sp>
        </p:grpSp>
        <p:grpSp>
          <p:nvGrpSpPr>
            <p:cNvPr id="148251" name="Group 795"/>
            <p:cNvGrpSpPr>
              <a:grpSpLocks/>
            </p:cNvGrpSpPr>
            <p:nvPr/>
          </p:nvGrpSpPr>
          <p:grpSpPr bwMode="auto">
            <a:xfrm>
              <a:off x="624" y="1267"/>
              <a:ext cx="4520" cy="1982"/>
              <a:chOff x="624" y="1267"/>
              <a:chExt cx="4520" cy="1982"/>
            </a:xfrm>
          </p:grpSpPr>
          <p:sp>
            <p:nvSpPr>
              <p:cNvPr id="148047" name="Freeform 591"/>
              <p:cNvSpPr>
                <a:spLocks/>
              </p:cNvSpPr>
              <p:nvPr/>
            </p:nvSpPr>
            <p:spPr bwMode="auto">
              <a:xfrm>
                <a:off x="3008" y="1617"/>
                <a:ext cx="208" cy="18"/>
              </a:xfrm>
              <a:custGeom>
                <a:avLst/>
                <a:gdLst/>
                <a:ahLst/>
                <a:cxnLst>
                  <a:cxn ang="0">
                    <a:pos x="208" y="16"/>
                  </a:cxn>
                  <a:cxn ang="0">
                    <a:pos x="204" y="0"/>
                  </a:cxn>
                  <a:cxn ang="0">
                    <a:pos x="0" y="0"/>
                  </a:cxn>
                  <a:cxn ang="0">
                    <a:pos x="0" y="18"/>
                  </a:cxn>
                  <a:cxn ang="0">
                    <a:pos x="204" y="18"/>
                  </a:cxn>
                  <a:cxn ang="0">
                    <a:pos x="197" y="3"/>
                  </a:cxn>
                  <a:cxn ang="0">
                    <a:pos x="208" y="16"/>
                  </a:cxn>
                </a:cxnLst>
                <a:rect l="0" t="0" r="r" b="b"/>
                <a:pathLst>
                  <a:path w="208" h="18">
                    <a:moveTo>
                      <a:pt x="208" y="16"/>
                    </a:moveTo>
                    <a:lnTo>
                      <a:pt x="204" y="0"/>
                    </a:lnTo>
                    <a:lnTo>
                      <a:pt x="0" y="0"/>
                    </a:lnTo>
                    <a:lnTo>
                      <a:pt x="0" y="18"/>
                    </a:lnTo>
                    <a:lnTo>
                      <a:pt x="204" y="18"/>
                    </a:lnTo>
                    <a:lnTo>
                      <a:pt x="197" y="3"/>
                    </a:lnTo>
                    <a:lnTo>
                      <a:pt x="208" y="16"/>
                    </a:lnTo>
                    <a:close/>
                  </a:path>
                </a:pathLst>
              </a:custGeom>
              <a:solidFill>
                <a:srgbClr val="1F1A17"/>
              </a:solidFill>
              <a:ln w="9525">
                <a:noFill/>
                <a:round/>
                <a:headEnd/>
                <a:tailEnd/>
              </a:ln>
            </p:spPr>
            <p:txBody>
              <a:bodyPr/>
              <a:lstStyle/>
              <a:p>
                <a:endParaRPr lang="es-ES"/>
              </a:p>
            </p:txBody>
          </p:sp>
          <p:sp>
            <p:nvSpPr>
              <p:cNvPr id="148048" name="Freeform 592"/>
              <p:cNvSpPr>
                <a:spLocks/>
              </p:cNvSpPr>
              <p:nvPr/>
            </p:nvSpPr>
            <p:spPr bwMode="auto">
              <a:xfrm>
                <a:off x="2912" y="1620"/>
                <a:ext cx="304" cy="270"/>
              </a:xfrm>
              <a:custGeom>
                <a:avLst/>
                <a:gdLst/>
                <a:ahLst/>
                <a:cxnLst>
                  <a:cxn ang="0">
                    <a:pos x="5" y="270"/>
                  </a:cxn>
                  <a:cxn ang="0">
                    <a:pos x="11" y="268"/>
                  </a:cxn>
                  <a:cxn ang="0">
                    <a:pos x="304" y="13"/>
                  </a:cxn>
                  <a:cxn ang="0">
                    <a:pos x="293" y="0"/>
                  </a:cxn>
                  <a:cxn ang="0">
                    <a:pos x="0" y="255"/>
                  </a:cxn>
                  <a:cxn ang="0">
                    <a:pos x="5" y="253"/>
                  </a:cxn>
                  <a:cxn ang="0">
                    <a:pos x="5" y="270"/>
                  </a:cxn>
                </a:cxnLst>
                <a:rect l="0" t="0" r="r" b="b"/>
                <a:pathLst>
                  <a:path w="304" h="270">
                    <a:moveTo>
                      <a:pt x="5" y="270"/>
                    </a:moveTo>
                    <a:lnTo>
                      <a:pt x="11" y="268"/>
                    </a:lnTo>
                    <a:lnTo>
                      <a:pt x="304" y="13"/>
                    </a:lnTo>
                    <a:lnTo>
                      <a:pt x="293" y="0"/>
                    </a:lnTo>
                    <a:lnTo>
                      <a:pt x="0" y="255"/>
                    </a:lnTo>
                    <a:lnTo>
                      <a:pt x="5" y="253"/>
                    </a:lnTo>
                    <a:lnTo>
                      <a:pt x="5" y="270"/>
                    </a:lnTo>
                    <a:close/>
                  </a:path>
                </a:pathLst>
              </a:custGeom>
              <a:solidFill>
                <a:srgbClr val="1F1A17"/>
              </a:solidFill>
              <a:ln w="9525">
                <a:noFill/>
                <a:round/>
                <a:headEnd/>
                <a:tailEnd/>
              </a:ln>
            </p:spPr>
            <p:txBody>
              <a:bodyPr/>
              <a:lstStyle/>
              <a:p>
                <a:endParaRPr lang="es-ES"/>
              </a:p>
            </p:txBody>
          </p:sp>
          <p:sp>
            <p:nvSpPr>
              <p:cNvPr id="148049" name="Freeform 593"/>
              <p:cNvSpPr>
                <a:spLocks/>
              </p:cNvSpPr>
              <p:nvPr/>
            </p:nvSpPr>
            <p:spPr bwMode="auto">
              <a:xfrm>
                <a:off x="2659" y="1873"/>
                <a:ext cx="258" cy="17"/>
              </a:xfrm>
              <a:custGeom>
                <a:avLst/>
                <a:gdLst/>
                <a:ahLst/>
                <a:cxnLst>
                  <a:cxn ang="0">
                    <a:pos x="0" y="2"/>
                  </a:cxn>
                  <a:cxn ang="0">
                    <a:pos x="5" y="17"/>
                  </a:cxn>
                  <a:cxn ang="0">
                    <a:pos x="258" y="17"/>
                  </a:cxn>
                  <a:cxn ang="0">
                    <a:pos x="258" y="0"/>
                  </a:cxn>
                  <a:cxn ang="0">
                    <a:pos x="5" y="0"/>
                  </a:cxn>
                  <a:cxn ang="0">
                    <a:pos x="12" y="15"/>
                  </a:cxn>
                  <a:cxn ang="0">
                    <a:pos x="0" y="2"/>
                  </a:cxn>
                </a:cxnLst>
                <a:rect l="0" t="0" r="r" b="b"/>
                <a:pathLst>
                  <a:path w="258" h="17">
                    <a:moveTo>
                      <a:pt x="0" y="2"/>
                    </a:moveTo>
                    <a:lnTo>
                      <a:pt x="5" y="17"/>
                    </a:lnTo>
                    <a:lnTo>
                      <a:pt x="258" y="17"/>
                    </a:lnTo>
                    <a:lnTo>
                      <a:pt x="258" y="0"/>
                    </a:lnTo>
                    <a:lnTo>
                      <a:pt x="5" y="0"/>
                    </a:lnTo>
                    <a:lnTo>
                      <a:pt x="12" y="15"/>
                    </a:lnTo>
                    <a:lnTo>
                      <a:pt x="0" y="2"/>
                    </a:lnTo>
                    <a:close/>
                  </a:path>
                </a:pathLst>
              </a:custGeom>
              <a:solidFill>
                <a:srgbClr val="1F1A17"/>
              </a:solidFill>
              <a:ln w="9525">
                <a:noFill/>
                <a:round/>
                <a:headEnd/>
                <a:tailEnd/>
              </a:ln>
            </p:spPr>
            <p:txBody>
              <a:bodyPr/>
              <a:lstStyle/>
              <a:p>
                <a:endParaRPr lang="es-ES"/>
              </a:p>
            </p:txBody>
          </p:sp>
          <p:sp>
            <p:nvSpPr>
              <p:cNvPr id="148050" name="Freeform 594"/>
              <p:cNvSpPr>
                <a:spLocks/>
              </p:cNvSpPr>
              <p:nvPr/>
            </p:nvSpPr>
            <p:spPr bwMode="auto">
              <a:xfrm>
                <a:off x="2917" y="1626"/>
                <a:ext cx="295" cy="1614"/>
              </a:xfrm>
              <a:custGeom>
                <a:avLst/>
                <a:gdLst/>
                <a:ahLst/>
                <a:cxnLst>
                  <a:cxn ang="0">
                    <a:pos x="0" y="255"/>
                  </a:cxn>
                  <a:cxn ang="0">
                    <a:pos x="295" y="0"/>
                  </a:cxn>
                  <a:cxn ang="0">
                    <a:pos x="295" y="1088"/>
                  </a:cxn>
                  <a:cxn ang="0">
                    <a:pos x="0" y="1614"/>
                  </a:cxn>
                  <a:cxn ang="0">
                    <a:pos x="0" y="255"/>
                  </a:cxn>
                </a:cxnLst>
                <a:rect l="0" t="0" r="r" b="b"/>
                <a:pathLst>
                  <a:path w="295" h="1614">
                    <a:moveTo>
                      <a:pt x="0" y="255"/>
                    </a:moveTo>
                    <a:lnTo>
                      <a:pt x="295" y="0"/>
                    </a:lnTo>
                    <a:lnTo>
                      <a:pt x="295" y="1088"/>
                    </a:lnTo>
                    <a:lnTo>
                      <a:pt x="0" y="1614"/>
                    </a:lnTo>
                    <a:lnTo>
                      <a:pt x="0" y="255"/>
                    </a:lnTo>
                    <a:close/>
                  </a:path>
                </a:pathLst>
              </a:custGeom>
              <a:solidFill>
                <a:srgbClr val="EBE8BF"/>
              </a:solidFill>
              <a:ln w="9525">
                <a:noFill/>
                <a:round/>
                <a:headEnd/>
                <a:tailEnd/>
              </a:ln>
            </p:spPr>
            <p:txBody>
              <a:bodyPr/>
              <a:lstStyle/>
              <a:p>
                <a:endParaRPr lang="es-ES"/>
              </a:p>
            </p:txBody>
          </p:sp>
          <p:sp>
            <p:nvSpPr>
              <p:cNvPr id="148051" name="Freeform 595"/>
              <p:cNvSpPr>
                <a:spLocks/>
              </p:cNvSpPr>
              <p:nvPr/>
            </p:nvSpPr>
            <p:spPr bwMode="auto">
              <a:xfrm>
                <a:off x="2912" y="1620"/>
                <a:ext cx="309" cy="268"/>
              </a:xfrm>
              <a:custGeom>
                <a:avLst/>
                <a:gdLst/>
                <a:ahLst/>
                <a:cxnLst>
                  <a:cxn ang="0">
                    <a:pos x="309" y="6"/>
                  </a:cxn>
                  <a:cxn ang="0">
                    <a:pos x="293" y="0"/>
                  </a:cxn>
                  <a:cxn ang="0">
                    <a:pos x="0" y="255"/>
                  </a:cxn>
                  <a:cxn ang="0">
                    <a:pos x="11" y="268"/>
                  </a:cxn>
                  <a:cxn ang="0">
                    <a:pos x="304" y="13"/>
                  </a:cxn>
                  <a:cxn ang="0">
                    <a:pos x="289" y="6"/>
                  </a:cxn>
                  <a:cxn ang="0">
                    <a:pos x="309" y="6"/>
                  </a:cxn>
                </a:cxnLst>
                <a:rect l="0" t="0" r="r" b="b"/>
                <a:pathLst>
                  <a:path w="309" h="268">
                    <a:moveTo>
                      <a:pt x="309" y="6"/>
                    </a:moveTo>
                    <a:lnTo>
                      <a:pt x="293" y="0"/>
                    </a:lnTo>
                    <a:lnTo>
                      <a:pt x="0" y="255"/>
                    </a:lnTo>
                    <a:lnTo>
                      <a:pt x="11" y="268"/>
                    </a:lnTo>
                    <a:lnTo>
                      <a:pt x="304" y="13"/>
                    </a:lnTo>
                    <a:lnTo>
                      <a:pt x="289" y="6"/>
                    </a:lnTo>
                    <a:lnTo>
                      <a:pt x="309" y="6"/>
                    </a:lnTo>
                    <a:close/>
                  </a:path>
                </a:pathLst>
              </a:custGeom>
              <a:solidFill>
                <a:srgbClr val="1F1A17"/>
              </a:solidFill>
              <a:ln w="9525">
                <a:noFill/>
                <a:round/>
                <a:headEnd/>
                <a:tailEnd/>
              </a:ln>
            </p:spPr>
            <p:txBody>
              <a:bodyPr/>
              <a:lstStyle/>
              <a:p>
                <a:endParaRPr lang="es-ES"/>
              </a:p>
            </p:txBody>
          </p:sp>
          <p:sp>
            <p:nvSpPr>
              <p:cNvPr id="148052" name="Freeform 596"/>
              <p:cNvSpPr>
                <a:spLocks/>
              </p:cNvSpPr>
              <p:nvPr/>
            </p:nvSpPr>
            <p:spPr bwMode="auto">
              <a:xfrm>
                <a:off x="3201" y="1626"/>
                <a:ext cx="20" cy="1092"/>
              </a:xfrm>
              <a:custGeom>
                <a:avLst/>
                <a:gdLst/>
                <a:ahLst/>
                <a:cxnLst>
                  <a:cxn ang="0">
                    <a:pos x="18" y="1092"/>
                  </a:cxn>
                  <a:cxn ang="0">
                    <a:pos x="20" y="1088"/>
                  </a:cxn>
                  <a:cxn ang="0">
                    <a:pos x="20" y="0"/>
                  </a:cxn>
                  <a:cxn ang="0">
                    <a:pos x="0" y="0"/>
                  </a:cxn>
                  <a:cxn ang="0">
                    <a:pos x="0" y="1088"/>
                  </a:cxn>
                  <a:cxn ang="0">
                    <a:pos x="2" y="1083"/>
                  </a:cxn>
                  <a:cxn ang="0">
                    <a:pos x="18" y="1092"/>
                  </a:cxn>
                </a:cxnLst>
                <a:rect l="0" t="0" r="r" b="b"/>
                <a:pathLst>
                  <a:path w="20" h="1092">
                    <a:moveTo>
                      <a:pt x="18" y="1092"/>
                    </a:moveTo>
                    <a:lnTo>
                      <a:pt x="20" y="1088"/>
                    </a:lnTo>
                    <a:lnTo>
                      <a:pt x="20" y="0"/>
                    </a:lnTo>
                    <a:lnTo>
                      <a:pt x="0" y="0"/>
                    </a:lnTo>
                    <a:lnTo>
                      <a:pt x="0" y="1088"/>
                    </a:lnTo>
                    <a:lnTo>
                      <a:pt x="2" y="1083"/>
                    </a:lnTo>
                    <a:lnTo>
                      <a:pt x="18" y="1092"/>
                    </a:lnTo>
                    <a:close/>
                  </a:path>
                </a:pathLst>
              </a:custGeom>
              <a:solidFill>
                <a:srgbClr val="1F1A17"/>
              </a:solidFill>
              <a:ln w="9525">
                <a:noFill/>
                <a:round/>
                <a:headEnd/>
                <a:tailEnd/>
              </a:ln>
            </p:spPr>
            <p:txBody>
              <a:bodyPr/>
              <a:lstStyle/>
              <a:p>
                <a:endParaRPr lang="es-ES"/>
              </a:p>
            </p:txBody>
          </p:sp>
          <p:sp>
            <p:nvSpPr>
              <p:cNvPr id="148053" name="Freeform 597"/>
              <p:cNvSpPr>
                <a:spLocks/>
              </p:cNvSpPr>
              <p:nvPr/>
            </p:nvSpPr>
            <p:spPr bwMode="auto">
              <a:xfrm>
                <a:off x="2908" y="2709"/>
                <a:ext cx="311" cy="535"/>
              </a:xfrm>
              <a:custGeom>
                <a:avLst/>
                <a:gdLst/>
                <a:ahLst/>
                <a:cxnLst>
                  <a:cxn ang="0">
                    <a:pos x="0" y="531"/>
                  </a:cxn>
                  <a:cxn ang="0">
                    <a:pos x="18" y="535"/>
                  </a:cxn>
                  <a:cxn ang="0">
                    <a:pos x="311" y="9"/>
                  </a:cxn>
                  <a:cxn ang="0">
                    <a:pos x="295" y="0"/>
                  </a:cxn>
                  <a:cxn ang="0">
                    <a:pos x="2" y="527"/>
                  </a:cxn>
                  <a:cxn ang="0">
                    <a:pos x="18" y="531"/>
                  </a:cxn>
                  <a:cxn ang="0">
                    <a:pos x="0" y="531"/>
                  </a:cxn>
                </a:cxnLst>
                <a:rect l="0" t="0" r="r" b="b"/>
                <a:pathLst>
                  <a:path w="311" h="535">
                    <a:moveTo>
                      <a:pt x="0" y="531"/>
                    </a:moveTo>
                    <a:lnTo>
                      <a:pt x="18" y="535"/>
                    </a:lnTo>
                    <a:lnTo>
                      <a:pt x="311" y="9"/>
                    </a:lnTo>
                    <a:lnTo>
                      <a:pt x="295" y="0"/>
                    </a:lnTo>
                    <a:lnTo>
                      <a:pt x="2" y="527"/>
                    </a:lnTo>
                    <a:lnTo>
                      <a:pt x="18" y="531"/>
                    </a:lnTo>
                    <a:lnTo>
                      <a:pt x="0" y="531"/>
                    </a:lnTo>
                    <a:close/>
                  </a:path>
                </a:pathLst>
              </a:custGeom>
              <a:solidFill>
                <a:srgbClr val="1F1A17"/>
              </a:solidFill>
              <a:ln w="9525">
                <a:noFill/>
                <a:round/>
                <a:headEnd/>
                <a:tailEnd/>
              </a:ln>
            </p:spPr>
            <p:txBody>
              <a:bodyPr/>
              <a:lstStyle/>
              <a:p>
                <a:endParaRPr lang="es-ES"/>
              </a:p>
            </p:txBody>
          </p:sp>
          <p:sp>
            <p:nvSpPr>
              <p:cNvPr id="148054" name="Freeform 598"/>
              <p:cNvSpPr>
                <a:spLocks/>
              </p:cNvSpPr>
              <p:nvPr/>
            </p:nvSpPr>
            <p:spPr bwMode="auto">
              <a:xfrm>
                <a:off x="2908" y="1875"/>
                <a:ext cx="18" cy="1365"/>
              </a:xfrm>
              <a:custGeom>
                <a:avLst/>
                <a:gdLst/>
                <a:ahLst/>
                <a:cxnLst>
                  <a:cxn ang="0">
                    <a:pos x="4" y="0"/>
                  </a:cxn>
                  <a:cxn ang="0">
                    <a:pos x="0" y="6"/>
                  </a:cxn>
                  <a:cxn ang="0">
                    <a:pos x="0" y="1365"/>
                  </a:cxn>
                  <a:cxn ang="0">
                    <a:pos x="18" y="1365"/>
                  </a:cxn>
                  <a:cxn ang="0">
                    <a:pos x="18" y="6"/>
                  </a:cxn>
                  <a:cxn ang="0">
                    <a:pos x="15" y="13"/>
                  </a:cxn>
                  <a:cxn ang="0">
                    <a:pos x="4" y="0"/>
                  </a:cxn>
                </a:cxnLst>
                <a:rect l="0" t="0" r="r" b="b"/>
                <a:pathLst>
                  <a:path w="18" h="1365">
                    <a:moveTo>
                      <a:pt x="4" y="0"/>
                    </a:moveTo>
                    <a:lnTo>
                      <a:pt x="0" y="6"/>
                    </a:lnTo>
                    <a:lnTo>
                      <a:pt x="0" y="1365"/>
                    </a:lnTo>
                    <a:lnTo>
                      <a:pt x="18" y="1365"/>
                    </a:lnTo>
                    <a:lnTo>
                      <a:pt x="18" y="6"/>
                    </a:lnTo>
                    <a:lnTo>
                      <a:pt x="15" y="13"/>
                    </a:lnTo>
                    <a:lnTo>
                      <a:pt x="4" y="0"/>
                    </a:lnTo>
                    <a:close/>
                  </a:path>
                </a:pathLst>
              </a:custGeom>
              <a:solidFill>
                <a:srgbClr val="1F1A17"/>
              </a:solidFill>
              <a:ln w="9525">
                <a:noFill/>
                <a:round/>
                <a:headEnd/>
                <a:tailEnd/>
              </a:ln>
            </p:spPr>
            <p:txBody>
              <a:bodyPr/>
              <a:lstStyle/>
              <a:p>
                <a:endParaRPr lang="es-ES"/>
              </a:p>
            </p:txBody>
          </p:sp>
          <p:sp>
            <p:nvSpPr>
              <p:cNvPr id="148055" name="Rectangle 599"/>
              <p:cNvSpPr>
                <a:spLocks noChangeArrowheads="1"/>
              </p:cNvSpPr>
              <p:nvPr/>
            </p:nvSpPr>
            <p:spPr bwMode="auto">
              <a:xfrm>
                <a:off x="2664" y="1881"/>
                <a:ext cx="253" cy="1359"/>
              </a:xfrm>
              <a:prstGeom prst="rect">
                <a:avLst/>
              </a:prstGeom>
              <a:solidFill>
                <a:srgbClr val="FAF8CB"/>
              </a:solidFill>
              <a:ln w="9525">
                <a:noFill/>
                <a:miter lim="800000"/>
                <a:headEnd/>
                <a:tailEnd/>
              </a:ln>
            </p:spPr>
            <p:txBody>
              <a:bodyPr/>
              <a:lstStyle/>
              <a:p>
                <a:endParaRPr lang="es-ES"/>
              </a:p>
            </p:txBody>
          </p:sp>
          <p:sp>
            <p:nvSpPr>
              <p:cNvPr id="148056" name="Freeform 600"/>
              <p:cNvSpPr>
                <a:spLocks/>
              </p:cNvSpPr>
              <p:nvPr/>
            </p:nvSpPr>
            <p:spPr bwMode="auto">
              <a:xfrm>
                <a:off x="2664" y="1873"/>
                <a:ext cx="262" cy="17"/>
              </a:xfrm>
              <a:custGeom>
                <a:avLst/>
                <a:gdLst/>
                <a:ahLst/>
                <a:cxnLst>
                  <a:cxn ang="0">
                    <a:pos x="262" y="8"/>
                  </a:cxn>
                  <a:cxn ang="0">
                    <a:pos x="253" y="0"/>
                  </a:cxn>
                  <a:cxn ang="0">
                    <a:pos x="0" y="0"/>
                  </a:cxn>
                  <a:cxn ang="0">
                    <a:pos x="0" y="17"/>
                  </a:cxn>
                  <a:cxn ang="0">
                    <a:pos x="253" y="17"/>
                  </a:cxn>
                  <a:cxn ang="0">
                    <a:pos x="244" y="8"/>
                  </a:cxn>
                  <a:cxn ang="0">
                    <a:pos x="262" y="8"/>
                  </a:cxn>
                  <a:cxn ang="0">
                    <a:pos x="262" y="0"/>
                  </a:cxn>
                  <a:cxn ang="0">
                    <a:pos x="253" y="0"/>
                  </a:cxn>
                  <a:cxn ang="0">
                    <a:pos x="262" y="8"/>
                  </a:cxn>
                </a:cxnLst>
                <a:rect l="0" t="0" r="r" b="b"/>
                <a:pathLst>
                  <a:path w="262" h="17">
                    <a:moveTo>
                      <a:pt x="262" y="8"/>
                    </a:moveTo>
                    <a:lnTo>
                      <a:pt x="253" y="0"/>
                    </a:lnTo>
                    <a:lnTo>
                      <a:pt x="0" y="0"/>
                    </a:lnTo>
                    <a:lnTo>
                      <a:pt x="0" y="17"/>
                    </a:lnTo>
                    <a:lnTo>
                      <a:pt x="253" y="17"/>
                    </a:lnTo>
                    <a:lnTo>
                      <a:pt x="244" y="8"/>
                    </a:lnTo>
                    <a:lnTo>
                      <a:pt x="262" y="8"/>
                    </a:lnTo>
                    <a:lnTo>
                      <a:pt x="262" y="0"/>
                    </a:lnTo>
                    <a:lnTo>
                      <a:pt x="253" y="0"/>
                    </a:lnTo>
                    <a:lnTo>
                      <a:pt x="262" y="8"/>
                    </a:lnTo>
                    <a:close/>
                  </a:path>
                </a:pathLst>
              </a:custGeom>
              <a:solidFill>
                <a:srgbClr val="1F1A17"/>
              </a:solidFill>
              <a:ln w="9525">
                <a:noFill/>
                <a:round/>
                <a:headEnd/>
                <a:tailEnd/>
              </a:ln>
            </p:spPr>
            <p:txBody>
              <a:bodyPr/>
              <a:lstStyle/>
              <a:p>
                <a:endParaRPr lang="es-ES"/>
              </a:p>
            </p:txBody>
          </p:sp>
          <p:sp>
            <p:nvSpPr>
              <p:cNvPr id="148057" name="Freeform 601"/>
              <p:cNvSpPr>
                <a:spLocks/>
              </p:cNvSpPr>
              <p:nvPr/>
            </p:nvSpPr>
            <p:spPr bwMode="auto">
              <a:xfrm>
                <a:off x="2908" y="1881"/>
                <a:ext cx="18" cy="1368"/>
              </a:xfrm>
              <a:custGeom>
                <a:avLst/>
                <a:gdLst/>
                <a:ahLst/>
                <a:cxnLst>
                  <a:cxn ang="0">
                    <a:pos x="9" y="1368"/>
                  </a:cxn>
                  <a:cxn ang="0">
                    <a:pos x="18" y="1359"/>
                  </a:cxn>
                  <a:cxn ang="0">
                    <a:pos x="18" y="0"/>
                  </a:cxn>
                  <a:cxn ang="0">
                    <a:pos x="0" y="0"/>
                  </a:cxn>
                  <a:cxn ang="0">
                    <a:pos x="0" y="1359"/>
                  </a:cxn>
                  <a:cxn ang="0">
                    <a:pos x="9" y="1350"/>
                  </a:cxn>
                  <a:cxn ang="0">
                    <a:pos x="9" y="1368"/>
                  </a:cxn>
                  <a:cxn ang="0">
                    <a:pos x="18" y="1368"/>
                  </a:cxn>
                  <a:cxn ang="0">
                    <a:pos x="18" y="1359"/>
                  </a:cxn>
                  <a:cxn ang="0">
                    <a:pos x="9" y="1368"/>
                  </a:cxn>
                </a:cxnLst>
                <a:rect l="0" t="0" r="r" b="b"/>
                <a:pathLst>
                  <a:path w="18" h="1368">
                    <a:moveTo>
                      <a:pt x="9" y="1368"/>
                    </a:moveTo>
                    <a:lnTo>
                      <a:pt x="18" y="1359"/>
                    </a:lnTo>
                    <a:lnTo>
                      <a:pt x="18" y="0"/>
                    </a:lnTo>
                    <a:lnTo>
                      <a:pt x="0" y="0"/>
                    </a:lnTo>
                    <a:lnTo>
                      <a:pt x="0" y="1359"/>
                    </a:lnTo>
                    <a:lnTo>
                      <a:pt x="9" y="1350"/>
                    </a:lnTo>
                    <a:lnTo>
                      <a:pt x="9" y="1368"/>
                    </a:lnTo>
                    <a:lnTo>
                      <a:pt x="18" y="1368"/>
                    </a:lnTo>
                    <a:lnTo>
                      <a:pt x="18" y="1359"/>
                    </a:lnTo>
                    <a:lnTo>
                      <a:pt x="9" y="1368"/>
                    </a:lnTo>
                    <a:close/>
                  </a:path>
                </a:pathLst>
              </a:custGeom>
              <a:solidFill>
                <a:srgbClr val="1F1A17"/>
              </a:solidFill>
              <a:ln w="9525">
                <a:noFill/>
                <a:round/>
                <a:headEnd/>
                <a:tailEnd/>
              </a:ln>
            </p:spPr>
            <p:txBody>
              <a:bodyPr/>
              <a:lstStyle/>
              <a:p>
                <a:endParaRPr lang="es-ES"/>
              </a:p>
            </p:txBody>
          </p:sp>
          <p:sp>
            <p:nvSpPr>
              <p:cNvPr id="148058" name="Freeform 602"/>
              <p:cNvSpPr>
                <a:spLocks/>
              </p:cNvSpPr>
              <p:nvPr/>
            </p:nvSpPr>
            <p:spPr bwMode="auto">
              <a:xfrm>
                <a:off x="2655" y="3231"/>
                <a:ext cx="262" cy="18"/>
              </a:xfrm>
              <a:custGeom>
                <a:avLst/>
                <a:gdLst/>
                <a:ahLst/>
                <a:cxnLst>
                  <a:cxn ang="0">
                    <a:pos x="0" y="9"/>
                  </a:cxn>
                  <a:cxn ang="0">
                    <a:pos x="9" y="18"/>
                  </a:cxn>
                  <a:cxn ang="0">
                    <a:pos x="262" y="18"/>
                  </a:cxn>
                  <a:cxn ang="0">
                    <a:pos x="262" y="0"/>
                  </a:cxn>
                  <a:cxn ang="0">
                    <a:pos x="9" y="0"/>
                  </a:cxn>
                  <a:cxn ang="0">
                    <a:pos x="18" y="9"/>
                  </a:cxn>
                  <a:cxn ang="0">
                    <a:pos x="0" y="9"/>
                  </a:cxn>
                  <a:cxn ang="0">
                    <a:pos x="0" y="18"/>
                  </a:cxn>
                  <a:cxn ang="0">
                    <a:pos x="9" y="18"/>
                  </a:cxn>
                  <a:cxn ang="0">
                    <a:pos x="0" y="9"/>
                  </a:cxn>
                </a:cxnLst>
                <a:rect l="0" t="0" r="r" b="b"/>
                <a:pathLst>
                  <a:path w="262" h="18">
                    <a:moveTo>
                      <a:pt x="0" y="9"/>
                    </a:moveTo>
                    <a:lnTo>
                      <a:pt x="9" y="18"/>
                    </a:lnTo>
                    <a:lnTo>
                      <a:pt x="262" y="18"/>
                    </a:lnTo>
                    <a:lnTo>
                      <a:pt x="262" y="0"/>
                    </a:lnTo>
                    <a:lnTo>
                      <a:pt x="9" y="0"/>
                    </a:lnTo>
                    <a:lnTo>
                      <a:pt x="18" y="9"/>
                    </a:lnTo>
                    <a:lnTo>
                      <a:pt x="0" y="9"/>
                    </a:lnTo>
                    <a:lnTo>
                      <a:pt x="0" y="18"/>
                    </a:lnTo>
                    <a:lnTo>
                      <a:pt x="9" y="18"/>
                    </a:lnTo>
                    <a:lnTo>
                      <a:pt x="0" y="9"/>
                    </a:lnTo>
                    <a:close/>
                  </a:path>
                </a:pathLst>
              </a:custGeom>
              <a:solidFill>
                <a:srgbClr val="1F1A17"/>
              </a:solidFill>
              <a:ln w="9525">
                <a:noFill/>
                <a:round/>
                <a:headEnd/>
                <a:tailEnd/>
              </a:ln>
            </p:spPr>
            <p:txBody>
              <a:bodyPr/>
              <a:lstStyle/>
              <a:p>
                <a:endParaRPr lang="es-ES"/>
              </a:p>
            </p:txBody>
          </p:sp>
          <p:sp>
            <p:nvSpPr>
              <p:cNvPr id="148059" name="Freeform 603"/>
              <p:cNvSpPr>
                <a:spLocks/>
              </p:cNvSpPr>
              <p:nvPr/>
            </p:nvSpPr>
            <p:spPr bwMode="auto">
              <a:xfrm>
                <a:off x="2655" y="1873"/>
                <a:ext cx="18" cy="1367"/>
              </a:xfrm>
              <a:custGeom>
                <a:avLst/>
                <a:gdLst/>
                <a:ahLst/>
                <a:cxnLst>
                  <a:cxn ang="0">
                    <a:pos x="9" y="0"/>
                  </a:cxn>
                  <a:cxn ang="0">
                    <a:pos x="0" y="8"/>
                  </a:cxn>
                  <a:cxn ang="0">
                    <a:pos x="0" y="1367"/>
                  </a:cxn>
                  <a:cxn ang="0">
                    <a:pos x="18" y="1367"/>
                  </a:cxn>
                  <a:cxn ang="0">
                    <a:pos x="18" y="8"/>
                  </a:cxn>
                  <a:cxn ang="0">
                    <a:pos x="9" y="17"/>
                  </a:cxn>
                  <a:cxn ang="0">
                    <a:pos x="9" y="0"/>
                  </a:cxn>
                  <a:cxn ang="0">
                    <a:pos x="0" y="0"/>
                  </a:cxn>
                  <a:cxn ang="0">
                    <a:pos x="0" y="8"/>
                  </a:cxn>
                  <a:cxn ang="0">
                    <a:pos x="9" y="0"/>
                  </a:cxn>
                </a:cxnLst>
                <a:rect l="0" t="0" r="r" b="b"/>
                <a:pathLst>
                  <a:path w="18" h="1367">
                    <a:moveTo>
                      <a:pt x="9" y="0"/>
                    </a:moveTo>
                    <a:lnTo>
                      <a:pt x="0" y="8"/>
                    </a:lnTo>
                    <a:lnTo>
                      <a:pt x="0" y="1367"/>
                    </a:lnTo>
                    <a:lnTo>
                      <a:pt x="18" y="1367"/>
                    </a:lnTo>
                    <a:lnTo>
                      <a:pt x="18" y="8"/>
                    </a:lnTo>
                    <a:lnTo>
                      <a:pt x="9" y="17"/>
                    </a:lnTo>
                    <a:lnTo>
                      <a:pt x="9" y="0"/>
                    </a:lnTo>
                    <a:lnTo>
                      <a:pt x="0" y="0"/>
                    </a:lnTo>
                    <a:lnTo>
                      <a:pt x="0" y="8"/>
                    </a:lnTo>
                    <a:lnTo>
                      <a:pt x="9" y="0"/>
                    </a:lnTo>
                    <a:close/>
                  </a:path>
                </a:pathLst>
              </a:custGeom>
              <a:solidFill>
                <a:srgbClr val="1F1A17"/>
              </a:solidFill>
              <a:ln w="9525">
                <a:noFill/>
                <a:round/>
                <a:headEnd/>
                <a:tailEnd/>
              </a:ln>
            </p:spPr>
            <p:txBody>
              <a:bodyPr/>
              <a:lstStyle/>
              <a:p>
                <a:endParaRPr lang="es-ES"/>
              </a:p>
            </p:txBody>
          </p:sp>
          <p:sp>
            <p:nvSpPr>
              <p:cNvPr id="148060" name="Freeform 604"/>
              <p:cNvSpPr>
                <a:spLocks/>
              </p:cNvSpPr>
              <p:nvPr/>
            </p:nvSpPr>
            <p:spPr bwMode="auto">
              <a:xfrm>
                <a:off x="2908" y="2152"/>
                <a:ext cx="304" cy="358"/>
              </a:xfrm>
              <a:custGeom>
                <a:avLst/>
                <a:gdLst/>
                <a:ahLst/>
                <a:cxnLst>
                  <a:cxn ang="0">
                    <a:pos x="297" y="5"/>
                  </a:cxn>
                  <a:cxn ang="0">
                    <a:pos x="291" y="0"/>
                  </a:cxn>
                  <a:cxn ang="0">
                    <a:pos x="0" y="347"/>
                  </a:cxn>
                  <a:cxn ang="0">
                    <a:pos x="13" y="358"/>
                  </a:cxn>
                  <a:cxn ang="0">
                    <a:pos x="304" y="11"/>
                  </a:cxn>
                  <a:cxn ang="0">
                    <a:pos x="297" y="5"/>
                  </a:cxn>
                </a:cxnLst>
                <a:rect l="0" t="0" r="r" b="b"/>
                <a:pathLst>
                  <a:path w="304" h="358">
                    <a:moveTo>
                      <a:pt x="297" y="5"/>
                    </a:moveTo>
                    <a:lnTo>
                      <a:pt x="291" y="0"/>
                    </a:lnTo>
                    <a:lnTo>
                      <a:pt x="0" y="347"/>
                    </a:lnTo>
                    <a:lnTo>
                      <a:pt x="13" y="358"/>
                    </a:lnTo>
                    <a:lnTo>
                      <a:pt x="304" y="11"/>
                    </a:lnTo>
                    <a:lnTo>
                      <a:pt x="297" y="5"/>
                    </a:lnTo>
                    <a:close/>
                  </a:path>
                </a:pathLst>
              </a:custGeom>
              <a:solidFill>
                <a:srgbClr val="1F1A17"/>
              </a:solidFill>
              <a:ln w="9525">
                <a:noFill/>
                <a:round/>
                <a:headEnd/>
                <a:tailEnd/>
              </a:ln>
            </p:spPr>
            <p:txBody>
              <a:bodyPr/>
              <a:lstStyle/>
              <a:p>
                <a:endParaRPr lang="es-ES"/>
              </a:p>
            </p:txBody>
          </p:sp>
          <p:sp>
            <p:nvSpPr>
              <p:cNvPr id="148061" name="Freeform 605"/>
              <p:cNvSpPr>
                <a:spLocks/>
              </p:cNvSpPr>
              <p:nvPr/>
            </p:nvSpPr>
            <p:spPr bwMode="auto">
              <a:xfrm>
                <a:off x="2966" y="2505"/>
                <a:ext cx="33" cy="93"/>
              </a:xfrm>
              <a:custGeom>
                <a:avLst/>
                <a:gdLst/>
                <a:ahLst/>
                <a:cxnLst>
                  <a:cxn ang="0">
                    <a:pos x="17" y="7"/>
                  </a:cxn>
                  <a:cxn ang="0">
                    <a:pos x="20" y="2"/>
                  </a:cxn>
                  <a:cxn ang="0">
                    <a:pos x="22" y="0"/>
                  </a:cxn>
                  <a:cxn ang="0">
                    <a:pos x="26" y="0"/>
                  </a:cxn>
                  <a:cxn ang="0">
                    <a:pos x="28" y="2"/>
                  </a:cxn>
                  <a:cxn ang="0">
                    <a:pos x="31" y="5"/>
                  </a:cxn>
                  <a:cxn ang="0">
                    <a:pos x="33" y="9"/>
                  </a:cxn>
                  <a:cxn ang="0">
                    <a:pos x="33" y="16"/>
                  </a:cxn>
                  <a:cxn ang="0">
                    <a:pos x="33" y="22"/>
                  </a:cxn>
                  <a:cxn ang="0">
                    <a:pos x="33" y="31"/>
                  </a:cxn>
                  <a:cxn ang="0">
                    <a:pos x="33" y="40"/>
                  </a:cxn>
                  <a:cxn ang="0">
                    <a:pos x="31" y="49"/>
                  </a:cxn>
                  <a:cxn ang="0">
                    <a:pos x="28" y="58"/>
                  </a:cxn>
                  <a:cxn ang="0">
                    <a:pos x="26" y="67"/>
                  </a:cxn>
                  <a:cxn ang="0">
                    <a:pos x="24" y="74"/>
                  </a:cxn>
                  <a:cxn ang="0">
                    <a:pos x="20" y="80"/>
                  </a:cxn>
                  <a:cxn ang="0">
                    <a:pos x="17" y="87"/>
                  </a:cxn>
                  <a:cxn ang="0">
                    <a:pos x="13" y="89"/>
                  </a:cxn>
                  <a:cxn ang="0">
                    <a:pos x="11" y="91"/>
                  </a:cxn>
                  <a:cxn ang="0">
                    <a:pos x="6" y="93"/>
                  </a:cxn>
                  <a:cxn ang="0">
                    <a:pos x="4" y="91"/>
                  </a:cxn>
                  <a:cxn ang="0">
                    <a:pos x="2" y="89"/>
                  </a:cxn>
                  <a:cxn ang="0">
                    <a:pos x="2" y="85"/>
                  </a:cxn>
                  <a:cxn ang="0">
                    <a:pos x="0" y="78"/>
                  </a:cxn>
                  <a:cxn ang="0">
                    <a:pos x="0" y="71"/>
                  </a:cxn>
                  <a:cxn ang="0">
                    <a:pos x="0" y="62"/>
                  </a:cxn>
                  <a:cxn ang="0">
                    <a:pos x="2" y="54"/>
                  </a:cxn>
                  <a:cxn ang="0">
                    <a:pos x="2" y="45"/>
                  </a:cxn>
                  <a:cxn ang="0">
                    <a:pos x="4" y="36"/>
                  </a:cxn>
                  <a:cxn ang="0">
                    <a:pos x="6" y="27"/>
                  </a:cxn>
                  <a:cxn ang="0">
                    <a:pos x="11" y="20"/>
                  </a:cxn>
                  <a:cxn ang="0">
                    <a:pos x="13" y="14"/>
                  </a:cxn>
                  <a:cxn ang="0">
                    <a:pos x="17" y="7"/>
                  </a:cxn>
                </a:cxnLst>
                <a:rect l="0" t="0" r="r" b="b"/>
                <a:pathLst>
                  <a:path w="33" h="93">
                    <a:moveTo>
                      <a:pt x="17" y="7"/>
                    </a:moveTo>
                    <a:lnTo>
                      <a:pt x="20" y="2"/>
                    </a:lnTo>
                    <a:lnTo>
                      <a:pt x="22" y="0"/>
                    </a:lnTo>
                    <a:lnTo>
                      <a:pt x="26" y="0"/>
                    </a:lnTo>
                    <a:lnTo>
                      <a:pt x="28" y="2"/>
                    </a:lnTo>
                    <a:lnTo>
                      <a:pt x="31" y="5"/>
                    </a:lnTo>
                    <a:lnTo>
                      <a:pt x="33" y="9"/>
                    </a:lnTo>
                    <a:lnTo>
                      <a:pt x="33" y="16"/>
                    </a:lnTo>
                    <a:lnTo>
                      <a:pt x="33" y="22"/>
                    </a:lnTo>
                    <a:lnTo>
                      <a:pt x="33" y="31"/>
                    </a:lnTo>
                    <a:lnTo>
                      <a:pt x="33" y="40"/>
                    </a:lnTo>
                    <a:lnTo>
                      <a:pt x="31" y="49"/>
                    </a:lnTo>
                    <a:lnTo>
                      <a:pt x="28" y="58"/>
                    </a:lnTo>
                    <a:lnTo>
                      <a:pt x="26" y="67"/>
                    </a:lnTo>
                    <a:lnTo>
                      <a:pt x="24" y="74"/>
                    </a:lnTo>
                    <a:lnTo>
                      <a:pt x="20" y="80"/>
                    </a:lnTo>
                    <a:lnTo>
                      <a:pt x="17" y="87"/>
                    </a:lnTo>
                    <a:lnTo>
                      <a:pt x="13" y="89"/>
                    </a:lnTo>
                    <a:lnTo>
                      <a:pt x="11" y="91"/>
                    </a:lnTo>
                    <a:lnTo>
                      <a:pt x="6" y="93"/>
                    </a:lnTo>
                    <a:lnTo>
                      <a:pt x="4" y="91"/>
                    </a:lnTo>
                    <a:lnTo>
                      <a:pt x="2" y="89"/>
                    </a:lnTo>
                    <a:lnTo>
                      <a:pt x="2" y="85"/>
                    </a:lnTo>
                    <a:lnTo>
                      <a:pt x="0" y="78"/>
                    </a:lnTo>
                    <a:lnTo>
                      <a:pt x="0" y="71"/>
                    </a:lnTo>
                    <a:lnTo>
                      <a:pt x="0" y="62"/>
                    </a:lnTo>
                    <a:lnTo>
                      <a:pt x="2" y="54"/>
                    </a:lnTo>
                    <a:lnTo>
                      <a:pt x="2" y="45"/>
                    </a:lnTo>
                    <a:lnTo>
                      <a:pt x="4" y="36"/>
                    </a:lnTo>
                    <a:lnTo>
                      <a:pt x="6" y="27"/>
                    </a:lnTo>
                    <a:lnTo>
                      <a:pt x="11" y="20"/>
                    </a:lnTo>
                    <a:lnTo>
                      <a:pt x="13" y="14"/>
                    </a:lnTo>
                    <a:lnTo>
                      <a:pt x="17" y="7"/>
                    </a:lnTo>
                    <a:close/>
                  </a:path>
                </a:pathLst>
              </a:custGeom>
              <a:solidFill>
                <a:srgbClr val="121415"/>
              </a:solidFill>
              <a:ln w="9525">
                <a:noFill/>
                <a:round/>
                <a:headEnd/>
                <a:tailEnd/>
              </a:ln>
            </p:spPr>
            <p:txBody>
              <a:bodyPr/>
              <a:lstStyle/>
              <a:p>
                <a:endParaRPr lang="es-ES"/>
              </a:p>
            </p:txBody>
          </p:sp>
          <p:sp>
            <p:nvSpPr>
              <p:cNvPr id="148062" name="Freeform 606"/>
              <p:cNvSpPr>
                <a:spLocks/>
              </p:cNvSpPr>
              <p:nvPr/>
            </p:nvSpPr>
            <p:spPr bwMode="auto">
              <a:xfrm>
                <a:off x="2968" y="2889"/>
                <a:ext cx="33" cy="96"/>
              </a:xfrm>
              <a:custGeom>
                <a:avLst/>
                <a:gdLst/>
                <a:ahLst/>
                <a:cxnLst>
                  <a:cxn ang="0">
                    <a:pos x="15" y="7"/>
                  </a:cxn>
                  <a:cxn ang="0">
                    <a:pos x="20" y="3"/>
                  </a:cxn>
                  <a:cxn ang="0">
                    <a:pos x="22" y="0"/>
                  </a:cxn>
                  <a:cxn ang="0">
                    <a:pos x="24" y="0"/>
                  </a:cxn>
                  <a:cxn ang="0">
                    <a:pos x="29" y="0"/>
                  </a:cxn>
                  <a:cxn ang="0">
                    <a:pos x="31" y="3"/>
                  </a:cxn>
                  <a:cxn ang="0">
                    <a:pos x="31" y="7"/>
                  </a:cxn>
                  <a:cxn ang="0">
                    <a:pos x="33" y="14"/>
                  </a:cxn>
                  <a:cxn ang="0">
                    <a:pos x="33" y="20"/>
                  </a:cxn>
                  <a:cxn ang="0">
                    <a:pos x="33" y="29"/>
                  </a:cxn>
                  <a:cxn ang="0">
                    <a:pos x="31" y="38"/>
                  </a:cxn>
                  <a:cxn ang="0">
                    <a:pos x="31" y="47"/>
                  </a:cxn>
                  <a:cxn ang="0">
                    <a:pos x="29" y="58"/>
                  </a:cxn>
                  <a:cxn ang="0">
                    <a:pos x="26" y="65"/>
                  </a:cxn>
                  <a:cxn ang="0">
                    <a:pos x="22" y="74"/>
                  </a:cxn>
                  <a:cxn ang="0">
                    <a:pos x="20" y="80"/>
                  </a:cxn>
                  <a:cxn ang="0">
                    <a:pos x="15" y="87"/>
                  </a:cxn>
                  <a:cxn ang="0">
                    <a:pos x="13" y="91"/>
                  </a:cxn>
                  <a:cxn ang="0">
                    <a:pos x="9" y="94"/>
                  </a:cxn>
                  <a:cxn ang="0">
                    <a:pos x="6" y="96"/>
                  </a:cxn>
                  <a:cxn ang="0">
                    <a:pos x="4" y="94"/>
                  </a:cxn>
                  <a:cxn ang="0">
                    <a:pos x="2" y="91"/>
                  </a:cxn>
                  <a:cxn ang="0">
                    <a:pos x="0" y="87"/>
                  </a:cxn>
                  <a:cxn ang="0">
                    <a:pos x="0" y="82"/>
                  </a:cxn>
                  <a:cxn ang="0">
                    <a:pos x="0" y="74"/>
                  </a:cxn>
                  <a:cxn ang="0">
                    <a:pos x="0" y="65"/>
                  </a:cxn>
                  <a:cxn ang="0">
                    <a:pos x="0" y="56"/>
                  </a:cxn>
                  <a:cxn ang="0">
                    <a:pos x="2" y="47"/>
                  </a:cxn>
                  <a:cxn ang="0">
                    <a:pos x="4" y="38"/>
                  </a:cxn>
                  <a:cxn ang="0">
                    <a:pos x="6" y="29"/>
                  </a:cxn>
                  <a:cxn ang="0">
                    <a:pos x="9" y="20"/>
                  </a:cxn>
                  <a:cxn ang="0">
                    <a:pos x="13" y="14"/>
                  </a:cxn>
                  <a:cxn ang="0">
                    <a:pos x="15" y="7"/>
                  </a:cxn>
                </a:cxnLst>
                <a:rect l="0" t="0" r="r" b="b"/>
                <a:pathLst>
                  <a:path w="33" h="96">
                    <a:moveTo>
                      <a:pt x="15" y="7"/>
                    </a:moveTo>
                    <a:lnTo>
                      <a:pt x="20" y="3"/>
                    </a:lnTo>
                    <a:lnTo>
                      <a:pt x="22" y="0"/>
                    </a:lnTo>
                    <a:lnTo>
                      <a:pt x="24" y="0"/>
                    </a:lnTo>
                    <a:lnTo>
                      <a:pt x="29" y="0"/>
                    </a:lnTo>
                    <a:lnTo>
                      <a:pt x="31" y="3"/>
                    </a:lnTo>
                    <a:lnTo>
                      <a:pt x="31" y="7"/>
                    </a:lnTo>
                    <a:lnTo>
                      <a:pt x="33" y="14"/>
                    </a:lnTo>
                    <a:lnTo>
                      <a:pt x="33" y="20"/>
                    </a:lnTo>
                    <a:lnTo>
                      <a:pt x="33" y="29"/>
                    </a:lnTo>
                    <a:lnTo>
                      <a:pt x="31" y="38"/>
                    </a:lnTo>
                    <a:lnTo>
                      <a:pt x="31" y="47"/>
                    </a:lnTo>
                    <a:lnTo>
                      <a:pt x="29" y="58"/>
                    </a:lnTo>
                    <a:lnTo>
                      <a:pt x="26" y="65"/>
                    </a:lnTo>
                    <a:lnTo>
                      <a:pt x="22" y="74"/>
                    </a:lnTo>
                    <a:lnTo>
                      <a:pt x="20" y="80"/>
                    </a:lnTo>
                    <a:lnTo>
                      <a:pt x="15" y="87"/>
                    </a:lnTo>
                    <a:lnTo>
                      <a:pt x="13" y="91"/>
                    </a:lnTo>
                    <a:lnTo>
                      <a:pt x="9" y="94"/>
                    </a:lnTo>
                    <a:lnTo>
                      <a:pt x="6" y="96"/>
                    </a:lnTo>
                    <a:lnTo>
                      <a:pt x="4" y="94"/>
                    </a:lnTo>
                    <a:lnTo>
                      <a:pt x="2" y="91"/>
                    </a:lnTo>
                    <a:lnTo>
                      <a:pt x="0" y="87"/>
                    </a:lnTo>
                    <a:lnTo>
                      <a:pt x="0" y="82"/>
                    </a:lnTo>
                    <a:lnTo>
                      <a:pt x="0" y="74"/>
                    </a:lnTo>
                    <a:lnTo>
                      <a:pt x="0" y="65"/>
                    </a:lnTo>
                    <a:lnTo>
                      <a:pt x="0" y="56"/>
                    </a:lnTo>
                    <a:lnTo>
                      <a:pt x="2" y="47"/>
                    </a:lnTo>
                    <a:lnTo>
                      <a:pt x="4" y="38"/>
                    </a:lnTo>
                    <a:lnTo>
                      <a:pt x="6" y="29"/>
                    </a:lnTo>
                    <a:lnTo>
                      <a:pt x="9" y="20"/>
                    </a:lnTo>
                    <a:lnTo>
                      <a:pt x="13" y="14"/>
                    </a:lnTo>
                    <a:lnTo>
                      <a:pt x="15" y="7"/>
                    </a:lnTo>
                    <a:close/>
                  </a:path>
                </a:pathLst>
              </a:custGeom>
              <a:solidFill>
                <a:srgbClr val="121415"/>
              </a:solidFill>
              <a:ln w="9525">
                <a:noFill/>
                <a:round/>
                <a:headEnd/>
                <a:tailEnd/>
              </a:ln>
            </p:spPr>
            <p:txBody>
              <a:bodyPr/>
              <a:lstStyle/>
              <a:p>
                <a:endParaRPr lang="es-ES"/>
              </a:p>
            </p:txBody>
          </p:sp>
          <p:sp>
            <p:nvSpPr>
              <p:cNvPr id="148063" name="Freeform 607"/>
              <p:cNvSpPr>
                <a:spLocks/>
              </p:cNvSpPr>
              <p:nvPr/>
            </p:nvSpPr>
            <p:spPr bwMode="auto">
              <a:xfrm>
                <a:off x="3148" y="2303"/>
                <a:ext cx="28" cy="82"/>
              </a:xfrm>
              <a:custGeom>
                <a:avLst/>
                <a:gdLst/>
                <a:ahLst/>
                <a:cxnLst>
                  <a:cxn ang="0">
                    <a:pos x="13" y="5"/>
                  </a:cxn>
                  <a:cxn ang="0">
                    <a:pos x="15" y="2"/>
                  </a:cxn>
                  <a:cxn ang="0">
                    <a:pos x="20" y="0"/>
                  </a:cxn>
                  <a:cxn ang="0">
                    <a:pos x="22" y="0"/>
                  </a:cxn>
                  <a:cxn ang="0">
                    <a:pos x="24" y="2"/>
                  </a:cxn>
                  <a:cxn ang="0">
                    <a:pos x="26" y="5"/>
                  </a:cxn>
                  <a:cxn ang="0">
                    <a:pos x="26" y="9"/>
                  </a:cxn>
                  <a:cxn ang="0">
                    <a:pos x="28" y="16"/>
                  </a:cxn>
                  <a:cxn ang="0">
                    <a:pos x="28" y="22"/>
                  </a:cxn>
                  <a:cxn ang="0">
                    <a:pos x="28" y="29"/>
                  </a:cxn>
                  <a:cxn ang="0">
                    <a:pos x="26" y="38"/>
                  </a:cxn>
                  <a:cxn ang="0">
                    <a:pos x="26" y="45"/>
                  </a:cxn>
                  <a:cxn ang="0">
                    <a:pos x="24" y="54"/>
                  </a:cxn>
                  <a:cxn ang="0">
                    <a:pos x="22" y="60"/>
                  </a:cxn>
                  <a:cxn ang="0">
                    <a:pos x="20" y="67"/>
                  </a:cxn>
                  <a:cxn ang="0">
                    <a:pos x="17" y="74"/>
                  </a:cxn>
                  <a:cxn ang="0">
                    <a:pos x="13" y="78"/>
                  </a:cxn>
                  <a:cxn ang="0">
                    <a:pos x="11" y="80"/>
                  </a:cxn>
                  <a:cxn ang="0">
                    <a:pos x="8" y="82"/>
                  </a:cxn>
                  <a:cxn ang="0">
                    <a:pos x="6" y="82"/>
                  </a:cxn>
                  <a:cxn ang="0">
                    <a:pos x="4" y="82"/>
                  </a:cxn>
                  <a:cxn ang="0">
                    <a:pos x="2" y="78"/>
                  </a:cxn>
                  <a:cxn ang="0">
                    <a:pos x="0" y="74"/>
                  </a:cxn>
                  <a:cxn ang="0">
                    <a:pos x="0" y="69"/>
                  </a:cxn>
                  <a:cxn ang="0">
                    <a:pos x="0" y="62"/>
                  </a:cxn>
                  <a:cxn ang="0">
                    <a:pos x="0" y="54"/>
                  </a:cxn>
                  <a:cxn ang="0">
                    <a:pos x="0" y="47"/>
                  </a:cxn>
                  <a:cxn ang="0">
                    <a:pos x="2" y="38"/>
                  </a:cxn>
                  <a:cxn ang="0">
                    <a:pos x="4" y="31"/>
                  </a:cxn>
                  <a:cxn ang="0">
                    <a:pos x="6" y="22"/>
                  </a:cxn>
                  <a:cxn ang="0">
                    <a:pos x="8" y="16"/>
                  </a:cxn>
                  <a:cxn ang="0">
                    <a:pos x="11" y="11"/>
                  </a:cxn>
                  <a:cxn ang="0">
                    <a:pos x="13" y="5"/>
                  </a:cxn>
                </a:cxnLst>
                <a:rect l="0" t="0" r="r" b="b"/>
                <a:pathLst>
                  <a:path w="28" h="82">
                    <a:moveTo>
                      <a:pt x="13" y="5"/>
                    </a:moveTo>
                    <a:lnTo>
                      <a:pt x="15" y="2"/>
                    </a:lnTo>
                    <a:lnTo>
                      <a:pt x="20" y="0"/>
                    </a:lnTo>
                    <a:lnTo>
                      <a:pt x="22" y="0"/>
                    </a:lnTo>
                    <a:lnTo>
                      <a:pt x="24" y="2"/>
                    </a:lnTo>
                    <a:lnTo>
                      <a:pt x="26" y="5"/>
                    </a:lnTo>
                    <a:lnTo>
                      <a:pt x="26" y="9"/>
                    </a:lnTo>
                    <a:lnTo>
                      <a:pt x="28" y="16"/>
                    </a:lnTo>
                    <a:lnTo>
                      <a:pt x="28" y="22"/>
                    </a:lnTo>
                    <a:lnTo>
                      <a:pt x="28" y="29"/>
                    </a:lnTo>
                    <a:lnTo>
                      <a:pt x="26" y="38"/>
                    </a:lnTo>
                    <a:lnTo>
                      <a:pt x="26" y="45"/>
                    </a:lnTo>
                    <a:lnTo>
                      <a:pt x="24" y="54"/>
                    </a:lnTo>
                    <a:lnTo>
                      <a:pt x="22" y="60"/>
                    </a:lnTo>
                    <a:lnTo>
                      <a:pt x="20" y="67"/>
                    </a:lnTo>
                    <a:lnTo>
                      <a:pt x="17" y="74"/>
                    </a:lnTo>
                    <a:lnTo>
                      <a:pt x="13" y="78"/>
                    </a:lnTo>
                    <a:lnTo>
                      <a:pt x="11" y="80"/>
                    </a:lnTo>
                    <a:lnTo>
                      <a:pt x="8" y="82"/>
                    </a:lnTo>
                    <a:lnTo>
                      <a:pt x="6" y="82"/>
                    </a:lnTo>
                    <a:lnTo>
                      <a:pt x="4" y="82"/>
                    </a:lnTo>
                    <a:lnTo>
                      <a:pt x="2" y="78"/>
                    </a:lnTo>
                    <a:lnTo>
                      <a:pt x="0" y="74"/>
                    </a:lnTo>
                    <a:lnTo>
                      <a:pt x="0" y="69"/>
                    </a:lnTo>
                    <a:lnTo>
                      <a:pt x="0" y="62"/>
                    </a:lnTo>
                    <a:lnTo>
                      <a:pt x="0" y="54"/>
                    </a:lnTo>
                    <a:lnTo>
                      <a:pt x="0" y="47"/>
                    </a:lnTo>
                    <a:lnTo>
                      <a:pt x="2" y="38"/>
                    </a:lnTo>
                    <a:lnTo>
                      <a:pt x="4" y="31"/>
                    </a:lnTo>
                    <a:lnTo>
                      <a:pt x="6" y="22"/>
                    </a:lnTo>
                    <a:lnTo>
                      <a:pt x="8" y="16"/>
                    </a:lnTo>
                    <a:lnTo>
                      <a:pt x="11" y="11"/>
                    </a:lnTo>
                    <a:lnTo>
                      <a:pt x="13" y="5"/>
                    </a:lnTo>
                    <a:close/>
                  </a:path>
                </a:pathLst>
              </a:custGeom>
              <a:solidFill>
                <a:srgbClr val="121415"/>
              </a:solidFill>
              <a:ln w="9525">
                <a:noFill/>
                <a:round/>
                <a:headEnd/>
                <a:tailEnd/>
              </a:ln>
            </p:spPr>
            <p:txBody>
              <a:bodyPr/>
              <a:lstStyle/>
              <a:p>
                <a:endParaRPr lang="es-ES"/>
              </a:p>
            </p:txBody>
          </p:sp>
          <p:sp>
            <p:nvSpPr>
              <p:cNvPr id="148064" name="Freeform 608"/>
              <p:cNvSpPr>
                <a:spLocks/>
              </p:cNvSpPr>
              <p:nvPr/>
            </p:nvSpPr>
            <p:spPr bwMode="auto">
              <a:xfrm>
                <a:off x="3061" y="2583"/>
                <a:ext cx="31" cy="89"/>
              </a:xfrm>
              <a:custGeom>
                <a:avLst/>
                <a:gdLst/>
                <a:ahLst/>
                <a:cxnLst>
                  <a:cxn ang="0">
                    <a:pos x="16" y="7"/>
                  </a:cxn>
                  <a:cxn ang="0">
                    <a:pos x="18" y="2"/>
                  </a:cxn>
                  <a:cxn ang="0">
                    <a:pos x="22" y="0"/>
                  </a:cxn>
                  <a:cxn ang="0">
                    <a:pos x="24" y="0"/>
                  </a:cxn>
                  <a:cxn ang="0">
                    <a:pos x="27" y="2"/>
                  </a:cxn>
                  <a:cxn ang="0">
                    <a:pos x="29" y="4"/>
                  </a:cxn>
                  <a:cxn ang="0">
                    <a:pos x="31" y="9"/>
                  </a:cxn>
                  <a:cxn ang="0">
                    <a:pos x="31" y="13"/>
                  </a:cxn>
                  <a:cxn ang="0">
                    <a:pos x="31" y="22"/>
                  </a:cxn>
                  <a:cxn ang="0">
                    <a:pos x="31" y="29"/>
                  </a:cxn>
                  <a:cxn ang="0">
                    <a:pos x="31" y="38"/>
                  </a:cxn>
                  <a:cxn ang="0">
                    <a:pos x="29" y="47"/>
                  </a:cxn>
                  <a:cxn ang="0">
                    <a:pos x="27" y="55"/>
                  </a:cxn>
                  <a:cxn ang="0">
                    <a:pos x="24" y="62"/>
                  </a:cxn>
                  <a:cxn ang="0">
                    <a:pos x="22" y="69"/>
                  </a:cxn>
                  <a:cxn ang="0">
                    <a:pos x="20" y="75"/>
                  </a:cxn>
                  <a:cxn ang="0">
                    <a:pos x="16" y="82"/>
                  </a:cxn>
                  <a:cxn ang="0">
                    <a:pos x="13" y="87"/>
                  </a:cxn>
                  <a:cxn ang="0">
                    <a:pos x="11" y="89"/>
                  </a:cxn>
                  <a:cxn ang="0">
                    <a:pos x="7" y="89"/>
                  </a:cxn>
                  <a:cxn ang="0">
                    <a:pos x="4" y="87"/>
                  </a:cxn>
                  <a:cxn ang="0">
                    <a:pos x="2" y="84"/>
                  </a:cxn>
                  <a:cxn ang="0">
                    <a:pos x="2" y="80"/>
                  </a:cxn>
                  <a:cxn ang="0">
                    <a:pos x="0" y="73"/>
                  </a:cxn>
                  <a:cxn ang="0">
                    <a:pos x="0" y="67"/>
                  </a:cxn>
                  <a:cxn ang="0">
                    <a:pos x="0" y="58"/>
                  </a:cxn>
                  <a:cxn ang="0">
                    <a:pos x="2" y="51"/>
                  </a:cxn>
                  <a:cxn ang="0">
                    <a:pos x="2" y="42"/>
                  </a:cxn>
                  <a:cxn ang="0">
                    <a:pos x="4" y="33"/>
                  </a:cxn>
                  <a:cxn ang="0">
                    <a:pos x="7" y="24"/>
                  </a:cxn>
                  <a:cxn ang="0">
                    <a:pos x="9" y="18"/>
                  </a:cxn>
                  <a:cxn ang="0">
                    <a:pos x="13" y="11"/>
                  </a:cxn>
                  <a:cxn ang="0">
                    <a:pos x="16" y="7"/>
                  </a:cxn>
                </a:cxnLst>
                <a:rect l="0" t="0" r="r" b="b"/>
                <a:pathLst>
                  <a:path w="31" h="89">
                    <a:moveTo>
                      <a:pt x="16" y="7"/>
                    </a:moveTo>
                    <a:lnTo>
                      <a:pt x="18" y="2"/>
                    </a:lnTo>
                    <a:lnTo>
                      <a:pt x="22" y="0"/>
                    </a:lnTo>
                    <a:lnTo>
                      <a:pt x="24" y="0"/>
                    </a:lnTo>
                    <a:lnTo>
                      <a:pt x="27" y="2"/>
                    </a:lnTo>
                    <a:lnTo>
                      <a:pt x="29" y="4"/>
                    </a:lnTo>
                    <a:lnTo>
                      <a:pt x="31" y="9"/>
                    </a:lnTo>
                    <a:lnTo>
                      <a:pt x="31" y="13"/>
                    </a:lnTo>
                    <a:lnTo>
                      <a:pt x="31" y="22"/>
                    </a:lnTo>
                    <a:lnTo>
                      <a:pt x="31" y="29"/>
                    </a:lnTo>
                    <a:lnTo>
                      <a:pt x="31" y="38"/>
                    </a:lnTo>
                    <a:lnTo>
                      <a:pt x="29" y="47"/>
                    </a:lnTo>
                    <a:lnTo>
                      <a:pt x="27" y="55"/>
                    </a:lnTo>
                    <a:lnTo>
                      <a:pt x="24" y="62"/>
                    </a:lnTo>
                    <a:lnTo>
                      <a:pt x="22" y="69"/>
                    </a:lnTo>
                    <a:lnTo>
                      <a:pt x="20" y="75"/>
                    </a:lnTo>
                    <a:lnTo>
                      <a:pt x="16" y="82"/>
                    </a:lnTo>
                    <a:lnTo>
                      <a:pt x="13" y="87"/>
                    </a:lnTo>
                    <a:lnTo>
                      <a:pt x="11" y="89"/>
                    </a:lnTo>
                    <a:lnTo>
                      <a:pt x="7" y="89"/>
                    </a:lnTo>
                    <a:lnTo>
                      <a:pt x="4" y="87"/>
                    </a:lnTo>
                    <a:lnTo>
                      <a:pt x="2" y="84"/>
                    </a:lnTo>
                    <a:lnTo>
                      <a:pt x="2" y="80"/>
                    </a:lnTo>
                    <a:lnTo>
                      <a:pt x="0" y="73"/>
                    </a:lnTo>
                    <a:lnTo>
                      <a:pt x="0" y="67"/>
                    </a:lnTo>
                    <a:lnTo>
                      <a:pt x="0" y="58"/>
                    </a:lnTo>
                    <a:lnTo>
                      <a:pt x="2" y="51"/>
                    </a:lnTo>
                    <a:lnTo>
                      <a:pt x="2" y="42"/>
                    </a:lnTo>
                    <a:lnTo>
                      <a:pt x="4" y="33"/>
                    </a:lnTo>
                    <a:lnTo>
                      <a:pt x="7" y="24"/>
                    </a:lnTo>
                    <a:lnTo>
                      <a:pt x="9" y="18"/>
                    </a:lnTo>
                    <a:lnTo>
                      <a:pt x="13" y="11"/>
                    </a:lnTo>
                    <a:lnTo>
                      <a:pt x="16" y="7"/>
                    </a:lnTo>
                    <a:close/>
                  </a:path>
                </a:pathLst>
              </a:custGeom>
              <a:solidFill>
                <a:srgbClr val="121415"/>
              </a:solidFill>
              <a:ln w="9525">
                <a:noFill/>
                <a:round/>
                <a:headEnd/>
                <a:tailEnd/>
              </a:ln>
            </p:spPr>
            <p:txBody>
              <a:bodyPr/>
              <a:lstStyle/>
              <a:p>
                <a:endParaRPr lang="es-ES"/>
              </a:p>
            </p:txBody>
          </p:sp>
          <p:sp>
            <p:nvSpPr>
              <p:cNvPr id="148065" name="Freeform 609"/>
              <p:cNvSpPr>
                <a:spLocks/>
              </p:cNvSpPr>
              <p:nvPr/>
            </p:nvSpPr>
            <p:spPr bwMode="auto">
              <a:xfrm>
                <a:off x="3150" y="2614"/>
                <a:ext cx="29" cy="87"/>
              </a:xfrm>
              <a:custGeom>
                <a:avLst/>
                <a:gdLst/>
                <a:ahLst/>
                <a:cxnLst>
                  <a:cxn ang="0">
                    <a:pos x="13" y="7"/>
                  </a:cxn>
                  <a:cxn ang="0">
                    <a:pos x="18" y="2"/>
                  </a:cxn>
                  <a:cxn ang="0">
                    <a:pos x="20" y="0"/>
                  </a:cxn>
                  <a:cxn ang="0">
                    <a:pos x="22" y="0"/>
                  </a:cxn>
                  <a:cxn ang="0">
                    <a:pos x="24" y="2"/>
                  </a:cxn>
                  <a:cxn ang="0">
                    <a:pos x="26" y="4"/>
                  </a:cxn>
                  <a:cxn ang="0">
                    <a:pos x="26" y="9"/>
                  </a:cxn>
                  <a:cxn ang="0">
                    <a:pos x="29" y="13"/>
                  </a:cxn>
                  <a:cxn ang="0">
                    <a:pos x="29" y="20"/>
                  </a:cxn>
                  <a:cxn ang="0">
                    <a:pos x="29" y="29"/>
                  </a:cxn>
                  <a:cxn ang="0">
                    <a:pos x="26" y="36"/>
                  </a:cxn>
                  <a:cxn ang="0">
                    <a:pos x="26" y="44"/>
                  </a:cxn>
                  <a:cxn ang="0">
                    <a:pos x="24" y="53"/>
                  </a:cxn>
                  <a:cxn ang="0">
                    <a:pos x="22" y="60"/>
                  </a:cxn>
                  <a:cxn ang="0">
                    <a:pos x="20" y="67"/>
                  </a:cxn>
                  <a:cxn ang="0">
                    <a:pos x="18" y="73"/>
                  </a:cxn>
                  <a:cxn ang="0">
                    <a:pos x="15" y="80"/>
                  </a:cxn>
                  <a:cxn ang="0">
                    <a:pos x="11" y="82"/>
                  </a:cxn>
                  <a:cxn ang="0">
                    <a:pos x="9" y="84"/>
                  </a:cxn>
                  <a:cxn ang="0">
                    <a:pos x="6" y="87"/>
                  </a:cxn>
                  <a:cxn ang="0">
                    <a:pos x="4" y="84"/>
                  </a:cxn>
                  <a:cxn ang="0">
                    <a:pos x="2" y="82"/>
                  </a:cxn>
                  <a:cxn ang="0">
                    <a:pos x="2" y="78"/>
                  </a:cxn>
                  <a:cxn ang="0">
                    <a:pos x="0" y="71"/>
                  </a:cxn>
                  <a:cxn ang="0">
                    <a:pos x="0" y="64"/>
                  </a:cxn>
                  <a:cxn ang="0">
                    <a:pos x="0" y="58"/>
                  </a:cxn>
                  <a:cxn ang="0">
                    <a:pos x="0" y="49"/>
                  </a:cxn>
                  <a:cxn ang="0">
                    <a:pos x="2" y="40"/>
                  </a:cxn>
                  <a:cxn ang="0">
                    <a:pos x="4" y="33"/>
                  </a:cxn>
                  <a:cxn ang="0">
                    <a:pos x="6" y="24"/>
                  </a:cxn>
                  <a:cxn ang="0">
                    <a:pos x="9" y="18"/>
                  </a:cxn>
                  <a:cxn ang="0">
                    <a:pos x="11" y="11"/>
                  </a:cxn>
                  <a:cxn ang="0">
                    <a:pos x="13" y="7"/>
                  </a:cxn>
                </a:cxnLst>
                <a:rect l="0" t="0" r="r" b="b"/>
                <a:pathLst>
                  <a:path w="29" h="87">
                    <a:moveTo>
                      <a:pt x="13" y="7"/>
                    </a:moveTo>
                    <a:lnTo>
                      <a:pt x="18" y="2"/>
                    </a:lnTo>
                    <a:lnTo>
                      <a:pt x="20" y="0"/>
                    </a:lnTo>
                    <a:lnTo>
                      <a:pt x="22" y="0"/>
                    </a:lnTo>
                    <a:lnTo>
                      <a:pt x="24" y="2"/>
                    </a:lnTo>
                    <a:lnTo>
                      <a:pt x="26" y="4"/>
                    </a:lnTo>
                    <a:lnTo>
                      <a:pt x="26" y="9"/>
                    </a:lnTo>
                    <a:lnTo>
                      <a:pt x="29" y="13"/>
                    </a:lnTo>
                    <a:lnTo>
                      <a:pt x="29" y="20"/>
                    </a:lnTo>
                    <a:lnTo>
                      <a:pt x="29" y="29"/>
                    </a:lnTo>
                    <a:lnTo>
                      <a:pt x="26" y="36"/>
                    </a:lnTo>
                    <a:lnTo>
                      <a:pt x="26" y="44"/>
                    </a:lnTo>
                    <a:lnTo>
                      <a:pt x="24" y="53"/>
                    </a:lnTo>
                    <a:lnTo>
                      <a:pt x="22" y="60"/>
                    </a:lnTo>
                    <a:lnTo>
                      <a:pt x="20" y="67"/>
                    </a:lnTo>
                    <a:lnTo>
                      <a:pt x="18" y="73"/>
                    </a:lnTo>
                    <a:lnTo>
                      <a:pt x="15" y="80"/>
                    </a:lnTo>
                    <a:lnTo>
                      <a:pt x="11" y="82"/>
                    </a:lnTo>
                    <a:lnTo>
                      <a:pt x="9" y="84"/>
                    </a:lnTo>
                    <a:lnTo>
                      <a:pt x="6" y="87"/>
                    </a:lnTo>
                    <a:lnTo>
                      <a:pt x="4" y="84"/>
                    </a:lnTo>
                    <a:lnTo>
                      <a:pt x="2" y="82"/>
                    </a:lnTo>
                    <a:lnTo>
                      <a:pt x="2" y="78"/>
                    </a:lnTo>
                    <a:lnTo>
                      <a:pt x="0" y="71"/>
                    </a:lnTo>
                    <a:lnTo>
                      <a:pt x="0" y="64"/>
                    </a:lnTo>
                    <a:lnTo>
                      <a:pt x="0" y="58"/>
                    </a:lnTo>
                    <a:lnTo>
                      <a:pt x="0" y="49"/>
                    </a:lnTo>
                    <a:lnTo>
                      <a:pt x="2" y="40"/>
                    </a:lnTo>
                    <a:lnTo>
                      <a:pt x="4" y="33"/>
                    </a:lnTo>
                    <a:lnTo>
                      <a:pt x="6" y="24"/>
                    </a:lnTo>
                    <a:lnTo>
                      <a:pt x="9" y="18"/>
                    </a:lnTo>
                    <a:lnTo>
                      <a:pt x="11" y="11"/>
                    </a:lnTo>
                    <a:lnTo>
                      <a:pt x="13" y="7"/>
                    </a:lnTo>
                    <a:close/>
                  </a:path>
                </a:pathLst>
              </a:custGeom>
              <a:solidFill>
                <a:srgbClr val="121415"/>
              </a:solidFill>
              <a:ln w="9525">
                <a:noFill/>
                <a:round/>
                <a:headEnd/>
                <a:tailEnd/>
              </a:ln>
            </p:spPr>
            <p:txBody>
              <a:bodyPr/>
              <a:lstStyle/>
              <a:p>
                <a:endParaRPr lang="es-ES"/>
              </a:p>
            </p:txBody>
          </p:sp>
          <p:sp>
            <p:nvSpPr>
              <p:cNvPr id="148066" name="Freeform 610"/>
              <p:cNvSpPr>
                <a:spLocks/>
              </p:cNvSpPr>
              <p:nvPr/>
            </p:nvSpPr>
            <p:spPr bwMode="auto">
              <a:xfrm>
                <a:off x="3627" y="1626"/>
                <a:ext cx="546" cy="255"/>
              </a:xfrm>
              <a:custGeom>
                <a:avLst/>
                <a:gdLst/>
                <a:ahLst/>
                <a:cxnLst>
                  <a:cxn ang="0">
                    <a:pos x="0" y="255"/>
                  </a:cxn>
                  <a:cxn ang="0">
                    <a:pos x="344" y="0"/>
                  </a:cxn>
                  <a:cxn ang="0">
                    <a:pos x="546" y="0"/>
                  </a:cxn>
                  <a:cxn ang="0">
                    <a:pos x="253" y="255"/>
                  </a:cxn>
                  <a:cxn ang="0">
                    <a:pos x="0" y="255"/>
                  </a:cxn>
                </a:cxnLst>
                <a:rect l="0" t="0" r="r" b="b"/>
                <a:pathLst>
                  <a:path w="546" h="255">
                    <a:moveTo>
                      <a:pt x="0" y="255"/>
                    </a:moveTo>
                    <a:lnTo>
                      <a:pt x="344" y="0"/>
                    </a:lnTo>
                    <a:lnTo>
                      <a:pt x="546" y="0"/>
                    </a:lnTo>
                    <a:lnTo>
                      <a:pt x="253" y="255"/>
                    </a:lnTo>
                    <a:lnTo>
                      <a:pt x="0" y="255"/>
                    </a:lnTo>
                    <a:close/>
                  </a:path>
                </a:pathLst>
              </a:custGeom>
              <a:solidFill>
                <a:srgbClr val="EBE8BF"/>
              </a:solidFill>
              <a:ln w="9525">
                <a:noFill/>
                <a:round/>
                <a:headEnd/>
                <a:tailEnd/>
              </a:ln>
            </p:spPr>
            <p:txBody>
              <a:bodyPr/>
              <a:lstStyle/>
              <a:p>
                <a:endParaRPr lang="es-ES"/>
              </a:p>
            </p:txBody>
          </p:sp>
          <p:sp>
            <p:nvSpPr>
              <p:cNvPr id="148067" name="Freeform 611"/>
              <p:cNvSpPr>
                <a:spLocks/>
              </p:cNvSpPr>
              <p:nvPr/>
            </p:nvSpPr>
            <p:spPr bwMode="auto">
              <a:xfrm>
                <a:off x="3622" y="1617"/>
                <a:ext cx="355" cy="271"/>
              </a:xfrm>
              <a:custGeom>
                <a:avLst/>
                <a:gdLst/>
                <a:ahLst/>
                <a:cxnLst>
                  <a:cxn ang="0">
                    <a:pos x="349" y="0"/>
                  </a:cxn>
                  <a:cxn ang="0">
                    <a:pos x="344" y="0"/>
                  </a:cxn>
                  <a:cxn ang="0">
                    <a:pos x="0" y="258"/>
                  </a:cxn>
                  <a:cxn ang="0">
                    <a:pos x="11" y="271"/>
                  </a:cxn>
                  <a:cxn ang="0">
                    <a:pos x="355" y="16"/>
                  </a:cxn>
                  <a:cxn ang="0">
                    <a:pos x="349" y="18"/>
                  </a:cxn>
                  <a:cxn ang="0">
                    <a:pos x="349" y="0"/>
                  </a:cxn>
                </a:cxnLst>
                <a:rect l="0" t="0" r="r" b="b"/>
                <a:pathLst>
                  <a:path w="355" h="271">
                    <a:moveTo>
                      <a:pt x="349" y="0"/>
                    </a:moveTo>
                    <a:lnTo>
                      <a:pt x="344" y="0"/>
                    </a:lnTo>
                    <a:lnTo>
                      <a:pt x="0" y="258"/>
                    </a:lnTo>
                    <a:lnTo>
                      <a:pt x="11" y="271"/>
                    </a:lnTo>
                    <a:lnTo>
                      <a:pt x="355" y="16"/>
                    </a:lnTo>
                    <a:lnTo>
                      <a:pt x="349" y="18"/>
                    </a:lnTo>
                    <a:lnTo>
                      <a:pt x="349" y="0"/>
                    </a:lnTo>
                    <a:close/>
                  </a:path>
                </a:pathLst>
              </a:custGeom>
              <a:solidFill>
                <a:srgbClr val="1F1A17"/>
              </a:solidFill>
              <a:ln w="9525">
                <a:noFill/>
                <a:round/>
                <a:headEnd/>
                <a:tailEnd/>
              </a:ln>
            </p:spPr>
            <p:txBody>
              <a:bodyPr/>
              <a:lstStyle/>
              <a:p>
                <a:endParaRPr lang="es-ES"/>
              </a:p>
            </p:txBody>
          </p:sp>
          <p:sp>
            <p:nvSpPr>
              <p:cNvPr id="148068" name="Freeform 612"/>
              <p:cNvSpPr>
                <a:spLocks/>
              </p:cNvSpPr>
              <p:nvPr/>
            </p:nvSpPr>
            <p:spPr bwMode="auto">
              <a:xfrm>
                <a:off x="3971" y="1617"/>
                <a:ext cx="208" cy="18"/>
              </a:xfrm>
              <a:custGeom>
                <a:avLst/>
                <a:gdLst/>
                <a:ahLst/>
                <a:cxnLst>
                  <a:cxn ang="0">
                    <a:pos x="208" y="16"/>
                  </a:cxn>
                  <a:cxn ang="0">
                    <a:pos x="202" y="0"/>
                  </a:cxn>
                  <a:cxn ang="0">
                    <a:pos x="0" y="0"/>
                  </a:cxn>
                  <a:cxn ang="0">
                    <a:pos x="0" y="18"/>
                  </a:cxn>
                  <a:cxn ang="0">
                    <a:pos x="202" y="18"/>
                  </a:cxn>
                  <a:cxn ang="0">
                    <a:pos x="197" y="3"/>
                  </a:cxn>
                  <a:cxn ang="0">
                    <a:pos x="208" y="16"/>
                  </a:cxn>
                </a:cxnLst>
                <a:rect l="0" t="0" r="r" b="b"/>
                <a:pathLst>
                  <a:path w="208" h="18">
                    <a:moveTo>
                      <a:pt x="208" y="16"/>
                    </a:moveTo>
                    <a:lnTo>
                      <a:pt x="202" y="0"/>
                    </a:lnTo>
                    <a:lnTo>
                      <a:pt x="0" y="0"/>
                    </a:lnTo>
                    <a:lnTo>
                      <a:pt x="0" y="18"/>
                    </a:lnTo>
                    <a:lnTo>
                      <a:pt x="202" y="18"/>
                    </a:lnTo>
                    <a:lnTo>
                      <a:pt x="197" y="3"/>
                    </a:lnTo>
                    <a:lnTo>
                      <a:pt x="208" y="16"/>
                    </a:lnTo>
                    <a:close/>
                  </a:path>
                </a:pathLst>
              </a:custGeom>
              <a:solidFill>
                <a:srgbClr val="1F1A17"/>
              </a:solidFill>
              <a:ln w="9525">
                <a:noFill/>
                <a:round/>
                <a:headEnd/>
                <a:tailEnd/>
              </a:ln>
            </p:spPr>
            <p:txBody>
              <a:bodyPr/>
              <a:lstStyle/>
              <a:p>
                <a:endParaRPr lang="es-ES"/>
              </a:p>
            </p:txBody>
          </p:sp>
          <p:sp>
            <p:nvSpPr>
              <p:cNvPr id="148069" name="Freeform 613"/>
              <p:cNvSpPr>
                <a:spLocks/>
              </p:cNvSpPr>
              <p:nvPr/>
            </p:nvSpPr>
            <p:spPr bwMode="auto">
              <a:xfrm>
                <a:off x="3873" y="1620"/>
                <a:ext cx="306" cy="270"/>
              </a:xfrm>
              <a:custGeom>
                <a:avLst/>
                <a:gdLst/>
                <a:ahLst/>
                <a:cxnLst>
                  <a:cxn ang="0">
                    <a:pos x="7" y="270"/>
                  </a:cxn>
                  <a:cxn ang="0">
                    <a:pos x="13" y="268"/>
                  </a:cxn>
                  <a:cxn ang="0">
                    <a:pos x="306" y="13"/>
                  </a:cxn>
                  <a:cxn ang="0">
                    <a:pos x="295" y="0"/>
                  </a:cxn>
                  <a:cxn ang="0">
                    <a:pos x="0" y="255"/>
                  </a:cxn>
                  <a:cxn ang="0">
                    <a:pos x="7" y="253"/>
                  </a:cxn>
                  <a:cxn ang="0">
                    <a:pos x="7" y="270"/>
                  </a:cxn>
                </a:cxnLst>
                <a:rect l="0" t="0" r="r" b="b"/>
                <a:pathLst>
                  <a:path w="306" h="270">
                    <a:moveTo>
                      <a:pt x="7" y="270"/>
                    </a:moveTo>
                    <a:lnTo>
                      <a:pt x="13" y="268"/>
                    </a:lnTo>
                    <a:lnTo>
                      <a:pt x="306" y="13"/>
                    </a:lnTo>
                    <a:lnTo>
                      <a:pt x="295" y="0"/>
                    </a:lnTo>
                    <a:lnTo>
                      <a:pt x="0" y="255"/>
                    </a:lnTo>
                    <a:lnTo>
                      <a:pt x="7" y="253"/>
                    </a:lnTo>
                    <a:lnTo>
                      <a:pt x="7" y="270"/>
                    </a:lnTo>
                    <a:close/>
                  </a:path>
                </a:pathLst>
              </a:custGeom>
              <a:solidFill>
                <a:srgbClr val="1F1A17"/>
              </a:solidFill>
              <a:ln w="9525">
                <a:noFill/>
                <a:round/>
                <a:headEnd/>
                <a:tailEnd/>
              </a:ln>
            </p:spPr>
            <p:txBody>
              <a:bodyPr/>
              <a:lstStyle/>
              <a:p>
                <a:endParaRPr lang="es-ES"/>
              </a:p>
            </p:txBody>
          </p:sp>
          <p:sp>
            <p:nvSpPr>
              <p:cNvPr id="148070" name="Freeform 614"/>
              <p:cNvSpPr>
                <a:spLocks/>
              </p:cNvSpPr>
              <p:nvPr/>
            </p:nvSpPr>
            <p:spPr bwMode="auto">
              <a:xfrm>
                <a:off x="3622" y="1873"/>
                <a:ext cx="258" cy="17"/>
              </a:xfrm>
              <a:custGeom>
                <a:avLst/>
                <a:gdLst/>
                <a:ahLst/>
                <a:cxnLst>
                  <a:cxn ang="0">
                    <a:pos x="0" y="2"/>
                  </a:cxn>
                  <a:cxn ang="0">
                    <a:pos x="5" y="17"/>
                  </a:cxn>
                  <a:cxn ang="0">
                    <a:pos x="258" y="17"/>
                  </a:cxn>
                  <a:cxn ang="0">
                    <a:pos x="258" y="0"/>
                  </a:cxn>
                  <a:cxn ang="0">
                    <a:pos x="5" y="0"/>
                  </a:cxn>
                  <a:cxn ang="0">
                    <a:pos x="11" y="15"/>
                  </a:cxn>
                  <a:cxn ang="0">
                    <a:pos x="0" y="2"/>
                  </a:cxn>
                </a:cxnLst>
                <a:rect l="0" t="0" r="r" b="b"/>
                <a:pathLst>
                  <a:path w="258" h="17">
                    <a:moveTo>
                      <a:pt x="0" y="2"/>
                    </a:moveTo>
                    <a:lnTo>
                      <a:pt x="5" y="17"/>
                    </a:lnTo>
                    <a:lnTo>
                      <a:pt x="258" y="17"/>
                    </a:lnTo>
                    <a:lnTo>
                      <a:pt x="258" y="0"/>
                    </a:lnTo>
                    <a:lnTo>
                      <a:pt x="5" y="0"/>
                    </a:lnTo>
                    <a:lnTo>
                      <a:pt x="11" y="15"/>
                    </a:lnTo>
                    <a:lnTo>
                      <a:pt x="0" y="2"/>
                    </a:lnTo>
                    <a:close/>
                  </a:path>
                </a:pathLst>
              </a:custGeom>
              <a:solidFill>
                <a:srgbClr val="1F1A17"/>
              </a:solidFill>
              <a:ln w="9525">
                <a:noFill/>
                <a:round/>
                <a:headEnd/>
                <a:tailEnd/>
              </a:ln>
            </p:spPr>
            <p:txBody>
              <a:bodyPr/>
              <a:lstStyle/>
              <a:p>
                <a:endParaRPr lang="es-ES"/>
              </a:p>
            </p:txBody>
          </p:sp>
          <p:sp>
            <p:nvSpPr>
              <p:cNvPr id="148071" name="Freeform 615"/>
              <p:cNvSpPr>
                <a:spLocks/>
              </p:cNvSpPr>
              <p:nvPr/>
            </p:nvSpPr>
            <p:spPr bwMode="auto">
              <a:xfrm>
                <a:off x="3880" y="1626"/>
                <a:ext cx="293" cy="1614"/>
              </a:xfrm>
              <a:custGeom>
                <a:avLst/>
                <a:gdLst/>
                <a:ahLst/>
                <a:cxnLst>
                  <a:cxn ang="0">
                    <a:pos x="0" y="255"/>
                  </a:cxn>
                  <a:cxn ang="0">
                    <a:pos x="293" y="0"/>
                  </a:cxn>
                  <a:cxn ang="0">
                    <a:pos x="293" y="1088"/>
                  </a:cxn>
                  <a:cxn ang="0">
                    <a:pos x="0" y="1614"/>
                  </a:cxn>
                  <a:cxn ang="0">
                    <a:pos x="0" y="255"/>
                  </a:cxn>
                </a:cxnLst>
                <a:rect l="0" t="0" r="r" b="b"/>
                <a:pathLst>
                  <a:path w="293" h="1614">
                    <a:moveTo>
                      <a:pt x="0" y="255"/>
                    </a:moveTo>
                    <a:lnTo>
                      <a:pt x="293" y="0"/>
                    </a:lnTo>
                    <a:lnTo>
                      <a:pt x="293" y="1088"/>
                    </a:lnTo>
                    <a:lnTo>
                      <a:pt x="0" y="1614"/>
                    </a:lnTo>
                    <a:lnTo>
                      <a:pt x="0" y="255"/>
                    </a:lnTo>
                    <a:close/>
                  </a:path>
                </a:pathLst>
              </a:custGeom>
              <a:solidFill>
                <a:srgbClr val="EBE8BF"/>
              </a:solidFill>
              <a:ln w="9525">
                <a:noFill/>
                <a:round/>
                <a:headEnd/>
                <a:tailEnd/>
              </a:ln>
            </p:spPr>
            <p:txBody>
              <a:bodyPr/>
              <a:lstStyle/>
              <a:p>
                <a:endParaRPr lang="es-ES"/>
              </a:p>
            </p:txBody>
          </p:sp>
          <p:sp>
            <p:nvSpPr>
              <p:cNvPr id="148072" name="Freeform 616"/>
              <p:cNvSpPr>
                <a:spLocks/>
              </p:cNvSpPr>
              <p:nvPr/>
            </p:nvSpPr>
            <p:spPr bwMode="auto">
              <a:xfrm>
                <a:off x="3873" y="1620"/>
                <a:ext cx="311" cy="268"/>
              </a:xfrm>
              <a:custGeom>
                <a:avLst/>
                <a:gdLst/>
                <a:ahLst/>
                <a:cxnLst>
                  <a:cxn ang="0">
                    <a:pos x="311" y="6"/>
                  </a:cxn>
                  <a:cxn ang="0">
                    <a:pos x="295" y="0"/>
                  </a:cxn>
                  <a:cxn ang="0">
                    <a:pos x="0" y="255"/>
                  </a:cxn>
                  <a:cxn ang="0">
                    <a:pos x="13" y="268"/>
                  </a:cxn>
                  <a:cxn ang="0">
                    <a:pos x="306" y="13"/>
                  </a:cxn>
                  <a:cxn ang="0">
                    <a:pos x="291" y="6"/>
                  </a:cxn>
                  <a:cxn ang="0">
                    <a:pos x="311" y="6"/>
                  </a:cxn>
                </a:cxnLst>
                <a:rect l="0" t="0" r="r" b="b"/>
                <a:pathLst>
                  <a:path w="311" h="268">
                    <a:moveTo>
                      <a:pt x="311" y="6"/>
                    </a:moveTo>
                    <a:lnTo>
                      <a:pt x="295" y="0"/>
                    </a:lnTo>
                    <a:lnTo>
                      <a:pt x="0" y="255"/>
                    </a:lnTo>
                    <a:lnTo>
                      <a:pt x="13" y="268"/>
                    </a:lnTo>
                    <a:lnTo>
                      <a:pt x="306" y="13"/>
                    </a:lnTo>
                    <a:lnTo>
                      <a:pt x="291" y="6"/>
                    </a:lnTo>
                    <a:lnTo>
                      <a:pt x="311" y="6"/>
                    </a:lnTo>
                    <a:close/>
                  </a:path>
                </a:pathLst>
              </a:custGeom>
              <a:solidFill>
                <a:srgbClr val="1F1A17"/>
              </a:solidFill>
              <a:ln w="9525">
                <a:noFill/>
                <a:round/>
                <a:headEnd/>
                <a:tailEnd/>
              </a:ln>
            </p:spPr>
            <p:txBody>
              <a:bodyPr/>
              <a:lstStyle/>
              <a:p>
                <a:endParaRPr lang="es-ES"/>
              </a:p>
            </p:txBody>
          </p:sp>
          <p:sp>
            <p:nvSpPr>
              <p:cNvPr id="148073" name="Freeform 617"/>
              <p:cNvSpPr>
                <a:spLocks/>
              </p:cNvSpPr>
              <p:nvPr/>
            </p:nvSpPr>
            <p:spPr bwMode="auto">
              <a:xfrm>
                <a:off x="4164" y="1626"/>
                <a:ext cx="20" cy="1092"/>
              </a:xfrm>
              <a:custGeom>
                <a:avLst/>
                <a:gdLst/>
                <a:ahLst/>
                <a:cxnLst>
                  <a:cxn ang="0">
                    <a:pos x="17" y="1092"/>
                  </a:cxn>
                  <a:cxn ang="0">
                    <a:pos x="20" y="1088"/>
                  </a:cxn>
                  <a:cxn ang="0">
                    <a:pos x="20" y="0"/>
                  </a:cxn>
                  <a:cxn ang="0">
                    <a:pos x="0" y="0"/>
                  </a:cxn>
                  <a:cxn ang="0">
                    <a:pos x="0" y="1088"/>
                  </a:cxn>
                  <a:cxn ang="0">
                    <a:pos x="2" y="1083"/>
                  </a:cxn>
                  <a:cxn ang="0">
                    <a:pos x="17" y="1092"/>
                  </a:cxn>
                </a:cxnLst>
                <a:rect l="0" t="0" r="r" b="b"/>
                <a:pathLst>
                  <a:path w="20" h="1092">
                    <a:moveTo>
                      <a:pt x="17" y="1092"/>
                    </a:moveTo>
                    <a:lnTo>
                      <a:pt x="20" y="1088"/>
                    </a:lnTo>
                    <a:lnTo>
                      <a:pt x="20" y="0"/>
                    </a:lnTo>
                    <a:lnTo>
                      <a:pt x="0" y="0"/>
                    </a:lnTo>
                    <a:lnTo>
                      <a:pt x="0" y="1088"/>
                    </a:lnTo>
                    <a:lnTo>
                      <a:pt x="2" y="1083"/>
                    </a:lnTo>
                    <a:lnTo>
                      <a:pt x="17" y="1092"/>
                    </a:lnTo>
                    <a:close/>
                  </a:path>
                </a:pathLst>
              </a:custGeom>
              <a:solidFill>
                <a:srgbClr val="1F1A17"/>
              </a:solidFill>
              <a:ln w="9525">
                <a:noFill/>
                <a:round/>
                <a:headEnd/>
                <a:tailEnd/>
              </a:ln>
            </p:spPr>
            <p:txBody>
              <a:bodyPr/>
              <a:lstStyle/>
              <a:p>
                <a:endParaRPr lang="es-ES"/>
              </a:p>
            </p:txBody>
          </p:sp>
          <p:sp>
            <p:nvSpPr>
              <p:cNvPr id="148074" name="Freeform 618"/>
              <p:cNvSpPr>
                <a:spLocks/>
              </p:cNvSpPr>
              <p:nvPr/>
            </p:nvSpPr>
            <p:spPr bwMode="auto">
              <a:xfrm>
                <a:off x="3871" y="2709"/>
                <a:ext cx="310" cy="535"/>
              </a:xfrm>
              <a:custGeom>
                <a:avLst/>
                <a:gdLst/>
                <a:ahLst/>
                <a:cxnLst>
                  <a:cxn ang="0">
                    <a:pos x="0" y="531"/>
                  </a:cxn>
                  <a:cxn ang="0">
                    <a:pos x="18" y="535"/>
                  </a:cxn>
                  <a:cxn ang="0">
                    <a:pos x="310" y="9"/>
                  </a:cxn>
                  <a:cxn ang="0">
                    <a:pos x="295" y="0"/>
                  </a:cxn>
                  <a:cxn ang="0">
                    <a:pos x="2" y="527"/>
                  </a:cxn>
                  <a:cxn ang="0">
                    <a:pos x="18" y="531"/>
                  </a:cxn>
                  <a:cxn ang="0">
                    <a:pos x="0" y="531"/>
                  </a:cxn>
                </a:cxnLst>
                <a:rect l="0" t="0" r="r" b="b"/>
                <a:pathLst>
                  <a:path w="310" h="535">
                    <a:moveTo>
                      <a:pt x="0" y="531"/>
                    </a:moveTo>
                    <a:lnTo>
                      <a:pt x="18" y="535"/>
                    </a:lnTo>
                    <a:lnTo>
                      <a:pt x="310" y="9"/>
                    </a:lnTo>
                    <a:lnTo>
                      <a:pt x="295" y="0"/>
                    </a:lnTo>
                    <a:lnTo>
                      <a:pt x="2" y="527"/>
                    </a:lnTo>
                    <a:lnTo>
                      <a:pt x="18" y="531"/>
                    </a:lnTo>
                    <a:lnTo>
                      <a:pt x="0" y="531"/>
                    </a:lnTo>
                    <a:close/>
                  </a:path>
                </a:pathLst>
              </a:custGeom>
              <a:solidFill>
                <a:srgbClr val="1F1A17"/>
              </a:solidFill>
              <a:ln w="9525">
                <a:noFill/>
                <a:round/>
                <a:headEnd/>
                <a:tailEnd/>
              </a:ln>
            </p:spPr>
            <p:txBody>
              <a:bodyPr/>
              <a:lstStyle/>
              <a:p>
                <a:endParaRPr lang="es-ES"/>
              </a:p>
            </p:txBody>
          </p:sp>
          <p:sp>
            <p:nvSpPr>
              <p:cNvPr id="148075" name="Freeform 619"/>
              <p:cNvSpPr>
                <a:spLocks/>
              </p:cNvSpPr>
              <p:nvPr/>
            </p:nvSpPr>
            <p:spPr bwMode="auto">
              <a:xfrm>
                <a:off x="3871" y="1875"/>
                <a:ext cx="18" cy="1365"/>
              </a:xfrm>
              <a:custGeom>
                <a:avLst/>
                <a:gdLst/>
                <a:ahLst/>
                <a:cxnLst>
                  <a:cxn ang="0">
                    <a:pos x="2" y="0"/>
                  </a:cxn>
                  <a:cxn ang="0">
                    <a:pos x="0" y="6"/>
                  </a:cxn>
                  <a:cxn ang="0">
                    <a:pos x="0" y="1365"/>
                  </a:cxn>
                  <a:cxn ang="0">
                    <a:pos x="18" y="1365"/>
                  </a:cxn>
                  <a:cxn ang="0">
                    <a:pos x="18" y="6"/>
                  </a:cxn>
                  <a:cxn ang="0">
                    <a:pos x="15" y="13"/>
                  </a:cxn>
                  <a:cxn ang="0">
                    <a:pos x="2" y="0"/>
                  </a:cxn>
                </a:cxnLst>
                <a:rect l="0" t="0" r="r" b="b"/>
                <a:pathLst>
                  <a:path w="18" h="1365">
                    <a:moveTo>
                      <a:pt x="2" y="0"/>
                    </a:moveTo>
                    <a:lnTo>
                      <a:pt x="0" y="6"/>
                    </a:lnTo>
                    <a:lnTo>
                      <a:pt x="0" y="1365"/>
                    </a:lnTo>
                    <a:lnTo>
                      <a:pt x="18" y="1365"/>
                    </a:lnTo>
                    <a:lnTo>
                      <a:pt x="18" y="6"/>
                    </a:lnTo>
                    <a:lnTo>
                      <a:pt x="15" y="13"/>
                    </a:lnTo>
                    <a:lnTo>
                      <a:pt x="2" y="0"/>
                    </a:lnTo>
                    <a:close/>
                  </a:path>
                </a:pathLst>
              </a:custGeom>
              <a:solidFill>
                <a:srgbClr val="1F1A17"/>
              </a:solidFill>
              <a:ln w="9525">
                <a:noFill/>
                <a:round/>
                <a:headEnd/>
                <a:tailEnd/>
              </a:ln>
            </p:spPr>
            <p:txBody>
              <a:bodyPr/>
              <a:lstStyle/>
              <a:p>
                <a:endParaRPr lang="es-ES"/>
              </a:p>
            </p:txBody>
          </p:sp>
          <p:sp>
            <p:nvSpPr>
              <p:cNvPr id="148076" name="Rectangle 620"/>
              <p:cNvSpPr>
                <a:spLocks noChangeArrowheads="1"/>
              </p:cNvSpPr>
              <p:nvPr/>
            </p:nvSpPr>
            <p:spPr bwMode="auto">
              <a:xfrm>
                <a:off x="3627" y="1881"/>
                <a:ext cx="253" cy="1359"/>
              </a:xfrm>
              <a:prstGeom prst="rect">
                <a:avLst/>
              </a:prstGeom>
              <a:solidFill>
                <a:srgbClr val="FAF8CB"/>
              </a:solidFill>
              <a:ln w="9525">
                <a:noFill/>
                <a:miter lim="800000"/>
                <a:headEnd/>
                <a:tailEnd/>
              </a:ln>
            </p:spPr>
            <p:txBody>
              <a:bodyPr/>
              <a:lstStyle/>
              <a:p>
                <a:endParaRPr lang="es-ES"/>
              </a:p>
            </p:txBody>
          </p:sp>
          <p:sp>
            <p:nvSpPr>
              <p:cNvPr id="148077" name="Freeform 621"/>
              <p:cNvSpPr>
                <a:spLocks/>
              </p:cNvSpPr>
              <p:nvPr/>
            </p:nvSpPr>
            <p:spPr bwMode="auto">
              <a:xfrm>
                <a:off x="3627" y="1873"/>
                <a:ext cx="262" cy="17"/>
              </a:xfrm>
              <a:custGeom>
                <a:avLst/>
                <a:gdLst/>
                <a:ahLst/>
                <a:cxnLst>
                  <a:cxn ang="0">
                    <a:pos x="262" y="8"/>
                  </a:cxn>
                  <a:cxn ang="0">
                    <a:pos x="253" y="0"/>
                  </a:cxn>
                  <a:cxn ang="0">
                    <a:pos x="0" y="0"/>
                  </a:cxn>
                  <a:cxn ang="0">
                    <a:pos x="0" y="17"/>
                  </a:cxn>
                  <a:cxn ang="0">
                    <a:pos x="253" y="17"/>
                  </a:cxn>
                  <a:cxn ang="0">
                    <a:pos x="244" y="8"/>
                  </a:cxn>
                  <a:cxn ang="0">
                    <a:pos x="262" y="8"/>
                  </a:cxn>
                  <a:cxn ang="0">
                    <a:pos x="262" y="0"/>
                  </a:cxn>
                  <a:cxn ang="0">
                    <a:pos x="253" y="0"/>
                  </a:cxn>
                  <a:cxn ang="0">
                    <a:pos x="262" y="8"/>
                  </a:cxn>
                </a:cxnLst>
                <a:rect l="0" t="0" r="r" b="b"/>
                <a:pathLst>
                  <a:path w="262" h="17">
                    <a:moveTo>
                      <a:pt x="262" y="8"/>
                    </a:moveTo>
                    <a:lnTo>
                      <a:pt x="253" y="0"/>
                    </a:lnTo>
                    <a:lnTo>
                      <a:pt x="0" y="0"/>
                    </a:lnTo>
                    <a:lnTo>
                      <a:pt x="0" y="17"/>
                    </a:lnTo>
                    <a:lnTo>
                      <a:pt x="253" y="17"/>
                    </a:lnTo>
                    <a:lnTo>
                      <a:pt x="244" y="8"/>
                    </a:lnTo>
                    <a:lnTo>
                      <a:pt x="262" y="8"/>
                    </a:lnTo>
                    <a:lnTo>
                      <a:pt x="262" y="0"/>
                    </a:lnTo>
                    <a:lnTo>
                      <a:pt x="253" y="0"/>
                    </a:lnTo>
                    <a:lnTo>
                      <a:pt x="262" y="8"/>
                    </a:lnTo>
                    <a:close/>
                  </a:path>
                </a:pathLst>
              </a:custGeom>
              <a:solidFill>
                <a:srgbClr val="1F1A17"/>
              </a:solidFill>
              <a:ln w="9525">
                <a:noFill/>
                <a:round/>
                <a:headEnd/>
                <a:tailEnd/>
              </a:ln>
            </p:spPr>
            <p:txBody>
              <a:bodyPr/>
              <a:lstStyle/>
              <a:p>
                <a:endParaRPr lang="es-ES"/>
              </a:p>
            </p:txBody>
          </p:sp>
          <p:sp>
            <p:nvSpPr>
              <p:cNvPr id="148078" name="Freeform 622"/>
              <p:cNvSpPr>
                <a:spLocks/>
              </p:cNvSpPr>
              <p:nvPr/>
            </p:nvSpPr>
            <p:spPr bwMode="auto">
              <a:xfrm>
                <a:off x="3871" y="1881"/>
                <a:ext cx="18" cy="1368"/>
              </a:xfrm>
              <a:custGeom>
                <a:avLst/>
                <a:gdLst/>
                <a:ahLst/>
                <a:cxnLst>
                  <a:cxn ang="0">
                    <a:pos x="9" y="1368"/>
                  </a:cxn>
                  <a:cxn ang="0">
                    <a:pos x="18" y="1359"/>
                  </a:cxn>
                  <a:cxn ang="0">
                    <a:pos x="18" y="0"/>
                  </a:cxn>
                  <a:cxn ang="0">
                    <a:pos x="0" y="0"/>
                  </a:cxn>
                  <a:cxn ang="0">
                    <a:pos x="0" y="1359"/>
                  </a:cxn>
                  <a:cxn ang="0">
                    <a:pos x="9" y="1350"/>
                  </a:cxn>
                  <a:cxn ang="0">
                    <a:pos x="9" y="1368"/>
                  </a:cxn>
                  <a:cxn ang="0">
                    <a:pos x="18" y="1368"/>
                  </a:cxn>
                  <a:cxn ang="0">
                    <a:pos x="18" y="1359"/>
                  </a:cxn>
                  <a:cxn ang="0">
                    <a:pos x="9" y="1368"/>
                  </a:cxn>
                </a:cxnLst>
                <a:rect l="0" t="0" r="r" b="b"/>
                <a:pathLst>
                  <a:path w="18" h="1368">
                    <a:moveTo>
                      <a:pt x="9" y="1368"/>
                    </a:moveTo>
                    <a:lnTo>
                      <a:pt x="18" y="1359"/>
                    </a:lnTo>
                    <a:lnTo>
                      <a:pt x="18" y="0"/>
                    </a:lnTo>
                    <a:lnTo>
                      <a:pt x="0" y="0"/>
                    </a:lnTo>
                    <a:lnTo>
                      <a:pt x="0" y="1359"/>
                    </a:lnTo>
                    <a:lnTo>
                      <a:pt x="9" y="1350"/>
                    </a:lnTo>
                    <a:lnTo>
                      <a:pt x="9" y="1368"/>
                    </a:lnTo>
                    <a:lnTo>
                      <a:pt x="18" y="1368"/>
                    </a:lnTo>
                    <a:lnTo>
                      <a:pt x="18" y="1359"/>
                    </a:lnTo>
                    <a:lnTo>
                      <a:pt x="9" y="1368"/>
                    </a:lnTo>
                    <a:close/>
                  </a:path>
                </a:pathLst>
              </a:custGeom>
              <a:solidFill>
                <a:srgbClr val="1F1A17"/>
              </a:solidFill>
              <a:ln w="9525">
                <a:noFill/>
                <a:round/>
                <a:headEnd/>
                <a:tailEnd/>
              </a:ln>
            </p:spPr>
            <p:txBody>
              <a:bodyPr/>
              <a:lstStyle/>
              <a:p>
                <a:endParaRPr lang="es-ES"/>
              </a:p>
            </p:txBody>
          </p:sp>
          <p:sp>
            <p:nvSpPr>
              <p:cNvPr id="148079" name="Freeform 623"/>
              <p:cNvSpPr>
                <a:spLocks/>
              </p:cNvSpPr>
              <p:nvPr/>
            </p:nvSpPr>
            <p:spPr bwMode="auto">
              <a:xfrm>
                <a:off x="3618" y="3231"/>
                <a:ext cx="262" cy="18"/>
              </a:xfrm>
              <a:custGeom>
                <a:avLst/>
                <a:gdLst/>
                <a:ahLst/>
                <a:cxnLst>
                  <a:cxn ang="0">
                    <a:pos x="0" y="9"/>
                  </a:cxn>
                  <a:cxn ang="0">
                    <a:pos x="9" y="18"/>
                  </a:cxn>
                  <a:cxn ang="0">
                    <a:pos x="262" y="18"/>
                  </a:cxn>
                  <a:cxn ang="0">
                    <a:pos x="262" y="0"/>
                  </a:cxn>
                  <a:cxn ang="0">
                    <a:pos x="9" y="0"/>
                  </a:cxn>
                  <a:cxn ang="0">
                    <a:pos x="18" y="9"/>
                  </a:cxn>
                  <a:cxn ang="0">
                    <a:pos x="0" y="9"/>
                  </a:cxn>
                  <a:cxn ang="0">
                    <a:pos x="0" y="18"/>
                  </a:cxn>
                  <a:cxn ang="0">
                    <a:pos x="9" y="18"/>
                  </a:cxn>
                  <a:cxn ang="0">
                    <a:pos x="0" y="9"/>
                  </a:cxn>
                </a:cxnLst>
                <a:rect l="0" t="0" r="r" b="b"/>
                <a:pathLst>
                  <a:path w="262" h="18">
                    <a:moveTo>
                      <a:pt x="0" y="9"/>
                    </a:moveTo>
                    <a:lnTo>
                      <a:pt x="9" y="18"/>
                    </a:lnTo>
                    <a:lnTo>
                      <a:pt x="262" y="18"/>
                    </a:lnTo>
                    <a:lnTo>
                      <a:pt x="262" y="0"/>
                    </a:lnTo>
                    <a:lnTo>
                      <a:pt x="9" y="0"/>
                    </a:lnTo>
                    <a:lnTo>
                      <a:pt x="18" y="9"/>
                    </a:lnTo>
                    <a:lnTo>
                      <a:pt x="0" y="9"/>
                    </a:lnTo>
                    <a:lnTo>
                      <a:pt x="0" y="18"/>
                    </a:lnTo>
                    <a:lnTo>
                      <a:pt x="9" y="18"/>
                    </a:lnTo>
                    <a:lnTo>
                      <a:pt x="0" y="9"/>
                    </a:lnTo>
                    <a:close/>
                  </a:path>
                </a:pathLst>
              </a:custGeom>
              <a:solidFill>
                <a:srgbClr val="1F1A17"/>
              </a:solidFill>
              <a:ln w="9525">
                <a:noFill/>
                <a:round/>
                <a:headEnd/>
                <a:tailEnd/>
              </a:ln>
            </p:spPr>
            <p:txBody>
              <a:bodyPr/>
              <a:lstStyle/>
              <a:p>
                <a:endParaRPr lang="es-ES"/>
              </a:p>
            </p:txBody>
          </p:sp>
          <p:sp>
            <p:nvSpPr>
              <p:cNvPr id="148080" name="Freeform 624"/>
              <p:cNvSpPr>
                <a:spLocks/>
              </p:cNvSpPr>
              <p:nvPr/>
            </p:nvSpPr>
            <p:spPr bwMode="auto">
              <a:xfrm>
                <a:off x="3618" y="1873"/>
                <a:ext cx="18" cy="1367"/>
              </a:xfrm>
              <a:custGeom>
                <a:avLst/>
                <a:gdLst/>
                <a:ahLst/>
                <a:cxnLst>
                  <a:cxn ang="0">
                    <a:pos x="9" y="0"/>
                  </a:cxn>
                  <a:cxn ang="0">
                    <a:pos x="0" y="8"/>
                  </a:cxn>
                  <a:cxn ang="0">
                    <a:pos x="0" y="1367"/>
                  </a:cxn>
                  <a:cxn ang="0">
                    <a:pos x="18" y="1367"/>
                  </a:cxn>
                  <a:cxn ang="0">
                    <a:pos x="18" y="8"/>
                  </a:cxn>
                  <a:cxn ang="0">
                    <a:pos x="9" y="17"/>
                  </a:cxn>
                  <a:cxn ang="0">
                    <a:pos x="9" y="0"/>
                  </a:cxn>
                  <a:cxn ang="0">
                    <a:pos x="0" y="0"/>
                  </a:cxn>
                  <a:cxn ang="0">
                    <a:pos x="0" y="8"/>
                  </a:cxn>
                  <a:cxn ang="0">
                    <a:pos x="9" y="0"/>
                  </a:cxn>
                </a:cxnLst>
                <a:rect l="0" t="0" r="r" b="b"/>
                <a:pathLst>
                  <a:path w="18" h="1367">
                    <a:moveTo>
                      <a:pt x="9" y="0"/>
                    </a:moveTo>
                    <a:lnTo>
                      <a:pt x="0" y="8"/>
                    </a:lnTo>
                    <a:lnTo>
                      <a:pt x="0" y="1367"/>
                    </a:lnTo>
                    <a:lnTo>
                      <a:pt x="18" y="1367"/>
                    </a:lnTo>
                    <a:lnTo>
                      <a:pt x="18" y="8"/>
                    </a:lnTo>
                    <a:lnTo>
                      <a:pt x="9" y="17"/>
                    </a:lnTo>
                    <a:lnTo>
                      <a:pt x="9" y="0"/>
                    </a:lnTo>
                    <a:lnTo>
                      <a:pt x="0" y="0"/>
                    </a:lnTo>
                    <a:lnTo>
                      <a:pt x="0" y="8"/>
                    </a:lnTo>
                    <a:lnTo>
                      <a:pt x="9" y="0"/>
                    </a:lnTo>
                    <a:close/>
                  </a:path>
                </a:pathLst>
              </a:custGeom>
              <a:solidFill>
                <a:srgbClr val="1F1A17"/>
              </a:solidFill>
              <a:ln w="9525">
                <a:noFill/>
                <a:round/>
                <a:headEnd/>
                <a:tailEnd/>
              </a:ln>
            </p:spPr>
            <p:txBody>
              <a:bodyPr/>
              <a:lstStyle/>
              <a:p>
                <a:endParaRPr lang="es-ES"/>
              </a:p>
            </p:txBody>
          </p:sp>
          <p:sp>
            <p:nvSpPr>
              <p:cNvPr id="148081" name="Freeform 625"/>
              <p:cNvSpPr>
                <a:spLocks/>
              </p:cNvSpPr>
              <p:nvPr/>
            </p:nvSpPr>
            <p:spPr bwMode="auto">
              <a:xfrm>
                <a:off x="3871" y="2152"/>
                <a:ext cx="304" cy="358"/>
              </a:xfrm>
              <a:custGeom>
                <a:avLst/>
                <a:gdLst/>
                <a:ahLst/>
                <a:cxnLst>
                  <a:cxn ang="0">
                    <a:pos x="297" y="5"/>
                  </a:cxn>
                  <a:cxn ang="0">
                    <a:pos x="291" y="0"/>
                  </a:cxn>
                  <a:cxn ang="0">
                    <a:pos x="0" y="347"/>
                  </a:cxn>
                  <a:cxn ang="0">
                    <a:pos x="13" y="358"/>
                  </a:cxn>
                  <a:cxn ang="0">
                    <a:pos x="304" y="11"/>
                  </a:cxn>
                  <a:cxn ang="0">
                    <a:pos x="297" y="5"/>
                  </a:cxn>
                </a:cxnLst>
                <a:rect l="0" t="0" r="r" b="b"/>
                <a:pathLst>
                  <a:path w="304" h="358">
                    <a:moveTo>
                      <a:pt x="297" y="5"/>
                    </a:moveTo>
                    <a:lnTo>
                      <a:pt x="291" y="0"/>
                    </a:lnTo>
                    <a:lnTo>
                      <a:pt x="0" y="347"/>
                    </a:lnTo>
                    <a:lnTo>
                      <a:pt x="13" y="358"/>
                    </a:lnTo>
                    <a:lnTo>
                      <a:pt x="304" y="11"/>
                    </a:lnTo>
                    <a:lnTo>
                      <a:pt x="297" y="5"/>
                    </a:lnTo>
                    <a:close/>
                  </a:path>
                </a:pathLst>
              </a:custGeom>
              <a:solidFill>
                <a:srgbClr val="1F1A17"/>
              </a:solidFill>
              <a:ln w="9525">
                <a:noFill/>
                <a:round/>
                <a:headEnd/>
                <a:tailEnd/>
              </a:ln>
            </p:spPr>
            <p:txBody>
              <a:bodyPr/>
              <a:lstStyle/>
              <a:p>
                <a:endParaRPr lang="es-ES"/>
              </a:p>
            </p:txBody>
          </p:sp>
          <p:sp>
            <p:nvSpPr>
              <p:cNvPr id="148082" name="Freeform 626"/>
              <p:cNvSpPr>
                <a:spLocks/>
              </p:cNvSpPr>
              <p:nvPr/>
            </p:nvSpPr>
            <p:spPr bwMode="auto">
              <a:xfrm>
                <a:off x="3917" y="1930"/>
                <a:ext cx="36" cy="80"/>
              </a:xfrm>
              <a:custGeom>
                <a:avLst/>
                <a:gdLst/>
                <a:ahLst/>
                <a:cxnLst>
                  <a:cxn ang="0">
                    <a:pos x="18" y="5"/>
                  </a:cxn>
                  <a:cxn ang="0">
                    <a:pos x="20" y="3"/>
                  </a:cxn>
                  <a:cxn ang="0">
                    <a:pos x="25" y="0"/>
                  </a:cxn>
                  <a:cxn ang="0">
                    <a:pos x="27" y="3"/>
                  </a:cxn>
                  <a:cxn ang="0">
                    <a:pos x="29" y="5"/>
                  </a:cxn>
                  <a:cxn ang="0">
                    <a:pos x="32" y="7"/>
                  </a:cxn>
                  <a:cxn ang="0">
                    <a:pos x="34" y="14"/>
                  </a:cxn>
                  <a:cxn ang="0">
                    <a:pos x="34" y="18"/>
                  </a:cxn>
                  <a:cxn ang="0">
                    <a:pos x="36" y="27"/>
                  </a:cxn>
                  <a:cxn ang="0">
                    <a:pos x="34" y="34"/>
                  </a:cxn>
                  <a:cxn ang="0">
                    <a:pos x="34" y="43"/>
                  </a:cxn>
                  <a:cxn ang="0">
                    <a:pos x="32" y="49"/>
                  </a:cxn>
                  <a:cxn ang="0">
                    <a:pos x="29" y="56"/>
                  </a:cxn>
                  <a:cxn ang="0">
                    <a:pos x="27" y="62"/>
                  </a:cxn>
                  <a:cxn ang="0">
                    <a:pos x="25" y="69"/>
                  </a:cxn>
                  <a:cxn ang="0">
                    <a:pos x="23" y="74"/>
                  </a:cxn>
                  <a:cxn ang="0">
                    <a:pos x="18" y="78"/>
                  </a:cxn>
                  <a:cxn ang="0">
                    <a:pos x="16" y="80"/>
                  </a:cxn>
                  <a:cxn ang="0">
                    <a:pos x="12" y="80"/>
                  </a:cxn>
                  <a:cxn ang="0">
                    <a:pos x="9" y="80"/>
                  </a:cxn>
                  <a:cxn ang="0">
                    <a:pos x="7" y="78"/>
                  </a:cxn>
                  <a:cxn ang="0">
                    <a:pos x="5" y="74"/>
                  </a:cxn>
                  <a:cxn ang="0">
                    <a:pos x="3" y="69"/>
                  </a:cxn>
                  <a:cxn ang="0">
                    <a:pos x="3" y="62"/>
                  </a:cxn>
                  <a:cxn ang="0">
                    <a:pos x="0" y="56"/>
                  </a:cxn>
                  <a:cxn ang="0">
                    <a:pos x="3" y="49"/>
                  </a:cxn>
                  <a:cxn ang="0">
                    <a:pos x="3" y="40"/>
                  </a:cxn>
                  <a:cxn ang="0">
                    <a:pos x="5" y="34"/>
                  </a:cxn>
                  <a:cxn ang="0">
                    <a:pos x="7" y="25"/>
                  </a:cxn>
                  <a:cxn ang="0">
                    <a:pos x="9" y="18"/>
                  </a:cxn>
                  <a:cxn ang="0">
                    <a:pos x="12" y="14"/>
                  </a:cxn>
                  <a:cxn ang="0">
                    <a:pos x="14" y="7"/>
                  </a:cxn>
                  <a:cxn ang="0">
                    <a:pos x="18" y="5"/>
                  </a:cxn>
                </a:cxnLst>
                <a:rect l="0" t="0" r="r" b="b"/>
                <a:pathLst>
                  <a:path w="36" h="80">
                    <a:moveTo>
                      <a:pt x="18" y="5"/>
                    </a:moveTo>
                    <a:lnTo>
                      <a:pt x="20" y="3"/>
                    </a:lnTo>
                    <a:lnTo>
                      <a:pt x="25" y="0"/>
                    </a:lnTo>
                    <a:lnTo>
                      <a:pt x="27" y="3"/>
                    </a:lnTo>
                    <a:lnTo>
                      <a:pt x="29" y="5"/>
                    </a:lnTo>
                    <a:lnTo>
                      <a:pt x="32" y="7"/>
                    </a:lnTo>
                    <a:lnTo>
                      <a:pt x="34" y="14"/>
                    </a:lnTo>
                    <a:lnTo>
                      <a:pt x="34" y="18"/>
                    </a:lnTo>
                    <a:lnTo>
                      <a:pt x="36" y="27"/>
                    </a:lnTo>
                    <a:lnTo>
                      <a:pt x="34" y="34"/>
                    </a:lnTo>
                    <a:lnTo>
                      <a:pt x="34" y="43"/>
                    </a:lnTo>
                    <a:lnTo>
                      <a:pt x="32" y="49"/>
                    </a:lnTo>
                    <a:lnTo>
                      <a:pt x="29" y="56"/>
                    </a:lnTo>
                    <a:lnTo>
                      <a:pt x="27" y="62"/>
                    </a:lnTo>
                    <a:lnTo>
                      <a:pt x="25" y="69"/>
                    </a:lnTo>
                    <a:lnTo>
                      <a:pt x="23" y="74"/>
                    </a:lnTo>
                    <a:lnTo>
                      <a:pt x="18" y="78"/>
                    </a:lnTo>
                    <a:lnTo>
                      <a:pt x="16" y="80"/>
                    </a:lnTo>
                    <a:lnTo>
                      <a:pt x="12" y="80"/>
                    </a:lnTo>
                    <a:lnTo>
                      <a:pt x="9" y="80"/>
                    </a:lnTo>
                    <a:lnTo>
                      <a:pt x="7" y="78"/>
                    </a:lnTo>
                    <a:lnTo>
                      <a:pt x="5" y="74"/>
                    </a:lnTo>
                    <a:lnTo>
                      <a:pt x="3" y="69"/>
                    </a:lnTo>
                    <a:lnTo>
                      <a:pt x="3" y="62"/>
                    </a:lnTo>
                    <a:lnTo>
                      <a:pt x="0" y="56"/>
                    </a:lnTo>
                    <a:lnTo>
                      <a:pt x="3" y="49"/>
                    </a:lnTo>
                    <a:lnTo>
                      <a:pt x="3" y="40"/>
                    </a:lnTo>
                    <a:lnTo>
                      <a:pt x="5" y="34"/>
                    </a:lnTo>
                    <a:lnTo>
                      <a:pt x="7" y="25"/>
                    </a:lnTo>
                    <a:lnTo>
                      <a:pt x="9" y="18"/>
                    </a:lnTo>
                    <a:lnTo>
                      <a:pt x="12" y="14"/>
                    </a:lnTo>
                    <a:lnTo>
                      <a:pt x="14" y="7"/>
                    </a:lnTo>
                    <a:lnTo>
                      <a:pt x="18" y="5"/>
                    </a:lnTo>
                    <a:close/>
                  </a:path>
                </a:pathLst>
              </a:custGeom>
              <a:solidFill>
                <a:srgbClr val="121415"/>
              </a:solidFill>
              <a:ln w="9525">
                <a:noFill/>
                <a:round/>
                <a:headEnd/>
                <a:tailEnd/>
              </a:ln>
            </p:spPr>
            <p:txBody>
              <a:bodyPr/>
              <a:lstStyle/>
              <a:p>
                <a:endParaRPr lang="es-ES"/>
              </a:p>
            </p:txBody>
          </p:sp>
          <p:sp>
            <p:nvSpPr>
              <p:cNvPr id="148083" name="Freeform 627"/>
              <p:cNvSpPr>
                <a:spLocks/>
              </p:cNvSpPr>
              <p:nvPr/>
            </p:nvSpPr>
            <p:spPr bwMode="auto">
              <a:xfrm>
                <a:off x="3920" y="2252"/>
                <a:ext cx="33" cy="82"/>
              </a:xfrm>
              <a:custGeom>
                <a:avLst/>
                <a:gdLst/>
                <a:ahLst/>
                <a:cxnLst>
                  <a:cxn ang="0">
                    <a:pos x="17" y="5"/>
                  </a:cxn>
                  <a:cxn ang="0">
                    <a:pos x="20" y="0"/>
                  </a:cxn>
                  <a:cxn ang="0">
                    <a:pos x="24" y="0"/>
                  </a:cxn>
                  <a:cxn ang="0">
                    <a:pos x="26" y="0"/>
                  </a:cxn>
                  <a:cxn ang="0">
                    <a:pos x="29" y="2"/>
                  </a:cxn>
                  <a:cxn ang="0">
                    <a:pos x="31" y="7"/>
                  </a:cxn>
                  <a:cxn ang="0">
                    <a:pos x="33" y="11"/>
                  </a:cxn>
                  <a:cxn ang="0">
                    <a:pos x="33" y="16"/>
                  </a:cxn>
                  <a:cxn ang="0">
                    <a:pos x="33" y="25"/>
                  </a:cxn>
                  <a:cxn ang="0">
                    <a:pos x="33" y="31"/>
                  </a:cxn>
                  <a:cxn ang="0">
                    <a:pos x="33" y="40"/>
                  </a:cxn>
                  <a:cxn ang="0">
                    <a:pos x="31" y="47"/>
                  </a:cxn>
                  <a:cxn ang="0">
                    <a:pos x="29" y="56"/>
                  </a:cxn>
                  <a:cxn ang="0">
                    <a:pos x="26" y="62"/>
                  </a:cxn>
                  <a:cxn ang="0">
                    <a:pos x="24" y="69"/>
                  </a:cxn>
                  <a:cxn ang="0">
                    <a:pos x="20" y="76"/>
                  </a:cxn>
                  <a:cxn ang="0">
                    <a:pos x="17" y="80"/>
                  </a:cxn>
                  <a:cxn ang="0">
                    <a:pos x="13" y="82"/>
                  </a:cxn>
                  <a:cxn ang="0">
                    <a:pos x="11" y="82"/>
                  </a:cxn>
                  <a:cxn ang="0">
                    <a:pos x="6" y="82"/>
                  </a:cxn>
                  <a:cxn ang="0">
                    <a:pos x="4" y="80"/>
                  </a:cxn>
                  <a:cxn ang="0">
                    <a:pos x="2" y="78"/>
                  </a:cxn>
                  <a:cxn ang="0">
                    <a:pos x="2" y="73"/>
                  </a:cxn>
                  <a:cxn ang="0">
                    <a:pos x="0" y="67"/>
                  </a:cxn>
                  <a:cxn ang="0">
                    <a:pos x="0" y="60"/>
                  </a:cxn>
                  <a:cxn ang="0">
                    <a:pos x="0" y="51"/>
                  </a:cxn>
                  <a:cxn ang="0">
                    <a:pos x="2" y="42"/>
                  </a:cxn>
                  <a:cxn ang="0">
                    <a:pos x="2" y="36"/>
                  </a:cxn>
                  <a:cxn ang="0">
                    <a:pos x="4" y="27"/>
                  </a:cxn>
                  <a:cxn ang="0">
                    <a:pos x="6" y="20"/>
                  </a:cxn>
                  <a:cxn ang="0">
                    <a:pos x="11" y="14"/>
                  </a:cxn>
                  <a:cxn ang="0">
                    <a:pos x="13" y="9"/>
                  </a:cxn>
                  <a:cxn ang="0">
                    <a:pos x="17" y="5"/>
                  </a:cxn>
                </a:cxnLst>
                <a:rect l="0" t="0" r="r" b="b"/>
                <a:pathLst>
                  <a:path w="33" h="82">
                    <a:moveTo>
                      <a:pt x="17" y="5"/>
                    </a:moveTo>
                    <a:lnTo>
                      <a:pt x="20" y="0"/>
                    </a:lnTo>
                    <a:lnTo>
                      <a:pt x="24" y="0"/>
                    </a:lnTo>
                    <a:lnTo>
                      <a:pt x="26" y="0"/>
                    </a:lnTo>
                    <a:lnTo>
                      <a:pt x="29" y="2"/>
                    </a:lnTo>
                    <a:lnTo>
                      <a:pt x="31" y="7"/>
                    </a:lnTo>
                    <a:lnTo>
                      <a:pt x="33" y="11"/>
                    </a:lnTo>
                    <a:lnTo>
                      <a:pt x="33" y="16"/>
                    </a:lnTo>
                    <a:lnTo>
                      <a:pt x="33" y="25"/>
                    </a:lnTo>
                    <a:lnTo>
                      <a:pt x="33" y="31"/>
                    </a:lnTo>
                    <a:lnTo>
                      <a:pt x="33" y="40"/>
                    </a:lnTo>
                    <a:lnTo>
                      <a:pt x="31" y="47"/>
                    </a:lnTo>
                    <a:lnTo>
                      <a:pt x="29" y="56"/>
                    </a:lnTo>
                    <a:lnTo>
                      <a:pt x="26" y="62"/>
                    </a:lnTo>
                    <a:lnTo>
                      <a:pt x="24" y="69"/>
                    </a:lnTo>
                    <a:lnTo>
                      <a:pt x="20" y="76"/>
                    </a:lnTo>
                    <a:lnTo>
                      <a:pt x="17" y="80"/>
                    </a:lnTo>
                    <a:lnTo>
                      <a:pt x="13" y="82"/>
                    </a:lnTo>
                    <a:lnTo>
                      <a:pt x="11" y="82"/>
                    </a:lnTo>
                    <a:lnTo>
                      <a:pt x="6" y="82"/>
                    </a:lnTo>
                    <a:lnTo>
                      <a:pt x="4" y="80"/>
                    </a:lnTo>
                    <a:lnTo>
                      <a:pt x="2" y="78"/>
                    </a:lnTo>
                    <a:lnTo>
                      <a:pt x="2" y="73"/>
                    </a:lnTo>
                    <a:lnTo>
                      <a:pt x="0" y="67"/>
                    </a:lnTo>
                    <a:lnTo>
                      <a:pt x="0" y="60"/>
                    </a:lnTo>
                    <a:lnTo>
                      <a:pt x="0" y="51"/>
                    </a:lnTo>
                    <a:lnTo>
                      <a:pt x="2" y="42"/>
                    </a:lnTo>
                    <a:lnTo>
                      <a:pt x="2" y="36"/>
                    </a:lnTo>
                    <a:lnTo>
                      <a:pt x="4" y="27"/>
                    </a:lnTo>
                    <a:lnTo>
                      <a:pt x="6" y="20"/>
                    </a:lnTo>
                    <a:lnTo>
                      <a:pt x="11" y="14"/>
                    </a:lnTo>
                    <a:lnTo>
                      <a:pt x="13" y="9"/>
                    </a:lnTo>
                    <a:lnTo>
                      <a:pt x="17" y="5"/>
                    </a:lnTo>
                    <a:close/>
                  </a:path>
                </a:pathLst>
              </a:custGeom>
              <a:solidFill>
                <a:srgbClr val="121415"/>
              </a:solidFill>
              <a:ln w="9525">
                <a:noFill/>
                <a:round/>
                <a:headEnd/>
                <a:tailEnd/>
              </a:ln>
            </p:spPr>
            <p:txBody>
              <a:bodyPr/>
              <a:lstStyle/>
              <a:p>
                <a:endParaRPr lang="es-ES"/>
              </a:p>
            </p:txBody>
          </p:sp>
          <p:sp>
            <p:nvSpPr>
              <p:cNvPr id="148084" name="Freeform 628"/>
              <p:cNvSpPr>
                <a:spLocks/>
              </p:cNvSpPr>
              <p:nvPr/>
            </p:nvSpPr>
            <p:spPr bwMode="auto">
              <a:xfrm>
                <a:off x="4099" y="1775"/>
                <a:ext cx="29" cy="71"/>
              </a:xfrm>
              <a:custGeom>
                <a:avLst/>
                <a:gdLst/>
                <a:ahLst/>
                <a:cxnLst>
                  <a:cxn ang="0">
                    <a:pos x="16" y="2"/>
                  </a:cxn>
                  <a:cxn ang="0">
                    <a:pos x="18" y="0"/>
                  </a:cxn>
                  <a:cxn ang="0">
                    <a:pos x="20" y="0"/>
                  </a:cxn>
                  <a:cxn ang="0">
                    <a:pos x="23" y="0"/>
                  </a:cxn>
                  <a:cxn ang="0">
                    <a:pos x="25" y="2"/>
                  </a:cxn>
                  <a:cxn ang="0">
                    <a:pos x="27" y="7"/>
                  </a:cxn>
                  <a:cxn ang="0">
                    <a:pos x="29" y="11"/>
                  </a:cxn>
                  <a:cxn ang="0">
                    <a:pos x="29" y="15"/>
                  </a:cxn>
                  <a:cxn ang="0">
                    <a:pos x="29" y="22"/>
                  </a:cxn>
                  <a:cxn ang="0">
                    <a:pos x="29" y="29"/>
                  </a:cxn>
                  <a:cxn ang="0">
                    <a:pos x="29" y="35"/>
                  </a:cxn>
                  <a:cxn ang="0">
                    <a:pos x="27" y="44"/>
                  </a:cxn>
                  <a:cxn ang="0">
                    <a:pos x="25" y="51"/>
                  </a:cxn>
                  <a:cxn ang="0">
                    <a:pos x="23" y="55"/>
                  </a:cxn>
                  <a:cxn ang="0">
                    <a:pos x="20" y="62"/>
                  </a:cxn>
                  <a:cxn ang="0">
                    <a:pos x="18" y="67"/>
                  </a:cxn>
                  <a:cxn ang="0">
                    <a:pos x="16" y="69"/>
                  </a:cxn>
                  <a:cxn ang="0">
                    <a:pos x="14" y="71"/>
                  </a:cxn>
                  <a:cxn ang="0">
                    <a:pos x="9" y="71"/>
                  </a:cxn>
                  <a:cxn ang="0">
                    <a:pos x="7" y="71"/>
                  </a:cxn>
                  <a:cxn ang="0">
                    <a:pos x="5" y="69"/>
                  </a:cxn>
                  <a:cxn ang="0">
                    <a:pos x="3" y="64"/>
                  </a:cxn>
                  <a:cxn ang="0">
                    <a:pos x="3" y="60"/>
                  </a:cxn>
                  <a:cxn ang="0">
                    <a:pos x="0" y="55"/>
                  </a:cxn>
                  <a:cxn ang="0">
                    <a:pos x="0" y="49"/>
                  </a:cxn>
                  <a:cxn ang="0">
                    <a:pos x="0" y="40"/>
                  </a:cxn>
                  <a:cxn ang="0">
                    <a:pos x="3" y="33"/>
                  </a:cxn>
                  <a:cxn ang="0">
                    <a:pos x="3" y="27"/>
                  </a:cxn>
                  <a:cxn ang="0">
                    <a:pos x="5" y="20"/>
                  </a:cxn>
                  <a:cxn ang="0">
                    <a:pos x="7" y="13"/>
                  </a:cxn>
                  <a:cxn ang="0">
                    <a:pos x="9" y="9"/>
                  </a:cxn>
                  <a:cxn ang="0">
                    <a:pos x="11" y="4"/>
                  </a:cxn>
                  <a:cxn ang="0">
                    <a:pos x="16" y="2"/>
                  </a:cxn>
                </a:cxnLst>
                <a:rect l="0" t="0" r="r" b="b"/>
                <a:pathLst>
                  <a:path w="29" h="71">
                    <a:moveTo>
                      <a:pt x="16" y="2"/>
                    </a:moveTo>
                    <a:lnTo>
                      <a:pt x="18" y="0"/>
                    </a:lnTo>
                    <a:lnTo>
                      <a:pt x="20" y="0"/>
                    </a:lnTo>
                    <a:lnTo>
                      <a:pt x="23" y="0"/>
                    </a:lnTo>
                    <a:lnTo>
                      <a:pt x="25" y="2"/>
                    </a:lnTo>
                    <a:lnTo>
                      <a:pt x="27" y="7"/>
                    </a:lnTo>
                    <a:lnTo>
                      <a:pt x="29" y="11"/>
                    </a:lnTo>
                    <a:lnTo>
                      <a:pt x="29" y="15"/>
                    </a:lnTo>
                    <a:lnTo>
                      <a:pt x="29" y="22"/>
                    </a:lnTo>
                    <a:lnTo>
                      <a:pt x="29" y="29"/>
                    </a:lnTo>
                    <a:lnTo>
                      <a:pt x="29" y="35"/>
                    </a:lnTo>
                    <a:lnTo>
                      <a:pt x="27" y="44"/>
                    </a:lnTo>
                    <a:lnTo>
                      <a:pt x="25" y="51"/>
                    </a:lnTo>
                    <a:lnTo>
                      <a:pt x="23" y="55"/>
                    </a:lnTo>
                    <a:lnTo>
                      <a:pt x="20" y="62"/>
                    </a:lnTo>
                    <a:lnTo>
                      <a:pt x="18" y="67"/>
                    </a:lnTo>
                    <a:lnTo>
                      <a:pt x="16" y="69"/>
                    </a:lnTo>
                    <a:lnTo>
                      <a:pt x="14" y="71"/>
                    </a:lnTo>
                    <a:lnTo>
                      <a:pt x="9" y="71"/>
                    </a:lnTo>
                    <a:lnTo>
                      <a:pt x="7" y="71"/>
                    </a:lnTo>
                    <a:lnTo>
                      <a:pt x="5" y="69"/>
                    </a:lnTo>
                    <a:lnTo>
                      <a:pt x="3" y="64"/>
                    </a:lnTo>
                    <a:lnTo>
                      <a:pt x="3" y="60"/>
                    </a:lnTo>
                    <a:lnTo>
                      <a:pt x="0" y="55"/>
                    </a:lnTo>
                    <a:lnTo>
                      <a:pt x="0" y="49"/>
                    </a:lnTo>
                    <a:lnTo>
                      <a:pt x="0" y="40"/>
                    </a:lnTo>
                    <a:lnTo>
                      <a:pt x="3" y="33"/>
                    </a:lnTo>
                    <a:lnTo>
                      <a:pt x="3" y="27"/>
                    </a:lnTo>
                    <a:lnTo>
                      <a:pt x="5" y="20"/>
                    </a:lnTo>
                    <a:lnTo>
                      <a:pt x="7" y="13"/>
                    </a:lnTo>
                    <a:lnTo>
                      <a:pt x="9" y="9"/>
                    </a:lnTo>
                    <a:lnTo>
                      <a:pt x="11" y="4"/>
                    </a:lnTo>
                    <a:lnTo>
                      <a:pt x="16" y="2"/>
                    </a:lnTo>
                    <a:close/>
                  </a:path>
                </a:pathLst>
              </a:custGeom>
              <a:solidFill>
                <a:srgbClr val="121415"/>
              </a:solidFill>
              <a:ln w="9525">
                <a:noFill/>
                <a:round/>
                <a:headEnd/>
                <a:tailEnd/>
              </a:ln>
            </p:spPr>
            <p:txBody>
              <a:bodyPr/>
              <a:lstStyle/>
              <a:p>
                <a:endParaRPr lang="es-ES"/>
              </a:p>
            </p:txBody>
          </p:sp>
          <p:sp>
            <p:nvSpPr>
              <p:cNvPr id="148085" name="Freeform 629"/>
              <p:cNvSpPr>
                <a:spLocks/>
              </p:cNvSpPr>
              <p:nvPr/>
            </p:nvSpPr>
            <p:spPr bwMode="auto">
              <a:xfrm>
                <a:off x="4015" y="2001"/>
                <a:ext cx="31" cy="78"/>
              </a:xfrm>
              <a:custGeom>
                <a:avLst/>
                <a:gdLst/>
                <a:ahLst/>
                <a:cxnLst>
                  <a:cxn ang="0">
                    <a:pos x="13" y="5"/>
                  </a:cxn>
                  <a:cxn ang="0">
                    <a:pos x="18" y="3"/>
                  </a:cxn>
                  <a:cxn ang="0">
                    <a:pos x="20" y="0"/>
                  </a:cxn>
                  <a:cxn ang="0">
                    <a:pos x="22" y="3"/>
                  </a:cxn>
                  <a:cxn ang="0">
                    <a:pos x="24" y="5"/>
                  </a:cxn>
                  <a:cxn ang="0">
                    <a:pos x="27" y="7"/>
                  </a:cxn>
                  <a:cxn ang="0">
                    <a:pos x="29" y="11"/>
                  </a:cxn>
                  <a:cxn ang="0">
                    <a:pos x="29" y="18"/>
                  </a:cxn>
                  <a:cxn ang="0">
                    <a:pos x="31" y="25"/>
                  </a:cxn>
                  <a:cxn ang="0">
                    <a:pos x="29" y="31"/>
                  </a:cxn>
                  <a:cxn ang="0">
                    <a:pos x="29" y="40"/>
                  </a:cxn>
                  <a:cxn ang="0">
                    <a:pos x="27" y="47"/>
                  </a:cxn>
                  <a:cxn ang="0">
                    <a:pos x="27" y="54"/>
                  </a:cxn>
                  <a:cxn ang="0">
                    <a:pos x="24" y="60"/>
                  </a:cxn>
                  <a:cxn ang="0">
                    <a:pos x="20" y="67"/>
                  </a:cxn>
                  <a:cxn ang="0">
                    <a:pos x="18" y="71"/>
                  </a:cxn>
                  <a:cxn ang="0">
                    <a:pos x="16" y="76"/>
                  </a:cxn>
                  <a:cxn ang="0">
                    <a:pos x="11" y="78"/>
                  </a:cxn>
                  <a:cxn ang="0">
                    <a:pos x="9" y="78"/>
                  </a:cxn>
                  <a:cxn ang="0">
                    <a:pos x="7" y="78"/>
                  </a:cxn>
                  <a:cxn ang="0">
                    <a:pos x="5" y="76"/>
                  </a:cxn>
                  <a:cxn ang="0">
                    <a:pos x="2" y="71"/>
                  </a:cxn>
                  <a:cxn ang="0">
                    <a:pos x="0" y="67"/>
                  </a:cxn>
                  <a:cxn ang="0">
                    <a:pos x="0" y="63"/>
                  </a:cxn>
                  <a:cxn ang="0">
                    <a:pos x="0" y="56"/>
                  </a:cxn>
                  <a:cxn ang="0">
                    <a:pos x="0" y="47"/>
                  </a:cxn>
                  <a:cxn ang="0">
                    <a:pos x="0" y="40"/>
                  </a:cxn>
                  <a:cxn ang="0">
                    <a:pos x="2" y="31"/>
                  </a:cxn>
                  <a:cxn ang="0">
                    <a:pos x="5" y="25"/>
                  </a:cxn>
                  <a:cxn ang="0">
                    <a:pos x="7" y="18"/>
                  </a:cxn>
                  <a:cxn ang="0">
                    <a:pos x="9" y="11"/>
                  </a:cxn>
                  <a:cxn ang="0">
                    <a:pos x="11" y="7"/>
                  </a:cxn>
                  <a:cxn ang="0">
                    <a:pos x="13" y="5"/>
                  </a:cxn>
                </a:cxnLst>
                <a:rect l="0" t="0" r="r" b="b"/>
                <a:pathLst>
                  <a:path w="31" h="78">
                    <a:moveTo>
                      <a:pt x="13" y="5"/>
                    </a:moveTo>
                    <a:lnTo>
                      <a:pt x="18" y="3"/>
                    </a:lnTo>
                    <a:lnTo>
                      <a:pt x="20" y="0"/>
                    </a:lnTo>
                    <a:lnTo>
                      <a:pt x="22" y="3"/>
                    </a:lnTo>
                    <a:lnTo>
                      <a:pt x="24" y="5"/>
                    </a:lnTo>
                    <a:lnTo>
                      <a:pt x="27" y="7"/>
                    </a:lnTo>
                    <a:lnTo>
                      <a:pt x="29" y="11"/>
                    </a:lnTo>
                    <a:lnTo>
                      <a:pt x="29" y="18"/>
                    </a:lnTo>
                    <a:lnTo>
                      <a:pt x="31" y="25"/>
                    </a:lnTo>
                    <a:lnTo>
                      <a:pt x="29" y="31"/>
                    </a:lnTo>
                    <a:lnTo>
                      <a:pt x="29" y="40"/>
                    </a:lnTo>
                    <a:lnTo>
                      <a:pt x="27" y="47"/>
                    </a:lnTo>
                    <a:lnTo>
                      <a:pt x="27" y="54"/>
                    </a:lnTo>
                    <a:lnTo>
                      <a:pt x="24" y="60"/>
                    </a:lnTo>
                    <a:lnTo>
                      <a:pt x="20" y="67"/>
                    </a:lnTo>
                    <a:lnTo>
                      <a:pt x="18" y="71"/>
                    </a:lnTo>
                    <a:lnTo>
                      <a:pt x="16" y="76"/>
                    </a:lnTo>
                    <a:lnTo>
                      <a:pt x="11" y="78"/>
                    </a:lnTo>
                    <a:lnTo>
                      <a:pt x="9" y="78"/>
                    </a:lnTo>
                    <a:lnTo>
                      <a:pt x="7" y="78"/>
                    </a:lnTo>
                    <a:lnTo>
                      <a:pt x="5" y="76"/>
                    </a:lnTo>
                    <a:lnTo>
                      <a:pt x="2" y="71"/>
                    </a:lnTo>
                    <a:lnTo>
                      <a:pt x="0" y="67"/>
                    </a:lnTo>
                    <a:lnTo>
                      <a:pt x="0" y="63"/>
                    </a:lnTo>
                    <a:lnTo>
                      <a:pt x="0" y="56"/>
                    </a:lnTo>
                    <a:lnTo>
                      <a:pt x="0" y="47"/>
                    </a:lnTo>
                    <a:lnTo>
                      <a:pt x="0" y="40"/>
                    </a:lnTo>
                    <a:lnTo>
                      <a:pt x="2" y="31"/>
                    </a:lnTo>
                    <a:lnTo>
                      <a:pt x="5" y="25"/>
                    </a:lnTo>
                    <a:lnTo>
                      <a:pt x="7" y="18"/>
                    </a:lnTo>
                    <a:lnTo>
                      <a:pt x="9" y="11"/>
                    </a:lnTo>
                    <a:lnTo>
                      <a:pt x="11" y="7"/>
                    </a:lnTo>
                    <a:lnTo>
                      <a:pt x="13" y="5"/>
                    </a:lnTo>
                    <a:close/>
                  </a:path>
                </a:pathLst>
              </a:custGeom>
              <a:solidFill>
                <a:srgbClr val="121415"/>
              </a:solidFill>
              <a:ln w="9525">
                <a:noFill/>
                <a:round/>
                <a:headEnd/>
                <a:tailEnd/>
              </a:ln>
            </p:spPr>
            <p:txBody>
              <a:bodyPr/>
              <a:lstStyle/>
              <a:p>
                <a:endParaRPr lang="es-ES"/>
              </a:p>
            </p:txBody>
          </p:sp>
          <p:sp>
            <p:nvSpPr>
              <p:cNvPr id="148086" name="Freeform 630"/>
              <p:cNvSpPr>
                <a:spLocks/>
              </p:cNvSpPr>
              <p:nvPr/>
            </p:nvSpPr>
            <p:spPr bwMode="auto">
              <a:xfrm>
                <a:off x="4102" y="2068"/>
                <a:ext cx="28" cy="75"/>
              </a:xfrm>
              <a:custGeom>
                <a:avLst/>
                <a:gdLst/>
                <a:ahLst/>
                <a:cxnLst>
                  <a:cxn ang="0">
                    <a:pos x="15" y="2"/>
                  </a:cxn>
                  <a:cxn ang="0">
                    <a:pos x="17" y="0"/>
                  </a:cxn>
                  <a:cxn ang="0">
                    <a:pos x="20" y="0"/>
                  </a:cxn>
                  <a:cxn ang="0">
                    <a:pos x="22" y="0"/>
                  </a:cxn>
                  <a:cxn ang="0">
                    <a:pos x="24" y="2"/>
                  </a:cxn>
                  <a:cxn ang="0">
                    <a:pos x="26" y="7"/>
                  </a:cxn>
                  <a:cxn ang="0">
                    <a:pos x="28" y="11"/>
                  </a:cxn>
                  <a:cxn ang="0">
                    <a:pos x="28" y="15"/>
                  </a:cxn>
                  <a:cxn ang="0">
                    <a:pos x="28" y="22"/>
                  </a:cxn>
                  <a:cxn ang="0">
                    <a:pos x="28" y="29"/>
                  </a:cxn>
                  <a:cxn ang="0">
                    <a:pos x="28" y="38"/>
                  </a:cxn>
                  <a:cxn ang="0">
                    <a:pos x="26" y="44"/>
                  </a:cxn>
                  <a:cxn ang="0">
                    <a:pos x="26" y="51"/>
                  </a:cxn>
                  <a:cxn ang="0">
                    <a:pos x="24" y="58"/>
                  </a:cxn>
                  <a:cxn ang="0">
                    <a:pos x="22" y="62"/>
                  </a:cxn>
                  <a:cxn ang="0">
                    <a:pos x="17" y="69"/>
                  </a:cxn>
                  <a:cxn ang="0">
                    <a:pos x="15" y="71"/>
                  </a:cxn>
                  <a:cxn ang="0">
                    <a:pos x="13" y="73"/>
                  </a:cxn>
                  <a:cxn ang="0">
                    <a:pos x="11" y="75"/>
                  </a:cxn>
                  <a:cxn ang="0">
                    <a:pos x="6" y="73"/>
                  </a:cxn>
                  <a:cxn ang="0">
                    <a:pos x="4" y="71"/>
                  </a:cxn>
                  <a:cxn ang="0">
                    <a:pos x="4" y="69"/>
                  </a:cxn>
                  <a:cxn ang="0">
                    <a:pos x="2" y="64"/>
                  </a:cxn>
                  <a:cxn ang="0">
                    <a:pos x="2" y="60"/>
                  </a:cxn>
                  <a:cxn ang="0">
                    <a:pos x="0" y="53"/>
                  </a:cxn>
                  <a:cxn ang="0">
                    <a:pos x="2" y="44"/>
                  </a:cxn>
                  <a:cxn ang="0">
                    <a:pos x="2" y="38"/>
                  </a:cxn>
                  <a:cxn ang="0">
                    <a:pos x="2" y="31"/>
                  </a:cxn>
                  <a:cxn ang="0">
                    <a:pos x="4" y="22"/>
                  </a:cxn>
                  <a:cxn ang="0">
                    <a:pos x="6" y="18"/>
                  </a:cxn>
                  <a:cxn ang="0">
                    <a:pos x="8" y="11"/>
                  </a:cxn>
                  <a:cxn ang="0">
                    <a:pos x="11" y="7"/>
                  </a:cxn>
                  <a:cxn ang="0">
                    <a:pos x="15" y="2"/>
                  </a:cxn>
                </a:cxnLst>
                <a:rect l="0" t="0" r="r" b="b"/>
                <a:pathLst>
                  <a:path w="28" h="75">
                    <a:moveTo>
                      <a:pt x="15" y="2"/>
                    </a:moveTo>
                    <a:lnTo>
                      <a:pt x="17" y="0"/>
                    </a:lnTo>
                    <a:lnTo>
                      <a:pt x="20" y="0"/>
                    </a:lnTo>
                    <a:lnTo>
                      <a:pt x="22" y="0"/>
                    </a:lnTo>
                    <a:lnTo>
                      <a:pt x="24" y="2"/>
                    </a:lnTo>
                    <a:lnTo>
                      <a:pt x="26" y="7"/>
                    </a:lnTo>
                    <a:lnTo>
                      <a:pt x="28" y="11"/>
                    </a:lnTo>
                    <a:lnTo>
                      <a:pt x="28" y="15"/>
                    </a:lnTo>
                    <a:lnTo>
                      <a:pt x="28" y="22"/>
                    </a:lnTo>
                    <a:lnTo>
                      <a:pt x="28" y="29"/>
                    </a:lnTo>
                    <a:lnTo>
                      <a:pt x="28" y="38"/>
                    </a:lnTo>
                    <a:lnTo>
                      <a:pt x="26" y="44"/>
                    </a:lnTo>
                    <a:lnTo>
                      <a:pt x="26" y="51"/>
                    </a:lnTo>
                    <a:lnTo>
                      <a:pt x="24" y="58"/>
                    </a:lnTo>
                    <a:lnTo>
                      <a:pt x="22" y="62"/>
                    </a:lnTo>
                    <a:lnTo>
                      <a:pt x="17" y="69"/>
                    </a:lnTo>
                    <a:lnTo>
                      <a:pt x="15" y="71"/>
                    </a:lnTo>
                    <a:lnTo>
                      <a:pt x="13" y="73"/>
                    </a:lnTo>
                    <a:lnTo>
                      <a:pt x="11" y="75"/>
                    </a:lnTo>
                    <a:lnTo>
                      <a:pt x="6" y="73"/>
                    </a:lnTo>
                    <a:lnTo>
                      <a:pt x="4" y="71"/>
                    </a:lnTo>
                    <a:lnTo>
                      <a:pt x="4" y="69"/>
                    </a:lnTo>
                    <a:lnTo>
                      <a:pt x="2" y="64"/>
                    </a:lnTo>
                    <a:lnTo>
                      <a:pt x="2" y="60"/>
                    </a:lnTo>
                    <a:lnTo>
                      <a:pt x="0" y="53"/>
                    </a:lnTo>
                    <a:lnTo>
                      <a:pt x="2" y="44"/>
                    </a:lnTo>
                    <a:lnTo>
                      <a:pt x="2" y="38"/>
                    </a:lnTo>
                    <a:lnTo>
                      <a:pt x="2" y="31"/>
                    </a:lnTo>
                    <a:lnTo>
                      <a:pt x="4" y="22"/>
                    </a:lnTo>
                    <a:lnTo>
                      <a:pt x="6" y="18"/>
                    </a:lnTo>
                    <a:lnTo>
                      <a:pt x="8" y="11"/>
                    </a:lnTo>
                    <a:lnTo>
                      <a:pt x="11" y="7"/>
                    </a:lnTo>
                    <a:lnTo>
                      <a:pt x="15" y="2"/>
                    </a:lnTo>
                    <a:close/>
                  </a:path>
                </a:pathLst>
              </a:custGeom>
              <a:solidFill>
                <a:srgbClr val="121415"/>
              </a:solidFill>
              <a:ln w="9525">
                <a:noFill/>
                <a:round/>
                <a:headEnd/>
                <a:tailEnd/>
              </a:ln>
            </p:spPr>
            <p:txBody>
              <a:bodyPr/>
              <a:lstStyle/>
              <a:p>
                <a:endParaRPr lang="es-ES"/>
              </a:p>
            </p:txBody>
          </p:sp>
          <p:sp>
            <p:nvSpPr>
              <p:cNvPr id="148087" name="Freeform 631"/>
              <p:cNvSpPr>
                <a:spLocks/>
              </p:cNvSpPr>
              <p:nvPr/>
            </p:nvSpPr>
            <p:spPr bwMode="auto">
              <a:xfrm>
                <a:off x="3929" y="2505"/>
                <a:ext cx="33" cy="93"/>
              </a:xfrm>
              <a:custGeom>
                <a:avLst/>
                <a:gdLst/>
                <a:ahLst/>
                <a:cxnLst>
                  <a:cxn ang="0">
                    <a:pos x="15" y="7"/>
                  </a:cxn>
                  <a:cxn ang="0">
                    <a:pos x="20" y="2"/>
                  </a:cxn>
                  <a:cxn ang="0">
                    <a:pos x="22" y="0"/>
                  </a:cxn>
                  <a:cxn ang="0">
                    <a:pos x="26" y="0"/>
                  </a:cxn>
                  <a:cxn ang="0">
                    <a:pos x="28" y="2"/>
                  </a:cxn>
                  <a:cxn ang="0">
                    <a:pos x="31" y="5"/>
                  </a:cxn>
                  <a:cxn ang="0">
                    <a:pos x="31" y="9"/>
                  </a:cxn>
                  <a:cxn ang="0">
                    <a:pos x="33" y="16"/>
                  </a:cxn>
                  <a:cxn ang="0">
                    <a:pos x="33" y="22"/>
                  </a:cxn>
                  <a:cxn ang="0">
                    <a:pos x="33" y="31"/>
                  </a:cxn>
                  <a:cxn ang="0">
                    <a:pos x="31" y="40"/>
                  </a:cxn>
                  <a:cxn ang="0">
                    <a:pos x="31" y="49"/>
                  </a:cxn>
                  <a:cxn ang="0">
                    <a:pos x="28" y="58"/>
                  </a:cxn>
                  <a:cxn ang="0">
                    <a:pos x="26" y="67"/>
                  </a:cxn>
                  <a:cxn ang="0">
                    <a:pos x="24" y="74"/>
                  </a:cxn>
                  <a:cxn ang="0">
                    <a:pos x="20" y="80"/>
                  </a:cxn>
                  <a:cxn ang="0">
                    <a:pos x="17" y="87"/>
                  </a:cxn>
                  <a:cxn ang="0">
                    <a:pos x="13" y="89"/>
                  </a:cxn>
                  <a:cxn ang="0">
                    <a:pos x="11" y="91"/>
                  </a:cxn>
                  <a:cxn ang="0">
                    <a:pos x="6" y="93"/>
                  </a:cxn>
                  <a:cxn ang="0">
                    <a:pos x="4" y="91"/>
                  </a:cxn>
                  <a:cxn ang="0">
                    <a:pos x="2" y="89"/>
                  </a:cxn>
                  <a:cxn ang="0">
                    <a:pos x="0" y="85"/>
                  </a:cxn>
                  <a:cxn ang="0">
                    <a:pos x="0" y="78"/>
                  </a:cxn>
                  <a:cxn ang="0">
                    <a:pos x="0" y="71"/>
                  </a:cxn>
                  <a:cxn ang="0">
                    <a:pos x="0" y="62"/>
                  </a:cxn>
                  <a:cxn ang="0">
                    <a:pos x="0" y="54"/>
                  </a:cxn>
                  <a:cxn ang="0">
                    <a:pos x="2" y="45"/>
                  </a:cxn>
                  <a:cxn ang="0">
                    <a:pos x="4" y="36"/>
                  </a:cxn>
                  <a:cxn ang="0">
                    <a:pos x="6" y="27"/>
                  </a:cxn>
                  <a:cxn ang="0">
                    <a:pos x="8" y="20"/>
                  </a:cxn>
                  <a:cxn ang="0">
                    <a:pos x="13" y="14"/>
                  </a:cxn>
                  <a:cxn ang="0">
                    <a:pos x="15" y="7"/>
                  </a:cxn>
                </a:cxnLst>
                <a:rect l="0" t="0" r="r" b="b"/>
                <a:pathLst>
                  <a:path w="33" h="93">
                    <a:moveTo>
                      <a:pt x="15" y="7"/>
                    </a:moveTo>
                    <a:lnTo>
                      <a:pt x="20" y="2"/>
                    </a:lnTo>
                    <a:lnTo>
                      <a:pt x="22" y="0"/>
                    </a:lnTo>
                    <a:lnTo>
                      <a:pt x="26" y="0"/>
                    </a:lnTo>
                    <a:lnTo>
                      <a:pt x="28" y="2"/>
                    </a:lnTo>
                    <a:lnTo>
                      <a:pt x="31" y="5"/>
                    </a:lnTo>
                    <a:lnTo>
                      <a:pt x="31" y="9"/>
                    </a:lnTo>
                    <a:lnTo>
                      <a:pt x="33" y="16"/>
                    </a:lnTo>
                    <a:lnTo>
                      <a:pt x="33" y="22"/>
                    </a:lnTo>
                    <a:lnTo>
                      <a:pt x="33" y="31"/>
                    </a:lnTo>
                    <a:lnTo>
                      <a:pt x="31" y="40"/>
                    </a:lnTo>
                    <a:lnTo>
                      <a:pt x="31" y="49"/>
                    </a:lnTo>
                    <a:lnTo>
                      <a:pt x="28" y="58"/>
                    </a:lnTo>
                    <a:lnTo>
                      <a:pt x="26" y="67"/>
                    </a:lnTo>
                    <a:lnTo>
                      <a:pt x="24" y="74"/>
                    </a:lnTo>
                    <a:lnTo>
                      <a:pt x="20" y="80"/>
                    </a:lnTo>
                    <a:lnTo>
                      <a:pt x="17" y="87"/>
                    </a:lnTo>
                    <a:lnTo>
                      <a:pt x="13" y="89"/>
                    </a:lnTo>
                    <a:lnTo>
                      <a:pt x="11" y="91"/>
                    </a:lnTo>
                    <a:lnTo>
                      <a:pt x="6" y="93"/>
                    </a:lnTo>
                    <a:lnTo>
                      <a:pt x="4" y="91"/>
                    </a:lnTo>
                    <a:lnTo>
                      <a:pt x="2" y="89"/>
                    </a:lnTo>
                    <a:lnTo>
                      <a:pt x="0" y="85"/>
                    </a:lnTo>
                    <a:lnTo>
                      <a:pt x="0" y="78"/>
                    </a:lnTo>
                    <a:lnTo>
                      <a:pt x="0" y="71"/>
                    </a:lnTo>
                    <a:lnTo>
                      <a:pt x="0" y="62"/>
                    </a:lnTo>
                    <a:lnTo>
                      <a:pt x="0" y="54"/>
                    </a:lnTo>
                    <a:lnTo>
                      <a:pt x="2" y="45"/>
                    </a:lnTo>
                    <a:lnTo>
                      <a:pt x="4" y="36"/>
                    </a:lnTo>
                    <a:lnTo>
                      <a:pt x="6" y="27"/>
                    </a:lnTo>
                    <a:lnTo>
                      <a:pt x="8" y="20"/>
                    </a:lnTo>
                    <a:lnTo>
                      <a:pt x="13" y="14"/>
                    </a:lnTo>
                    <a:lnTo>
                      <a:pt x="15" y="7"/>
                    </a:lnTo>
                    <a:close/>
                  </a:path>
                </a:pathLst>
              </a:custGeom>
              <a:solidFill>
                <a:srgbClr val="121415"/>
              </a:solidFill>
              <a:ln w="9525">
                <a:noFill/>
                <a:round/>
                <a:headEnd/>
                <a:tailEnd/>
              </a:ln>
            </p:spPr>
            <p:txBody>
              <a:bodyPr/>
              <a:lstStyle/>
              <a:p>
                <a:endParaRPr lang="es-ES"/>
              </a:p>
            </p:txBody>
          </p:sp>
          <p:sp>
            <p:nvSpPr>
              <p:cNvPr id="148088" name="Freeform 632"/>
              <p:cNvSpPr>
                <a:spLocks/>
              </p:cNvSpPr>
              <p:nvPr/>
            </p:nvSpPr>
            <p:spPr bwMode="auto">
              <a:xfrm>
                <a:off x="4113" y="2614"/>
                <a:ext cx="29" cy="87"/>
              </a:xfrm>
              <a:custGeom>
                <a:avLst/>
                <a:gdLst/>
                <a:ahLst/>
                <a:cxnLst>
                  <a:cxn ang="0">
                    <a:pos x="13" y="7"/>
                  </a:cxn>
                  <a:cxn ang="0">
                    <a:pos x="17" y="2"/>
                  </a:cxn>
                  <a:cxn ang="0">
                    <a:pos x="20" y="0"/>
                  </a:cxn>
                  <a:cxn ang="0">
                    <a:pos x="22" y="0"/>
                  </a:cxn>
                  <a:cxn ang="0">
                    <a:pos x="24" y="2"/>
                  </a:cxn>
                  <a:cxn ang="0">
                    <a:pos x="26" y="4"/>
                  </a:cxn>
                  <a:cxn ang="0">
                    <a:pos x="26" y="9"/>
                  </a:cxn>
                  <a:cxn ang="0">
                    <a:pos x="29" y="13"/>
                  </a:cxn>
                  <a:cxn ang="0">
                    <a:pos x="29" y="20"/>
                  </a:cxn>
                  <a:cxn ang="0">
                    <a:pos x="29" y="29"/>
                  </a:cxn>
                  <a:cxn ang="0">
                    <a:pos x="26" y="36"/>
                  </a:cxn>
                  <a:cxn ang="0">
                    <a:pos x="26" y="44"/>
                  </a:cxn>
                  <a:cxn ang="0">
                    <a:pos x="24" y="53"/>
                  </a:cxn>
                  <a:cxn ang="0">
                    <a:pos x="22" y="60"/>
                  </a:cxn>
                  <a:cxn ang="0">
                    <a:pos x="20" y="67"/>
                  </a:cxn>
                  <a:cxn ang="0">
                    <a:pos x="17" y="73"/>
                  </a:cxn>
                  <a:cxn ang="0">
                    <a:pos x="15" y="80"/>
                  </a:cxn>
                  <a:cxn ang="0">
                    <a:pos x="11" y="82"/>
                  </a:cxn>
                  <a:cxn ang="0">
                    <a:pos x="9" y="84"/>
                  </a:cxn>
                  <a:cxn ang="0">
                    <a:pos x="6" y="87"/>
                  </a:cxn>
                  <a:cxn ang="0">
                    <a:pos x="4" y="84"/>
                  </a:cxn>
                  <a:cxn ang="0">
                    <a:pos x="2" y="82"/>
                  </a:cxn>
                  <a:cxn ang="0">
                    <a:pos x="0" y="78"/>
                  </a:cxn>
                  <a:cxn ang="0">
                    <a:pos x="0" y="71"/>
                  </a:cxn>
                  <a:cxn ang="0">
                    <a:pos x="0" y="64"/>
                  </a:cxn>
                  <a:cxn ang="0">
                    <a:pos x="0" y="58"/>
                  </a:cxn>
                  <a:cxn ang="0">
                    <a:pos x="0" y="49"/>
                  </a:cxn>
                  <a:cxn ang="0">
                    <a:pos x="2" y="40"/>
                  </a:cxn>
                  <a:cxn ang="0">
                    <a:pos x="4" y="33"/>
                  </a:cxn>
                  <a:cxn ang="0">
                    <a:pos x="6" y="24"/>
                  </a:cxn>
                  <a:cxn ang="0">
                    <a:pos x="9" y="18"/>
                  </a:cxn>
                  <a:cxn ang="0">
                    <a:pos x="11" y="11"/>
                  </a:cxn>
                  <a:cxn ang="0">
                    <a:pos x="13" y="7"/>
                  </a:cxn>
                </a:cxnLst>
                <a:rect l="0" t="0" r="r" b="b"/>
                <a:pathLst>
                  <a:path w="29" h="87">
                    <a:moveTo>
                      <a:pt x="13" y="7"/>
                    </a:moveTo>
                    <a:lnTo>
                      <a:pt x="17" y="2"/>
                    </a:lnTo>
                    <a:lnTo>
                      <a:pt x="20" y="0"/>
                    </a:lnTo>
                    <a:lnTo>
                      <a:pt x="22" y="0"/>
                    </a:lnTo>
                    <a:lnTo>
                      <a:pt x="24" y="2"/>
                    </a:lnTo>
                    <a:lnTo>
                      <a:pt x="26" y="4"/>
                    </a:lnTo>
                    <a:lnTo>
                      <a:pt x="26" y="9"/>
                    </a:lnTo>
                    <a:lnTo>
                      <a:pt x="29" y="13"/>
                    </a:lnTo>
                    <a:lnTo>
                      <a:pt x="29" y="20"/>
                    </a:lnTo>
                    <a:lnTo>
                      <a:pt x="29" y="29"/>
                    </a:lnTo>
                    <a:lnTo>
                      <a:pt x="26" y="36"/>
                    </a:lnTo>
                    <a:lnTo>
                      <a:pt x="26" y="44"/>
                    </a:lnTo>
                    <a:lnTo>
                      <a:pt x="24" y="53"/>
                    </a:lnTo>
                    <a:lnTo>
                      <a:pt x="22" y="60"/>
                    </a:lnTo>
                    <a:lnTo>
                      <a:pt x="20" y="67"/>
                    </a:lnTo>
                    <a:lnTo>
                      <a:pt x="17" y="73"/>
                    </a:lnTo>
                    <a:lnTo>
                      <a:pt x="15" y="80"/>
                    </a:lnTo>
                    <a:lnTo>
                      <a:pt x="11" y="82"/>
                    </a:lnTo>
                    <a:lnTo>
                      <a:pt x="9" y="84"/>
                    </a:lnTo>
                    <a:lnTo>
                      <a:pt x="6" y="87"/>
                    </a:lnTo>
                    <a:lnTo>
                      <a:pt x="4" y="84"/>
                    </a:lnTo>
                    <a:lnTo>
                      <a:pt x="2" y="82"/>
                    </a:lnTo>
                    <a:lnTo>
                      <a:pt x="0" y="78"/>
                    </a:lnTo>
                    <a:lnTo>
                      <a:pt x="0" y="71"/>
                    </a:lnTo>
                    <a:lnTo>
                      <a:pt x="0" y="64"/>
                    </a:lnTo>
                    <a:lnTo>
                      <a:pt x="0" y="58"/>
                    </a:lnTo>
                    <a:lnTo>
                      <a:pt x="0" y="49"/>
                    </a:lnTo>
                    <a:lnTo>
                      <a:pt x="2" y="40"/>
                    </a:lnTo>
                    <a:lnTo>
                      <a:pt x="4" y="33"/>
                    </a:lnTo>
                    <a:lnTo>
                      <a:pt x="6" y="24"/>
                    </a:lnTo>
                    <a:lnTo>
                      <a:pt x="9" y="18"/>
                    </a:lnTo>
                    <a:lnTo>
                      <a:pt x="11" y="11"/>
                    </a:lnTo>
                    <a:lnTo>
                      <a:pt x="13" y="7"/>
                    </a:lnTo>
                    <a:close/>
                  </a:path>
                </a:pathLst>
              </a:custGeom>
              <a:solidFill>
                <a:srgbClr val="121415"/>
              </a:solidFill>
              <a:ln w="9525">
                <a:noFill/>
                <a:round/>
                <a:headEnd/>
                <a:tailEnd/>
              </a:ln>
            </p:spPr>
            <p:txBody>
              <a:bodyPr/>
              <a:lstStyle/>
              <a:p>
                <a:endParaRPr lang="es-ES"/>
              </a:p>
            </p:txBody>
          </p:sp>
          <p:sp>
            <p:nvSpPr>
              <p:cNvPr id="148089" name="Freeform 633"/>
              <p:cNvSpPr>
                <a:spLocks/>
              </p:cNvSpPr>
              <p:nvPr/>
            </p:nvSpPr>
            <p:spPr bwMode="auto">
              <a:xfrm>
                <a:off x="4590" y="1626"/>
                <a:ext cx="546" cy="255"/>
              </a:xfrm>
              <a:custGeom>
                <a:avLst/>
                <a:gdLst/>
                <a:ahLst/>
                <a:cxnLst>
                  <a:cxn ang="0">
                    <a:pos x="0" y="255"/>
                  </a:cxn>
                  <a:cxn ang="0">
                    <a:pos x="344" y="0"/>
                  </a:cxn>
                  <a:cxn ang="0">
                    <a:pos x="546" y="0"/>
                  </a:cxn>
                  <a:cxn ang="0">
                    <a:pos x="253" y="255"/>
                  </a:cxn>
                  <a:cxn ang="0">
                    <a:pos x="0" y="255"/>
                  </a:cxn>
                </a:cxnLst>
                <a:rect l="0" t="0" r="r" b="b"/>
                <a:pathLst>
                  <a:path w="546" h="255">
                    <a:moveTo>
                      <a:pt x="0" y="255"/>
                    </a:moveTo>
                    <a:lnTo>
                      <a:pt x="344" y="0"/>
                    </a:lnTo>
                    <a:lnTo>
                      <a:pt x="546" y="0"/>
                    </a:lnTo>
                    <a:lnTo>
                      <a:pt x="253" y="255"/>
                    </a:lnTo>
                    <a:lnTo>
                      <a:pt x="0" y="255"/>
                    </a:lnTo>
                    <a:close/>
                  </a:path>
                </a:pathLst>
              </a:custGeom>
              <a:solidFill>
                <a:srgbClr val="EBE8BF"/>
              </a:solidFill>
              <a:ln w="9525">
                <a:noFill/>
                <a:round/>
                <a:headEnd/>
                <a:tailEnd/>
              </a:ln>
            </p:spPr>
            <p:txBody>
              <a:bodyPr/>
              <a:lstStyle/>
              <a:p>
                <a:endParaRPr lang="es-ES"/>
              </a:p>
            </p:txBody>
          </p:sp>
          <p:sp>
            <p:nvSpPr>
              <p:cNvPr id="148090" name="Freeform 634"/>
              <p:cNvSpPr>
                <a:spLocks/>
              </p:cNvSpPr>
              <p:nvPr/>
            </p:nvSpPr>
            <p:spPr bwMode="auto">
              <a:xfrm>
                <a:off x="4585" y="1617"/>
                <a:ext cx="355" cy="271"/>
              </a:xfrm>
              <a:custGeom>
                <a:avLst/>
                <a:gdLst/>
                <a:ahLst/>
                <a:cxnLst>
                  <a:cxn ang="0">
                    <a:pos x="349" y="0"/>
                  </a:cxn>
                  <a:cxn ang="0">
                    <a:pos x="344" y="0"/>
                  </a:cxn>
                  <a:cxn ang="0">
                    <a:pos x="0" y="258"/>
                  </a:cxn>
                  <a:cxn ang="0">
                    <a:pos x="9" y="271"/>
                  </a:cxn>
                  <a:cxn ang="0">
                    <a:pos x="355" y="16"/>
                  </a:cxn>
                  <a:cxn ang="0">
                    <a:pos x="349" y="18"/>
                  </a:cxn>
                  <a:cxn ang="0">
                    <a:pos x="349" y="0"/>
                  </a:cxn>
                </a:cxnLst>
                <a:rect l="0" t="0" r="r" b="b"/>
                <a:pathLst>
                  <a:path w="355" h="271">
                    <a:moveTo>
                      <a:pt x="349" y="0"/>
                    </a:moveTo>
                    <a:lnTo>
                      <a:pt x="344" y="0"/>
                    </a:lnTo>
                    <a:lnTo>
                      <a:pt x="0" y="258"/>
                    </a:lnTo>
                    <a:lnTo>
                      <a:pt x="9" y="271"/>
                    </a:lnTo>
                    <a:lnTo>
                      <a:pt x="355" y="16"/>
                    </a:lnTo>
                    <a:lnTo>
                      <a:pt x="349" y="18"/>
                    </a:lnTo>
                    <a:lnTo>
                      <a:pt x="349" y="0"/>
                    </a:lnTo>
                    <a:close/>
                  </a:path>
                </a:pathLst>
              </a:custGeom>
              <a:solidFill>
                <a:srgbClr val="1F1A17"/>
              </a:solidFill>
              <a:ln w="9525">
                <a:noFill/>
                <a:round/>
                <a:headEnd/>
                <a:tailEnd/>
              </a:ln>
            </p:spPr>
            <p:txBody>
              <a:bodyPr/>
              <a:lstStyle/>
              <a:p>
                <a:endParaRPr lang="es-ES"/>
              </a:p>
            </p:txBody>
          </p:sp>
          <p:sp>
            <p:nvSpPr>
              <p:cNvPr id="148091" name="Freeform 635"/>
              <p:cNvSpPr>
                <a:spLocks/>
              </p:cNvSpPr>
              <p:nvPr/>
            </p:nvSpPr>
            <p:spPr bwMode="auto">
              <a:xfrm>
                <a:off x="4934" y="1617"/>
                <a:ext cx="208" cy="18"/>
              </a:xfrm>
              <a:custGeom>
                <a:avLst/>
                <a:gdLst/>
                <a:ahLst/>
                <a:cxnLst>
                  <a:cxn ang="0">
                    <a:pos x="208" y="16"/>
                  </a:cxn>
                  <a:cxn ang="0">
                    <a:pos x="202" y="0"/>
                  </a:cxn>
                  <a:cxn ang="0">
                    <a:pos x="0" y="0"/>
                  </a:cxn>
                  <a:cxn ang="0">
                    <a:pos x="0" y="18"/>
                  </a:cxn>
                  <a:cxn ang="0">
                    <a:pos x="202" y="18"/>
                  </a:cxn>
                  <a:cxn ang="0">
                    <a:pos x="197" y="3"/>
                  </a:cxn>
                  <a:cxn ang="0">
                    <a:pos x="208" y="16"/>
                  </a:cxn>
                </a:cxnLst>
                <a:rect l="0" t="0" r="r" b="b"/>
                <a:pathLst>
                  <a:path w="208" h="18">
                    <a:moveTo>
                      <a:pt x="208" y="16"/>
                    </a:moveTo>
                    <a:lnTo>
                      <a:pt x="202" y="0"/>
                    </a:lnTo>
                    <a:lnTo>
                      <a:pt x="0" y="0"/>
                    </a:lnTo>
                    <a:lnTo>
                      <a:pt x="0" y="18"/>
                    </a:lnTo>
                    <a:lnTo>
                      <a:pt x="202" y="18"/>
                    </a:lnTo>
                    <a:lnTo>
                      <a:pt x="197" y="3"/>
                    </a:lnTo>
                    <a:lnTo>
                      <a:pt x="208" y="16"/>
                    </a:lnTo>
                    <a:close/>
                  </a:path>
                </a:pathLst>
              </a:custGeom>
              <a:solidFill>
                <a:srgbClr val="1F1A17"/>
              </a:solidFill>
              <a:ln w="9525">
                <a:noFill/>
                <a:round/>
                <a:headEnd/>
                <a:tailEnd/>
              </a:ln>
            </p:spPr>
            <p:txBody>
              <a:bodyPr/>
              <a:lstStyle/>
              <a:p>
                <a:endParaRPr lang="es-ES"/>
              </a:p>
            </p:txBody>
          </p:sp>
          <p:sp>
            <p:nvSpPr>
              <p:cNvPr id="148092" name="Freeform 636"/>
              <p:cNvSpPr>
                <a:spLocks/>
              </p:cNvSpPr>
              <p:nvPr/>
            </p:nvSpPr>
            <p:spPr bwMode="auto">
              <a:xfrm>
                <a:off x="4836" y="1620"/>
                <a:ext cx="306" cy="270"/>
              </a:xfrm>
              <a:custGeom>
                <a:avLst/>
                <a:gdLst/>
                <a:ahLst/>
                <a:cxnLst>
                  <a:cxn ang="0">
                    <a:pos x="7" y="270"/>
                  </a:cxn>
                  <a:cxn ang="0">
                    <a:pos x="13" y="268"/>
                  </a:cxn>
                  <a:cxn ang="0">
                    <a:pos x="306" y="13"/>
                  </a:cxn>
                  <a:cxn ang="0">
                    <a:pos x="295" y="0"/>
                  </a:cxn>
                  <a:cxn ang="0">
                    <a:pos x="0" y="255"/>
                  </a:cxn>
                  <a:cxn ang="0">
                    <a:pos x="7" y="253"/>
                  </a:cxn>
                  <a:cxn ang="0">
                    <a:pos x="7" y="270"/>
                  </a:cxn>
                </a:cxnLst>
                <a:rect l="0" t="0" r="r" b="b"/>
                <a:pathLst>
                  <a:path w="306" h="270">
                    <a:moveTo>
                      <a:pt x="7" y="270"/>
                    </a:moveTo>
                    <a:lnTo>
                      <a:pt x="13" y="268"/>
                    </a:lnTo>
                    <a:lnTo>
                      <a:pt x="306" y="13"/>
                    </a:lnTo>
                    <a:lnTo>
                      <a:pt x="295" y="0"/>
                    </a:lnTo>
                    <a:lnTo>
                      <a:pt x="0" y="255"/>
                    </a:lnTo>
                    <a:lnTo>
                      <a:pt x="7" y="253"/>
                    </a:lnTo>
                    <a:lnTo>
                      <a:pt x="7" y="270"/>
                    </a:lnTo>
                    <a:close/>
                  </a:path>
                </a:pathLst>
              </a:custGeom>
              <a:solidFill>
                <a:srgbClr val="1F1A17"/>
              </a:solidFill>
              <a:ln w="9525">
                <a:noFill/>
                <a:round/>
                <a:headEnd/>
                <a:tailEnd/>
              </a:ln>
            </p:spPr>
            <p:txBody>
              <a:bodyPr/>
              <a:lstStyle/>
              <a:p>
                <a:endParaRPr lang="es-ES"/>
              </a:p>
            </p:txBody>
          </p:sp>
          <p:sp>
            <p:nvSpPr>
              <p:cNvPr id="148093" name="Freeform 637"/>
              <p:cNvSpPr>
                <a:spLocks/>
              </p:cNvSpPr>
              <p:nvPr/>
            </p:nvSpPr>
            <p:spPr bwMode="auto">
              <a:xfrm>
                <a:off x="4585" y="1873"/>
                <a:ext cx="258" cy="17"/>
              </a:xfrm>
              <a:custGeom>
                <a:avLst/>
                <a:gdLst/>
                <a:ahLst/>
                <a:cxnLst>
                  <a:cxn ang="0">
                    <a:pos x="0" y="2"/>
                  </a:cxn>
                  <a:cxn ang="0">
                    <a:pos x="5" y="17"/>
                  </a:cxn>
                  <a:cxn ang="0">
                    <a:pos x="258" y="17"/>
                  </a:cxn>
                  <a:cxn ang="0">
                    <a:pos x="258" y="0"/>
                  </a:cxn>
                  <a:cxn ang="0">
                    <a:pos x="5" y="0"/>
                  </a:cxn>
                  <a:cxn ang="0">
                    <a:pos x="9" y="15"/>
                  </a:cxn>
                  <a:cxn ang="0">
                    <a:pos x="0" y="2"/>
                  </a:cxn>
                </a:cxnLst>
                <a:rect l="0" t="0" r="r" b="b"/>
                <a:pathLst>
                  <a:path w="258" h="17">
                    <a:moveTo>
                      <a:pt x="0" y="2"/>
                    </a:moveTo>
                    <a:lnTo>
                      <a:pt x="5" y="17"/>
                    </a:lnTo>
                    <a:lnTo>
                      <a:pt x="258" y="17"/>
                    </a:lnTo>
                    <a:lnTo>
                      <a:pt x="258" y="0"/>
                    </a:lnTo>
                    <a:lnTo>
                      <a:pt x="5" y="0"/>
                    </a:lnTo>
                    <a:lnTo>
                      <a:pt x="9" y="15"/>
                    </a:lnTo>
                    <a:lnTo>
                      <a:pt x="0" y="2"/>
                    </a:lnTo>
                    <a:close/>
                  </a:path>
                </a:pathLst>
              </a:custGeom>
              <a:solidFill>
                <a:srgbClr val="1F1A17"/>
              </a:solidFill>
              <a:ln w="9525">
                <a:noFill/>
                <a:round/>
                <a:headEnd/>
                <a:tailEnd/>
              </a:ln>
            </p:spPr>
            <p:txBody>
              <a:bodyPr/>
              <a:lstStyle/>
              <a:p>
                <a:endParaRPr lang="es-ES"/>
              </a:p>
            </p:txBody>
          </p:sp>
          <p:sp>
            <p:nvSpPr>
              <p:cNvPr id="148094" name="Freeform 638"/>
              <p:cNvSpPr>
                <a:spLocks/>
              </p:cNvSpPr>
              <p:nvPr/>
            </p:nvSpPr>
            <p:spPr bwMode="auto">
              <a:xfrm>
                <a:off x="4843" y="1626"/>
                <a:ext cx="293" cy="1614"/>
              </a:xfrm>
              <a:custGeom>
                <a:avLst/>
                <a:gdLst/>
                <a:ahLst/>
                <a:cxnLst>
                  <a:cxn ang="0">
                    <a:pos x="0" y="255"/>
                  </a:cxn>
                  <a:cxn ang="0">
                    <a:pos x="293" y="0"/>
                  </a:cxn>
                  <a:cxn ang="0">
                    <a:pos x="293" y="1088"/>
                  </a:cxn>
                  <a:cxn ang="0">
                    <a:pos x="0" y="1614"/>
                  </a:cxn>
                  <a:cxn ang="0">
                    <a:pos x="0" y="255"/>
                  </a:cxn>
                </a:cxnLst>
                <a:rect l="0" t="0" r="r" b="b"/>
                <a:pathLst>
                  <a:path w="293" h="1614">
                    <a:moveTo>
                      <a:pt x="0" y="255"/>
                    </a:moveTo>
                    <a:lnTo>
                      <a:pt x="293" y="0"/>
                    </a:lnTo>
                    <a:lnTo>
                      <a:pt x="293" y="1088"/>
                    </a:lnTo>
                    <a:lnTo>
                      <a:pt x="0" y="1614"/>
                    </a:lnTo>
                    <a:lnTo>
                      <a:pt x="0" y="255"/>
                    </a:lnTo>
                    <a:close/>
                  </a:path>
                </a:pathLst>
              </a:custGeom>
              <a:solidFill>
                <a:srgbClr val="EBE8BF"/>
              </a:solidFill>
              <a:ln w="9525">
                <a:noFill/>
                <a:round/>
                <a:headEnd/>
                <a:tailEnd/>
              </a:ln>
            </p:spPr>
            <p:txBody>
              <a:bodyPr/>
              <a:lstStyle/>
              <a:p>
                <a:endParaRPr lang="es-ES"/>
              </a:p>
            </p:txBody>
          </p:sp>
          <p:sp>
            <p:nvSpPr>
              <p:cNvPr id="148095" name="Freeform 639"/>
              <p:cNvSpPr>
                <a:spLocks/>
              </p:cNvSpPr>
              <p:nvPr/>
            </p:nvSpPr>
            <p:spPr bwMode="auto">
              <a:xfrm>
                <a:off x="4836" y="1620"/>
                <a:ext cx="308" cy="268"/>
              </a:xfrm>
              <a:custGeom>
                <a:avLst/>
                <a:gdLst/>
                <a:ahLst/>
                <a:cxnLst>
                  <a:cxn ang="0">
                    <a:pos x="308" y="6"/>
                  </a:cxn>
                  <a:cxn ang="0">
                    <a:pos x="295" y="0"/>
                  </a:cxn>
                  <a:cxn ang="0">
                    <a:pos x="0" y="255"/>
                  </a:cxn>
                  <a:cxn ang="0">
                    <a:pos x="13" y="268"/>
                  </a:cxn>
                  <a:cxn ang="0">
                    <a:pos x="306" y="13"/>
                  </a:cxn>
                  <a:cxn ang="0">
                    <a:pos x="291" y="6"/>
                  </a:cxn>
                  <a:cxn ang="0">
                    <a:pos x="308" y="6"/>
                  </a:cxn>
                </a:cxnLst>
                <a:rect l="0" t="0" r="r" b="b"/>
                <a:pathLst>
                  <a:path w="308" h="268">
                    <a:moveTo>
                      <a:pt x="308" y="6"/>
                    </a:moveTo>
                    <a:lnTo>
                      <a:pt x="295" y="0"/>
                    </a:lnTo>
                    <a:lnTo>
                      <a:pt x="0" y="255"/>
                    </a:lnTo>
                    <a:lnTo>
                      <a:pt x="13" y="268"/>
                    </a:lnTo>
                    <a:lnTo>
                      <a:pt x="306" y="13"/>
                    </a:lnTo>
                    <a:lnTo>
                      <a:pt x="291" y="6"/>
                    </a:lnTo>
                    <a:lnTo>
                      <a:pt x="308" y="6"/>
                    </a:lnTo>
                    <a:close/>
                  </a:path>
                </a:pathLst>
              </a:custGeom>
              <a:solidFill>
                <a:srgbClr val="1F1A17"/>
              </a:solidFill>
              <a:ln w="9525">
                <a:noFill/>
                <a:round/>
                <a:headEnd/>
                <a:tailEnd/>
              </a:ln>
            </p:spPr>
            <p:txBody>
              <a:bodyPr/>
              <a:lstStyle/>
              <a:p>
                <a:endParaRPr lang="es-ES"/>
              </a:p>
            </p:txBody>
          </p:sp>
          <p:sp>
            <p:nvSpPr>
              <p:cNvPr id="148096" name="Freeform 640"/>
              <p:cNvSpPr>
                <a:spLocks/>
              </p:cNvSpPr>
              <p:nvPr/>
            </p:nvSpPr>
            <p:spPr bwMode="auto">
              <a:xfrm>
                <a:off x="5127" y="1626"/>
                <a:ext cx="17" cy="1092"/>
              </a:xfrm>
              <a:custGeom>
                <a:avLst/>
                <a:gdLst/>
                <a:ahLst/>
                <a:cxnLst>
                  <a:cxn ang="0">
                    <a:pos x="17" y="1092"/>
                  </a:cxn>
                  <a:cxn ang="0">
                    <a:pos x="17" y="1088"/>
                  </a:cxn>
                  <a:cxn ang="0">
                    <a:pos x="17" y="0"/>
                  </a:cxn>
                  <a:cxn ang="0">
                    <a:pos x="0" y="0"/>
                  </a:cxn>
                  <a:cxn ang="0">
                    <a:pos x="0" y="1088"/>
                  </a:cxn>
                  <a:cxn ang="0">
                    <a:pos x="2" y="1083"/>
                  </a:cxn>
                  <a:cxn ang="0">
                    <a:pos x="17" y="1092"/>
                  </a:cxn>
                </a:cxnLst>
                <a:rect l="0" t="0" r="r" b="b"/>
                <a:pathLst>
                  <a:path w="17" h="1092">
                    <a:moveTo>
                      <a:pt x="17" y="1092"/>
                    </a:moveTo>
                    <a:lnTo>
                      <a:pt x="17" y="1088"/>
                    </a:lnTo>
                    <a:lnTo>
                      <a:pt x="17" y="0"/>
                    </a:lnTo>
                    <a:lnTo>
                      <a:pt x="0" y="0"/>
                    </a:lnTo>
                    <a:lnTo>
                      <a:pt x="0" y="1088"/>
                    </a:lnTo>
                    <a:lnTo>
                      <a:pt x="2" y="1083"/>
                    </a:lnTo>
                    <a:lnTo>
                      <a:pt x="17" y="1092"/>
                    </a:lnTo>
                    <a:close/>
                  </a:path>
                </a:pathLst>
              </a:custGeom>
              <a:solidFill>
                <a:srgbClr val="1F1A17"/>
              </a:solidFill>
              <a:ln w="9525">
                <a:noFill/>
                <a:round/>
                <a:headEnd/>
                <a:tailEnd/>
              </a:ln>
            </p:spPr>
            <p:txBody>
              <a:bodyPr/>
              <a:lstStyle/>
              <a:p>
                <a:endParaRPr lang="es-ES"/>
              </a:p>
            </p:txBody>
          </p:sp>
          <p:sp>
            <p:nvSpPr>
              <p:cNvPr id="148097" name="Freeform 641"/>
              <p:cNvSpPr>
                <a:spLocks/>
              </p:cNvSpPr>
              <p:nvPr/>
            </p:nvSpPr>
            <p:spPr bwMode="auto">
              <a:xfrm>
                <a:off x="4834" y="2709"/>
                <a:ext cx="310" cy="535"/>
              </a:xfrm>
              <a:custGeom>
                <a:avLst/>
                <a:gdLst/>
                <a:ahLst/>
                <a:cxnLst>
                  <a:cxn ang="0">
                    <a:pos x="0" y="531"/>
                  </a:cxn>
                  <a:cxn ang="0">
                    <a:pos x="18" y="535"/>
                  </a:cxn>
                  <a:cxn ang="0">
                    <a:pos x="310" y="9"/>
                  </a:cxn>
                  <a:cxn ang="0">
                    <a:pos x="295" y="0"/>
                  </a:cxn>
                  <a:cxn ang="0">
                    <a:pos x="0" y="527"/>
                  </a:cxn>
                  <a:cxn ang="0">
                    <a:pos x="18" y="531"/>
                  </a:cxn>
                  <a:cxn ang="0">
                    <a:pos x="0" y="531"/>
                  </a:cxn>
                </a:cxnLst>
                <a:rect l="0" t="0" r="r" b="b"/>
                <a:pathLst>
                  <a:path w="310" h="535">
                    <a:moveTo>
                      <a:pt x="0" y="531"/>
                    </a:moveTo>
                    <a:lnTo>
                      <a:pt x="18" y="535"/>
                    </a:lnTo>
                    <a:lnTo>
                      <a:pt x="310" y="9"/>
                    </a:lnTo>
                    <a:lnTo>
                      <a:pt x="295" y="0"/>
                    </a:lnTo>
                    <a:lnTo>
                      <a:pt x="0" y="527"/>
                    </a:lnTo>
                    <a:lnTo>
                      <a:pt x="18" y="531"/>
                    </a:lnTo>
                    <a:lnTo>
                      <a:pt x="0" y="531"/>
                    </a:lnTo>
                    <a:close/>
                  </a:path>
                </a:pathLst>
              </a:custGeom>
              <a:solidFill>
                <a:srgbClr val="1F1A17"/>
              </a:solidFill>
              <a:ln w="9525">
                <a:noFill/>
                <a:round/>
                <a:headEnd/>
                <a:tailEnd/>
              </a:ln>
            </p:spPr>
            <p:txBody>
              <a:bodyPr/>
              <a:lstStyle/>
              <a:p>
                <a:endParaRPr lang="es-ES"/>
              </a:p>
            </p:txBody>
          </p:sp>
          <p:sp>
            <p:nvSpPr>
              <p:cNvPr id="148098" name="Freeform 642"/>
              <p:cNvSpPr>
                <a:spLocks/>
              </p:cNvSpPr>
              <p:nvPr/>
            </p:nvSpPr>
            <p:spPr bwMode="auto">
              <a:xfrm>
                <a:off x="4834" y="1875"/>
                <a:ext cx="18" cy="1365"/>
              </a:xfrm>
              <a:custGeom>
                <a:avLst/>
                <a:gdLst/>
                <a:ahLst/>
                <a:cxnLst>
                  <a:cxn ang="0">
                    <a:pos x="2" y="0"/>
                  </a:cxn>
                  <a:cxn ang="0">
                    <a:pos x="0" y="6"/>
                  </a:cxn>
                  <a:cxn ang="0">
                    <a:pos x="0" y="1365"/>
                  </a:cxn>
                  <a:cxn ang="0">
                    <a:pos x="18" y="1365"/>
                  </a:cxn>
                  <a:cxn ang="0">
                    <a:pos x="18" y="6"/>
                  </a:cxn>
                  <a:cxn ang="0">
                    <a:pos x="15" y="13"/>
                  </a:cxn>
                  <a:cxn ang="0">
                    <a:pos x="2" y="0"/>
                  </a:cxn>
                </a:cxnLst>
                <a:rect l="0" t="0" r="r" b="b"/>
                <a:pathLst>
                  <a:path w="18" h="1365">
                    <a:moveTo>
                      <a:pt x="2" y="0"/>
                    </a:moveTo>
                    <a:lnTo>
                      <a:pt x="0" y="6"/>
                    </a:lnTo>
                    <a:lnTo>
                      <a:pt x="0" y="1365"/>
                    </a:lnTo>
                    <a:lnTo>
                      <a:pt x="18" y="1365"/>
                    </a:lnTo>
                    <a:lnTo>
                      <a:pt x="18" y="6"/>
                    </a:lnTo>
                    <a:lnTo>
                      <a:pt x="15" y="13"/>
                    </a:lnTo>
                    <a:lnTo>
                      <a:pt x="2" y="0"/>
                    </a:lnTo>
                    <a:close/>
                  </a:path>
                </a:pathLst>
              </a:custGeom>
              <a:solidFill>
                <a:srgbClr val="1F1A17"/>
              </a:solidFill>
              <a:ln w="9525">
                <a:noFill/>
                <a:round/>
                <a:headEnd/>
                <a:tailEnd/>
              </a:ln>
            </p:spPr>
            <p:txBody>
              <a:bodyPr/>
              <a:lstStyle/>
              <a:p>
                <a:endParaRPr lang="es-ES"/>
              </a:p>
            </p:txBody>
          </p:sp>
          <p:sp>
            <p:nvSpPr>
              <p:cNvPr id="148099" name="Rectangle 643"/>
              <p:cNvSpPr>
                <a:spLocks noChangeArrowheads="1"/>
              </p:cNvSpPr>
              <p:nvPr/>
            </p:nvSpPr>
            <p:spPr bwMode="auto">
              <a:xfrm>
                <a:off x="4590" y="1881"/>
                <a:ext cx="253" cy="1359"/>
              </a:xfrm>
              <a:prstGeom prst="rect">
                <a:avLst/>
              </a:prstGeom>
              <a:solidFill>
                <a:srgbClr val="FAF8CB"/>
              </a:solidFill>
              <a:ln w="9525">
                <a:noFill/>
                <a:miter lim="800000"/>
                <a:headEnd/>
                <a:tailEnd/>
              </a:ln>
            </p:spPr>
            <p:txBody>
              <a:bodyPr/>
              <a:lstStyle/>
              <a:p>
                <a:endParaRPr lang="es-ES"/>
              </a:p>
            </p:txBody>
          </p:sp>
          <p:sp>
            <p:nvSpPr>
              <p:cNvPr id="148100" name="Freeform 644"/>
              <p:cNvSpPr>
                <a:spLocks/>
              </p:cNvSpPr>
              <p:nvPr/>
            </p:nvSpPr>
            <p:spPr bwMode="auto">
              <a:xfrm>
                <a:off x="4590" y="1873"/>
                <a:ext cx="262" cy="17"/>
              </a:xfrm>
              <a:custGeom>
                <a:avLst/>
                <a:gdLst/>
                <a:ahLst/>
                <a:cxnLst>
                  <a:cxn ang="0">
                    <a:pos x="262" y="8"/>
                  </a:cxn>
                  <a:cxn ang="0">
                    <a:pos x="253" y="0"/>
                  </a:cxn>
                  <a:cxn ang="0">
                    <a:pos x="0" y="0"/>
                  </a:cxn>
                  <a:cxn ang="0">
                    <a:pos x="0" y="17"/>
                  </a:cxn>
                  <a:cxn ang="0">
                    <a:pos x="253" y="17"/>
                  </a:cxn>
                  <a:cxn ang="0">
                    <a:pos x="244" y="8"/>
                  </a:cxn>
                  <a:cxn ang="0">
                    <a:pos x="262" y="8"/>
                  </a:cxn>
                  <a:cxn ang="0">
                    <a:pos x="262" y="0"/>
                  </a:cxn>
                  <a:cxn ang="0">
                    <a:pos x="253" y="0"/>
                  </a:cxn>
                  <a:cxn ang="0">
                    <a:pos x="262" y="8"/>
                  </a:cxn>
                </a:cxnLst>
                <a:rect l="0" t="0" r="r" b="b"/>
                <a:pathLst>
                  <a:path w="262" h="17">
                    <a:moveTo>
                      <a:pt x="262" y="8"/>
                    </a:moveTo>
                    <a:lnTo>
                      <a:pt x="253" y="0"/>
                    </a:lnTo>
                    <a:lnTo>
                      <a:pt x="0" y="0"/>
                    </a:lnTo>
                    <a:lnTo>
                      <a:pt x="0" y="17"/>
                    </a:lnTo>
                    <a:lnTo>
                      <a:pt x="253" y="17"/>
                    </a:lnTo>
                    <a:lnTo>
                      <a:pt x="244" y="8"/>
                    </a:lnTo>
                    <a:lnTo>
                      <a:pt x="262" y="8"/>
                    </a:lnTo>
                    <a:lnTo>
                      <a:pt x="262" y="0"/>
                    </a:lnTo>
                    <a:lnTo>
                      <a:pt x="253" y="0"/>
                    </a:lnTo>
                    <a:lnTo>
                      <a:pt x="262" y="8"/>
                    </a:lnTo>
                    <a:close/>
                  </a:path>
                </a:pathLst>
              </a:custGeom>
              <a:solidFill>
                <a:srgbClr val="1F1A17"/>
              </a:solidFill>
              <a:ln w="9525">
                <a:noFill/>
                <a:round/>
                <a:headEnd/>
                <a:tailEnd/>
              </a:ln>
            </p:spPr>
            <p:txBody>
              <a:bodyPr/>
              <a:lstStyle/>
              <a:p>
                <a:endParaRPr lang="es-ES"/>
              </a:p>
            </p:txBody>
          </p:sp>
          <p:sp>
            <p:nvSpPr>
              <p:cNvPr id="148101" name="Freeform 645"/>
              <p:cNvSpPr>
                <a:spLocks/>
              </p:cNvSpPr>
              <p:nvPr/>
            </p:nvSpPr>
            <p:spPr bwMode="auto">
              <a:xfrm>
                <a:off x="4834" y="1881"/>
                <a:ext cx="18" cy="1368"/>
              </a:xfrm>
              <a:custGeom>
                <a:avLst/>
                <a:gdLst/>
                <a:ahLst/>
                <a:cxnLst>
                  <a:cxn ang="0">
                    <a:pos x="9" y="1368"/>
                  </a:cxn>
                  <a:cxn ang="0">
                    <a:pos x="18" y="1359"/>
                  </a:cxn>
                  <a:cxn ang="0">
                    <a:pos x="18" y="0"/>
                  </a:cxn>
                  <a:cxn ang="0">
                    <a:pos x="0" y="0"/>
                  </a:cxn>
                  <a:cxn ang="0">
                    <a:pos x="0" y="1359"/>
                  </a:cxn>
                  <a:cxn ang="0">
                    <a:pos x="9" y="1350"/>
                  </a:cxn>
                  <a:cxn ang="0">
                    <a:pos x="9" y="1368"/>
                  </a:cxn>
                  <a:cxn ang="0">
                    <a:pos x="18" y="1368"/>
                  </a:cxn>
                  <a:cxn ang="0">
                    <a:pos x="18" y="1359"/>
                  </a:cxn>
                  <a:cxn ang="0">
                    <a:pos x="9" y="1368"/>
                  </a:cxn>
                </a:cxnLst>
                <a:rect l="0" t="0" r="r" b="b"/>
                <a:pathLst>
                  <a:path w="18" h="1368">
                    <a:moveTo>
                      <a:pt x="9" y="1368"/>
                    </a:moveTo>
                    <a:lnTo>
                      <a:pt x="18" y="1359"/>
                    </a:lnTo>
                    <a:lnTo>
                      <a:pt x="18" y="0"/>
                    </a:lnTo>
                    <a:lnTo>
                      <a:pt x="0" y="0"/>
                    </a:lnTo>
                    <a:lnTo>
                      <a:pt x="0" y="1359"/>
                    </a:lnTo>
                    <a:lnTo>
                      <a:pt x="9" y="1350"/>
                    </a:lnTo>
                    <a:lnTo>
                      <a:pt x="9" y="1368"/>
                    </a:lnTo>
                    <a:lnTo>
                      <a:pt x="18" y="1368"/>
                    </a:lnTo>
                    <a:lnTo>
                      <a:pt x="18" y="1359"/>
                    </a:lnTo>
                    <a:lnTo>
                      <a:pt x="9" y="1368"/>
                    </a:lnTo>
                    <a:close/>
                  </a:path>
                </a:pathLst>
              </a:custGeom>
              <a:solidFill>
                <a:srgbClr val="1F1A17"/>
              </a:solidFill>
              <a:ln w="9525">
                <a:noFill/>
                <a:round/>
                <a:headEnd/>
                <a:tailEnd/>
              </a:ln>
            </p:spPr>
            <p:txBody>
              <a:bodyPr/>
              <a:lstStyle/>
              <a:p>
                <a:endParaRPr lang="es-ES"/>
              </a:p>
            </p:txBody>
          </p:sp>
          <p:sp>
            <p:nvSpPr>
              <p:cNvPr id="148102" name="Freeform 646"/>
              <p:cNvSpPr>
                <a:spLocks/>
              </p:cNvSpPr>
              <p:nvPr/>
            </p:nvSpPr>
            <p:spPr bwMode="auto">
              <a:xfrm>
                <a:off x="4581" y="3231"/>
                <a:ext cx="262" cy="18"/>
              </a:xfrm>
              <a:custGeom>
                <a:avLst/>
                <a:gdLst/>
                <a:ahLst/>
                <a:cxnLst>
                  <a:cxn ang="0">
                    <a:pos x="0" y="9"/>
                  </a:cxn>
                  <a:cxn ang="0">
                    <a:pos x="9" y="18"/>
                  </a:cxn>
                  <a:cxn ang="0">
                    <a:pos x="262" y="18"/>
                  </a:cxn>
                  <a:cxn ang="0">
                    <a:pos x="262" y="0"/>
                  </a:cxn>
                  <a:cxn ang="0">
                    <a:pos x="9" y="0"/>
                  </a:cxn>
                  <a:cxn ang="0">
                    <a:pos x="18" y="9"/>
                  </a:cxn>
                  <a:cxn ang="0">
                    <a:pos x="0" y="9"/>
                  </a:cxn>
                  <a:cxn ang="0">
                    <a:pos x="0" y="18"/>
                  </a:cxn>
                  <a:cxn ang="0">
                    <a:pos x="9" y="18"/>
                  </a:cxn>
                  <a:cxn ang="0">
                    <a:pos x="0" y="9"/>
                  </a:cxn>
                </a:cxnLst>
                <a:rect l="0" t="0" r="r" b="b"/>
                <a:pathLst>
                  <a:path w="262" h="18">
                    <a:moveTo>
                      <a:pt x="0" y="9"/>
                    </a:moveTo>
                    <a:lnTo>
                      <a:pt x="9" y="18"/>
                    </a:lnTo>
                    <a:lnTo>
                      <a:pt x="262" y="18"/>
                    </a:lnTo>
                    <a:lnTo>
                      <a:pt x="262" y="0"/>
                    </a:lnTo>
                    <a:lnTo>
                      <a:pt x="9" y="0"/>
                    </a:lnTo>
                    <a:lnTo>
                      <a:pt x="18" y="9"/>
                    </a:lnTo>
                    <a:lnTo>
                      <a:pt x="0" y="9"/>
                    </a:lnTo>
                    <a:lnTo>
                      <a:pt x="0" y="18"/>
                    </a:lnTo>
                    <a:lnTo>
                      <a:pt x="9" y="18"/>
                    </a:lnTo>
                    <a:lnTo>
                      <a:pt x="0" y="9"/>
                    </a:lnTo>
                    <a:close/>
                  </a:path>
                </a:pathLst>
              </a:custGeom>
              <a:solidFill>
                <a:srgbClr val="1F1A17"/>
              </a:solidFill>
              <a:ln w="9525">
                <a:noFill/>
                <a:round/>
                <a:headEnd/>
                <a:tailEnd/>
              </a:ln>
            </p:spPr>
            <p:txBody>
              <a:bodyPr/>
              <a:lstStyle/>
              <a:p>
                <a:endParaRPr lang="es-ES"/>
              </a:p>
            </p:txBody>
          </p:sp>
          <p:sp>
            <p:nvSpPr>
              <p:cNvPr id="148103" name="Freeform 647"/>
              <p:cNvSpPr>
                <a:spLocks/>
              </p:cNvSpPr>
              <p:nvPr/>
            </p:nvSpPr>
            <p:spPr bwMode="auto">
              <a:xfrm>
                <a:off x="4581" y="1873"/>
                <a:ext cx="18" cy="1367"/>
              </a:xfrm>
              <a:custGeom>
                <a:avLst/>
                <a:gdLst/>
                <a:ahLst/>
                <a:cxnLst>
                  <a:cxn ang="0">
                    <a:pos x="9" y="0"/>
                  </a:cxn>
                  <a:cxn ang="0">
                    <a:pos x="0" y="8"/>
                  </a:cxn>
                  <a:cxn ang="0">
                    <a:pos x="0" y="1367"/>
                  </a:cxn>
                  <a:cxn ang="0">
                    <a:pos x="18" y="1367"/>
                  </a:cxn>
                  <a:cxn ang="0">
                    <a:pos x="18" y="8"/>
                  </a:cxn>
                  <a:cxn ang="0">
                    <a:pos x="9" y="17"/>
                  </a:cxn>
                  <a:cxn ang="0">
                    <a:pos x="9" y="0"/>
                  </a:cxn>
                  <a:cxn ang="0">
                    <a:pos x="0" y="0"/>
                  </a:cxn>
                  <a:cxn ang="0">
                    <a:pos x="0" y="8"/>
                  </a:cxn>
                  <a:cxn ang="0">
                    <a:pos x="9" y="0"/>
                  </a:cxn>
                </a:cxnLst>
                <a:rect l="0" t="0" r="r" b="b"/>
                <a:pathLst>
                  <a:path w="18" h="1367">
                    <a:moveTo>
                      <a:pt x="9" y="0"/>
                    </a:moveTo>
                    <a:lnTo>
                      <a:pt x="0" y="8"/>
                    </a:lnTo>
                    <a:lnTo>
                      <a:pt x="0" y="1367"/>
                    </a:lnTo>
                    <a:lnTo>
                      <a:pt x="18" y="1367"/>
                    </a:lnTo>
                    <a:lnTo>
                      <a:pt x="18" y="8"/>
                    </a:lnTo>
                    <a:lnTo>
                      <a:pt x="9" y="17"/>
                    </a:lnTo>
                    <a:lnTo>
                      <a:pt x="9" y="0"/>
                    </a:lnTo>
                    <a:lnTo>
                      <a:pt x="0" y="0"/>
                    </a:lnTo>
                    <a:lnTo>
                      <a:pt x="0" y="8"/>
                    </a:lnTo>
                    <a:lnTo>
                      <a:pt x="9" y="0"/>
                    </a:lnTo>
                    <a:close/>
                  </a:path>
                </a:pathLst>
              </a:custGeom>
              <a:solidFill>
                <a:srgbClr val="1F1A17"/>
              </a:solidFill>
              <a:ln w="9525">
                <a:noFill/>
                <a:round/>
                <a:headEnd/>
                <a:tailEnd/>
              </a:ln>
            </p:spPr>
            <p:txBody>
              <a:bodyPr/>
              <a:lstStyle/>
              <a:p>
                <a:endParaRPr lang="es-ES"/>
              </a:p>
            </p:txBody>
          </p:sp>
          <p:sp>
            <p:nvSpPr>
              <p:cNvPr id="148104" name="Freeform 648"/>
              <p:cNvSpPr>
                <a:spLocks/>
              </p:cNvSpPr>
              <p:nvPr/>
            </p:nvSpPr>
            <p:spPr bwMode="auto">
              <a:xfrm>
                <a:off x="4832" y="2152"/>
                <a:ext cx="306" cy="358"/>
              </a:xfrm>
              <a:custGeom>
                <a:avLst/>
                <a:gdLst/>
                <a:ahLst/>
                <a:cxnLst>
                  <a:cxn ang="0">
                    <a:pos x="299" y="5"/>
                  </a:cxn>
                  <a:cxn ang="0">
                    <a:pos x="292" y="0"/>
                  </a:cxn>
                  <a:cxn ang="0">
                    <a:pos x="0" y="347"/>
                  </a:cxn>
                  <a:cxn ang="0">
                    <a:pos x="15" y="358"/>
                  </a:cxn>
                  <a:cxn ang="0">
                    <a:pos x="306" y="11"/>
                  </a:cxn>
                  <a:cxn ang="0">
                    <a:pos x="299" y="5"/>
                  </a:cxn>
                </a:cxnLst>
                <a:rect l="0" t="0" r="r" b="b"/>
                <a:pathLst>
                  <a:path w="306" h="358">
                    <a:moveTo>
                      <a:pt x="299" y="5"/>
                    </a:moveTo>
                    <a:lnTo>
                      <a:pt x="292" y="0"/>
                    </a:lnTo>
                    <a:lnTo>
                      <a:pt x="0" y="347"/>
                    </a:lnTo>
                    <a:lnTo>
                      <a:pt x="15" y="358"/>
                    </a:lnTo>
                    <a:lnTo>
                      <a:pt x="306" y="11"/>
                    </a:lnTo>
                    <a:lnTo>
                      <a:pt x="299" y="5"/>
                    </a:lnTo>
                    <a:close/>
                  </a:path>
                </a:pathLst>
              </a:custGeom>
              <a:solidFill>
                <a:srgbClr val="1F1A17"/>
              </a:solidFill>
              <a:ln w="9525">
                <a:noFill/>
                <a:round/>
                <a:headEnd/>
                <a:tailEnd/>
              </a:ln>
            </p:spPr>
            <p:txBody>
              <a:bodyPr/>
              <a:lstStyle/>
              <a:p>
                <a:endParaRPr lang="es-ES"/>
              </a:p>
            </p:txBody>
          </p:sp>
          <p:sp>
            <p:nvSpPr>
              <p:cNvPr id="148105" name="Freeform 649"/>
              <p:cNvSpPr>
                <a:spLocks/>
              </p:cNvSpPr>
              <p:nvPr/>
            </p:nvSpPr>
            <p:spPr bwMode="auto">
              <a:xfrm>
                <a:off x="4880" y="1930"/>
                <a:ext cx="34" cy="80"/>
              </a:xfrm>
              <a:custGeom>
                <a:avLst/>
                <a:gdLst/>
                <a:ahLst/>
                <a:cxnLst>
                  <a:cxn ang="0">
                    <a:pos x="18" y="5"/>
                  </a:cxn>
                  <a:cxn ang="0">
                    <a:pos x="20" y="3"/>
                  </a:cxn>
                  <a:cxn ang="0">
                    <a:pos x="25" y="0"/>
                  </a:cxn>
                  <a:cxn ang="0">
                    <a:pos x="27" y="3"/>
                  </a:cxn>
                  <a:cxn ang="0">
                    <a:pos x="29" y="5"/>
                  </a:cxn>
                  <a:cxn ang="0">
                    <a:pos x="31" y="7"/>
                  </a:cxn>
                  <a:cxn ang="0">
                    <a:pos x="34" y="14"/>
                  </a:cxn>
                  <a:cxn ang="0">
                    <a:pos x="34" y="18"/>
                  </a:cxn>
                  <a:cxn ang="0">
                    <a:pos x="34" y="27"/>
                  </a:cxn>
                  <a:cxn ang="0">
                    <a:pos x="34" y="34"/>
                  </a:cxn>
                  <a:cxn ang="0">
                    <a:pos x="34" y="43"/>
                  </a:cxn>
                  <a:cxn ang="0">
                    <a:pos x="31" y="49"/>
                  </a:cxn>
                  <a:cxn ang="0">
                    <a:pos x="29" y="56"/>
                  </a:cxn>
                  <a:cxn ang="0">
                    <a:pos x="27" y="62"/>
                  </a:cxn>
                  <a:cxn ang="0">
                    <a:pos x="25" y="69"/>
                  </a:cxn>
                  <a:cxn ang="0">
                    <a:pos x="23" y="74"/>
                  </a:cxn>
                  <a:cxn ang="0">
                    <a:pos x="18" y="78"/>
                  </a:cxn>
                  <a:cxn ang="0">
                    <a:pos x="14" y="80"/>
                  </a:cxn>
                  <a:cxn ang="0">
                    <a:pos x="11" y="80"/>
                  </a:cxn>
                  <a:cxn ang="0">
                    <a:pos x="9" y="80"/>
                  </a:cxn>
                  <a:cxn ang="0">
                    <a:pos x="7" y="78"/>
                  </a:cxn>
                  <a:cxn ang="0">
                    <a:pos x="5" y="74"/>
                  </a:cxn>
                  <a:cxn ang="0">
                    <a:pos x="3" y="69"/>
                  </a:cxn>
                  <a:cxn ang="0">
                    <a:pos x="0" y="62"/>
                  </a:cxn>
                  <a:cxn ang="0">
                    <a:pos x="0" y="56"/>
                  </a:cxn>
                  <a:cxn ang="0">
                    <a:pos x="0" y="49"/>
                  </a:cxn>
                  <a:cxn ang="0">
                    <a:pos x="3" y="40"/>
                  </a:cxn>
                  <a:cxn ang="0">
                    <a:pos x="5" y="34"/>
                  </a:cxn>
                  <a:cxn ang="0">
                    <a:pos x="5" y="25"/>
                  </a:cxn>
                  <a:cxn ang="0">
                    <a:pos x="9" y="18"/>
                  </a:cxn>
                  <a:cxn ang="0">
                    <a:pos x="11" y="14"/>
                  </a:cxn>
                  <a:cxn ang="0">
                    <a:pos x="14" y="7"/>
                  </a:cxn>
                  <a:cxn ang="0">
                    <a:pos x="18" y="5"/>
                  </a:cxn>
                </a:cxnLst>
                <a:rect l="0" t="0" r="r" b="b"/>
                <a:pathLst>
                  <a:path w="34" h="80">
                    <a:moveTo>
                      <a:pt x="18" y="5"/>
                    </a:moveTo>
                    <a:lnTo>
                      <a:pt x="20" y="3"/>
                    </a:lnTo>
                    <a:lnTo>
                      <a:pt x="25" y="0"/>
                    </a:lnTo>
                    <a:lnTo>
                      <a:pt x="27" y="3"/>
                    </a:lnTo>
                    <a:lnTo>
                      <a:pt x="29" y="5"/>
                    </a:lnTo>
                    <a:lnTo>
                      <a:pt x="31" y="7"/>
                    </a:lnTo>
                    <a:lnTo>
                      <a:pt x="34" y="14"/>
                    </a:lnTo>
                    <a:lnTo>
                      <a:pt x="34" y="18"/>
                    </a:lnTo>
                    <a:lnTo>
                      <a:pt x="34" y="27"/>
                    </a:lnTo>
                    <a:lnTo>
                      <a:pt x="34" y="34"/>
                    </a:lnTo>
                    <a:lnTo>
                      <a:pt x="34" y="43"/>
                    </a:lnTo>
                    <a:lnTo>
                      <a:pt x="31" y="49"/>
                    </a:lnTo>
                    <a:lnTo>
                      <a:pt x="29" y="56"/>
                    </a:lnTo>
                    <a:lnTo>
                      <a:pt x="27" y="62"/>
                    </a:lnTo>
                    <a:lnTo>
                      <a:pt x="25" y="69"/>
                    </a:lnTo>
                    <a:lnTo>
                      <a:pt x="23" y="74"/>
                    </a:lnTo>
                    <a:lnTo>
                      <a:pt x="18" y="78"/>
                    </a:lnTo>
                    <a:lnTo>
                      <a:pt x="14" y="80"/>
                    </a:lnTo>
                    <a:lnTo>
                      <a:pt x="11" y="80"/>
                    </a:lnTo>
                    <a:lnTo>
                      <a:pt x="9" y="80"/>
                    </a:lnTo>
                    <a:lnTo>
                      <a:pt x="7" y="78"/>
                    </a:lnTo>
                    <a:lnTo>
                      <a:pt x="5" y="74"/>
                    </a:lnTo>
                    <a:lnTo>
                      <a:pt x="3" y="69"/>
                    </a:lnTo>
                    <a:lnTo>
                      <a:pt x="0" y="62"/>
                    </a:lnTo>
                    <a:lnTo>
                      <a:pt x="0" y="56"/>
                    </a:lnTo>
                    <a:lnTo>
                      <a:pt x="0" y="49"/>
                    </a:lnTo>
                    <a:lnTo>
                      <a:pt x="3" y="40"/>
                    </a:lnTo>
                    <a:lnTo>
                      <a:pt x="5" y="34"/>
                    </a:lnTo>
                    <a:lnTo>
                      <a:pt x="5" y="25"/>
                    </a:lnTo>
                    <a:lnTo>
                      <a:pt x="9" y="18"/>
                    </a:lnTo>
                    <a:lnTo>
                      <a:pt x="11" y="14"/>
                    </a:lnTo>
                    <a:lnTo>
                      <a:pt x="14" y="7"/>
                    </a:lnTo>
                    <a:lnTo>
                      <a:pt x="18" y="5"/>
                    </a:lnTo>
                    <a:close/>
                  </a:path>
                </a:pathLst>
              </a:custGeom>
              <a:solidFill>
                <a:srgbClr val="121415"/>
              </a:solidFill>
              <a:ln w="9525">
                <a:noFill/>
                <a:round/>
                <a:headEnd/>
                <a:tailEnd/>
              </a:ln>
            </p:spPr>
            <p:txBody>
              <a:bodyPr/>
              <a:lstStyle/>
              <a:p>
                <a:endParaRPr lang="es-ES"/>
              </a:p>
            </p:txBody>
          </p:sp>
          <p:sp>
            <p:nvSpPr>
              <p:cNvPr id="148106" name="Freeform 650"/>
              <p:cNvSpPr>
                <a:spLocks/>
              </p:cNvSpPr>
              <p:nvPr/>
            </p:nvSpPr>
            <p:spPr bwMode="auto">
              <a:xfrm>
                <a:off x="5065" y="2068"/>
                <a:ext cx="28" cy="75"/>
              </a:xfrm>
              <a:custGeom>
                <a:avLst/>
                <a:gdLst/>
                <a:ahLst/>
                <a:cxnLst>
                  <a:cxn ang="0">
                    <a:pos x="15" y="2"/>
                  </a:cxn>
                  <a:cxn ang="0">
                    <a:pos x="17" y="0"/>
                  </a:cxn>
                  <a:cxn ang="0">
                    <a:pos x="20" y="0"/>
                  </a:cxn>
                  <a:cxn ang="0">
                    <a:pos x="22" y="0"/>
                  </a:cxn>
                  <a:cxn ang="0">
                    <a:pos x="24" y="2"/>
                  </a:cxn>
                  <a:cxn ang="0">
                    <a:pos x="26" y="7"/>
                  </a:cxn>
                  <a:cxn ang="0">
                    <a:pos x="28" y="11"/>
                  </a:cxn>
                  <a:cxn ang="0">
                    <a:pos x="28" y="15"/>
                  </a:cxn>
                  <a:cxn ang="0">
                    <a:pos x="28" y="22"/>
                  </a:cxn>
                  <a:cxn ang="0">
                    <a:pos x="28" y="29"/>
                  </a:cxn>
                  <a:cxn ang="0">
                    <a:pos x="28" y="38"/>
                  </a:cxn>
                  <a:cxn ang="0">
                    <a:pos x="26" y="44"/>
                  </a:cxn>
                  <a:cxn ang="0">
                    <a:pos x="24" y="51"/>
                  </a:cxn>
                  <a:cxn ang="0">
                    <a:pos x="24" y="58"/>
                  </a:cxn>
                  <a:cxn ang="0">
                    <a:pos x="20" y="62"/>
                  </a:cxn>
                  <a:cxn ang="0">
                    <a:pos x="17" y="69"/>
                  </a:cxn>
                  <a:cxn ang="0">
                    <a:pos x="15" y="71"/>
                  </a:cxn>
                  <a:cxn ang="0">
                    <a:pos x="13" y="73"/>
                  </a:cxn>
                  <a:cxn ang="0">
                    <a:pos x="8" y="75"/>
                  </a:cxn>
                  <a:cxn ang="0">
                    <a:pos x="6" y="73"/>
                  </a:cxn>
                  <a:cxn ang="0">
                    <a:pos x="4" y="71"/>
                  </a:cxn>
                  <a:cxn ang="0">
                    <a:pos x="2" y="69"/>
                  </a:cxn>
                  <a:cxn ang="0">
                    <a:pos x="2" y="64"/>
                  </a:cxn>
                  <a:cxn ang="0">
                    <a:pos x="0" y="60"/>
                  </a:cxn>
                  <a:cxn ang="0">
                    <a:pos x="0" y="53"/>
                  </a:cxn>
                  <a:cxn ang="0">
                    <a:pos x="0" y="44"/>
                  </a:cxn>
                  <a:cxn ang="0">
                    <a:pos x="2" y="38"/>
                  </a:cxn>
                  <a:cxn ang="0">
                    <a:pos x="2" y="31"/>
                  </a:cxn>
                  <a:cxn ang="0">
                    <a:pos x="4" y="22"/>
                  </a:cxn>
                  <a:cxn ang="0">
                    <a:pos x="6" y="18"/>
                  </a:cxn>
                  <a:cxn ang="0">
                    <a:pos x="8" y="11"/>
                  </a:cxn>
                  <a:cxn ang="0">
                    <a:pos x="11" y="7"/>
                  </a:cxn>
                  <a:cxn ang="0">
                    <a:pos x="15" y="2"/>
                  </a:cxn>
                </a:cxnLst>
                <a:rect l="0" t="0" r="r" b="b"/>
                <a:pathLst>
                  <a:path w="28" h="75">
                    <a:moveTo>
                      <a:pt x="15" y="2"/>
                    </a:moveTo>
                    <a:lnTo>
                      <a:pt x="17" y="0"/>
                    </a:lnTo>
                    <a:lnTo>
                      <a:pt x="20" y="0"/>
                    </a:lnTo>
                    <a:lnTo>
                      <a:pt x="22" y="0"/>
                    </a:lnTo>
                    <a:lnTo>
                      <a:pt x="24" y="2"/>
                    </a:lnTo>
                    <a:lnTo>
                      <a:pt x="26" y="7"/>
                    </a:lnTo>
                    <a:lnTo>
                      <a:pt x="28" y="11"/>
                    </a:lnTo>
                    <a:lnTo>
                      <a:pt x="28" y="15"/>
                    </a:lnTo>
                    <a:lnTo>
                      <a:pt x="28" y="22"/>
                    </a:lnTo>
                    <a:lnTo>
                      <a:pt x="28" y="29"/>
                    </a:lnTo>
                    <a:lnTo>
                      <a:pt x="28" y="38"/>
                    </a:lnTo>
                    <a:lnTo>
                      <a:pt x="26" y="44"/>
                    </a:lnTo>
                    <a:lnTo>
                      <a:pt x="24" y="51"/>
                    </a:lnTo>
                    <a:lnTo>
                      <a:pt x="24" y="58"/>
                    </a:lnTo>
                    <a:lnTo>
                      <a:pt x="20" y="62"/>
                    </a:lnTo>
                    <a:lnTo>
                      <a:pt x="17" y="69"/>
                    </a:lnTo>
                    <a:lnTo>
                      <a:pt x="15" y="71"/>
                    </a:lnTo>
                    <a:lnTo>
                      <a:pt x="13" y="73"/>
                    </a:lnTo>
                    <a:lnTo>
                      <a:pt x="8" y="75"/>
                    </a:lnTo>
                    <a:lnTo>
                      <a:pt x="6" y="73"/>
                    </a:lnTo>
                    <a:lnTo>
                      <a:pt x="4" y="71"/>
                    </a:lnTo>
                    <a:lnTo>
                      <a:pt x="2" y="69"/>
                    </a:lnTo>
                    <a:lnTo>
                      <a:pt x="2" y="64"/>
                    </a:lnTo>
                    <a:lnTo>
                      <a:pt x="0" y="60"/>
                    </a:lnTo>
                    <a:lnTo>
                      <a:pt x="0" y="53"/>
                    </a:lnTo>
                    <a:lnTo>
                      <a:pt x="0" y="44"/>
                    </a:lnTo>
                    <a:lnTo>
                      <a:pt x="2" y="38"/>
                    </a:lnTo>
                    <a:lnTo>
                      <a:pt x="2" y="31"/>
                    </a:lnTo>
                    <a:lnTo>
                      <a:pt x="4" y="22"/>
                    </a:lnTo>
                    <a:lnTo>
                      <a:pt x="6" y="18"/>
                    </a:lnTo>
                    <a:lnTo>
                      <a:pt x="8" y="11"/>
                    </a:lnTo>
                    <a:lnTo>
                      <a:pt x="11" y="7"/>
                    </a:lnTo>
                    <a:lnTo>
                      <a:pt x="15" y="2"/>
                    </a:lnTo>
                    <a:close/>
                  </a:path>
                </a:pathLst>
              </a:custGeom>
              <a:solidFill>
                <a:srgbClr val="121415"/>
              </a:solidFill>
              <a:ln w="9525">
                <a:noFill/>
                <a:round/>
                <a:headEnd/>
                <a:tailEnd/>
              </a:ln>
            </p:spPr>
            <p:txBody>
              <a:bodyPr/>
              <a:lstStyle/>
              <a:p>
                <a:endParaRPr lang="es-ES"/>
              </a:p>
            </p:txBody>
          </p:sp>
          <p:sp>
            <p:nvSpPr>
              <p:cNvPr id="148107" name="Freeform 651"/>
              <p:cNvSpPr>
                <a:spLocks/>
              </p:cNvSpPr>
              <p:nvPr/>
            </p:nvSpPr>
            <p:spPr bwMode="auto">
              <a:xfrm>
                <a:off x="4891" y="2505"/>
                <a:ext cx="34" cy="93"/>
              </a:xfrm>
              <a:custGeom>
                <a:avLst/>
                <a:gdLst/>
                <a:ahLst/>
                <a:cxnLst>
                  <a:cxn ang="0">
                    <a:pos x="16" y="7"/>
                  </a:cxn>
                  <a:cxn ang="0">
                    <a:pos x="20" y="2"/>
                  </a:cxn>
                  <a:cxn ang="0">
                    <a:pos x="23" y="0"/>
                  </a:cxn>
                  <a:cxn ang="0">
                    <a:pos x="27" y="0"/>
                  </a:cxn>
                  <a:cxn ang="0">
                    <a:pos x="29" y="2"/>
                  </a:cxn>
                  <a:cxn ang="0">
                    <a:pos x="32" y="5"/>
                  </a:cxn>
                  <a:cxn ang="0">
                    <a:pos x="32" y="9"/>
                  </a:cxn>
                  <a:cxn ang="0">
                    <a:pos x="34" y="16"/>
                  </a:cxn>
                  <a:cxn ang="0">
                    <a:pos x="34" y="22"/>
                  </a:cxn>
                  <a:cxn ang="0">
                    <a:pos x="34" y="31"/>
                  </a:cxn>
                  <a:cxn ang="0">
                    <a:pos x="32" y="40"/>
                  </a:cxn>
                  <a:cxn ang="0">
                    <a:pos x="32" y="49"/>
                  </a:cxn>
                  <a:cxn ang="0">
                    <a:pos x="29" y="58"/>
                  </a:cxn>
                  <a:cxn ang="0">
                    <a:pos x="27" y="67"/>
                  </a:cxn>
                  <a:cxn ang="0">
                    <a:pos x="23" y="74"/>
                  </a:cxn>
                  <a:cxn ang="0">
                    <a:pos x="20" y="80"/>
                  </a:cxn>
                  <a:cxn ang="0">
                    <a:pos x="16" y="87"/>
                  </a:cxn>
                  <a:cxn ang="0">
                    <a:pos x="14" y="89"/>
                  </a:cxn>
                  <a:cxn ang="0">
                    <a:pos x="12" y="91"/>
                  </a:cxn>
                  <a:cxn ang="0">
                    <a:pos x="7" y="93"/>
                  </a:cxn>
                  <a:cxn ang="0">
                    <a:pos x="5" y="91"/>
                  </a:cxn>
                  <a:cxn ang="0">
                    <a:pos x="3" y="89"/>
                  </a:cxn>
                  <a:cxn ang="0">
                    <a:pos x="0" y="85"/>
                  </a:cxn>
                  <a:cxn ang="0">
                    <a:pos x="0" y="78"/>
                  </a:cxn>
                  <a:cxn ang="0">
                    <a:pos x="0" y="71"/>
                  </a:cxn>
                  <a:cxn ang="0">
                    <a:pos x="0" y="62"/>
                  </a:cxn>
                  <a:cxn ang="0">
                    <a:pos x="0" y="54"/>
                  </a:cxn>
                  <a:cxn ang="0">
                    <a:pos x="3" y="45"/>
                  </a:cxn>
                  <a:cxn ang="0">
                    <a:pos x="5" y="36"/>
                  </a:cxn>
                  <a:cxn ang="0">
                    <a:pos x="7" y="27"/>
                  </a:cxn>
                  <a:cxn ang="0">
                    <a:pos x="9" y="20"/>
                  </a:cxn>
                  <a:cxn ang="0">
                    <a:pos x="14" y="14"/>
                  </a:cxn>
                  <a:cxn ang="0">
                    <a:pos x="16" y="7"/>
                  </a:cxn>
                </a:cxnLst>
                <a:rect l="0" t="0" r="r" b="b"/>
                <a:pathLst>
                  <a:path w="34" h="93">
                    <a:moveTo>
                      <a:pt x="16" y="7"/>
                    </a:moveTo>
                    <a:lnTo>
                      <a:pt x="20" y="2"/>
                    </a:lnTo>
                    <a:lnTo>
                      <a:pt x="23" y="0"/>
                    </a:lnTo>
                    <a:lnTo>
                      <a:pt x="27" y="0"/>
                    </a:lnTo>
                    <a:lnTo>
                      <a:pt x="29" y="2"/>
                    </a:lnTo>
                    <a:lnTo>
                      <a:pt x="32" y="5"/>
                    </a:lnTo>
                    <a:lnTo>
                      <a:pt x="32" y="9"/>
                    </a:lnTo>
                    <a:lnTo>
                      <a:pt x="34" y="16"/>
                    </a:lnTo>
                    <a:lnTo>
                      <a:pt x="34" y="22"/>
                    </a:lnTo>
                    <a:lnTo>
                      <a:pt x="34" y="31"/>
                    </a:lnTo>
                    <a:lnTo>
                      <a:pt x="32" y="40"/>
                    </a:lnTo>
                    <a:lnTo>
                      <a:pt x="32" y="49"/>
                    </a:lnTo>
                    <a:lnTo>
                      <a:pt x="29" y="58"/>
                    </a:lnTo>
                    <a:lnTo>
                      <a:pt x="27" y="67"/>
                    </a:lnTo>
                    <a:lnTo>
                      <a:pt x="23" y="74"/>
                    </a:lnTo>
                    <a:lnTo>
                      <a:pt x="20" y="80"/>
                    </a:lnTo>
                    <a:lnTo>
                      <a:pt x="16" y="87"/>
                    </a:lnTo>
                    <a:lnTo>
                      <a:pt x="14" y="89"/>
                    </a:lnTo>
                    <a:lnTo>
                      <a:pt x="12" y="91"/>
                    </a:lnTo>
                    <a:lnTo>
                      <a:pt x="7" y="93"/>
                    </a:lnTo>
                    <a:lnTo>
                      <a:pt x="5" y="91"/>
                    </a:lnTo>
                    <a:lnTo>
                      <a:pt x="3" y="89"/>
                    </a:lnTo>
                    <a:lnTo>
                      <a:pt x="0" y="85"/>
                    </a:lnTo>
                    <a:lnTo>
                      <a:pt x="0" y="78"/>
                    </a:lnTo>
                    <a:lnTo>
                      <a:pt x="0" y="71"/>
                    </a:lnTo>
                    <a:lnTo>
                      <a:pt x="0" y="62"/>
                    </a:lnTo>
                    <a:lnTo>
                      <a:pt x="0" y="54"/>
                    </a:lnTo>
                    <a:lnTo>
                      <a:pt x="3" y="45"/>
                    </a:lnTo>
                    <a:lnTo>
                      <a:pt x="5" y="36"/>
                    </a:lnTo>
                    <a:lnTo>
                      <a:pt x="7" y="27"/>
                    </a:lnTo>
                    <a:lnTo>
                      <a:pt x="9" y="20"/>
                    </a:lnTo>
                    <a:lnTo>
                      <a:pt x="14" y="14"/>
                    </a:lnTo>
                    <a:lnTo>
                      <a:pt x="16" y="7"/>
                    </a:lnTo>
                    <a:close/>
                  </a:path>
                </a:pathLst>
              </a:custGeom>
              <a:solidFill>
                <a:srgbClr val="121415"/>
              </a:solidFill>
              <a:ln w="9525">
                <a:noFill/>
                <a:round/>
                <a:headEnd/>
                <a:tailEnd/>
              </a:ln>
            </p:spPr>
            <p:txBody>
              <a:bodyPr/>
              <a:lstStyle/>
              <a:p>
                <a:endParaRPr lang="es-ES"/>
              </a:p>
            </p:txBody>
          </p:sp>
          <p:sp>
            <p:nvSpPr>
              <p:cNvPr id="148108" name="Freeform 652"/>
              <p:cNvSpPr>
                <a:spLocks/>
              </p:cNvSpPr>
              <p:nvPr/>
            </p:nvSpPr>
            <p:spPr bwMode="auto">
              <a:xfrm>
                <a:off x="4891" y="2692"/>
                <a:ext cx="34" cy="93"/>
              </a:xfrm>
              <a:custGeom>
                <a:avLst/>
                <a:gdLst/>
                <a:ahLst/>
                <a:cxnLst>
                  <a:cxn ang="0">
                    <a:pos x="18" y="6"/>
                  </a:cxn>
                  <a:cxn ang="0">
                    <a:pos x="20" y="2"/>
                  </a:cxn>
                  <a:cxn ang="0">
                    <a:pos x="25" y="0"/>
                  </a:cxn>
                  <a:cxn ang="0">
                    <a:pos x="27" y="0"/>
                  </a:cxn>
                  <a:cxn ang="0">
                    <a:pos x="29" y="2"/>
                  </a:cxn>
                  <a:cxn ang="0">
                    <a:pos x="32" y="4"/>
                  </a:cxn>
                  <a:cxn ang="0">
                    <a:pos x="34" y="9"/>
                  </a:cxn>
                  <a:cxn ang="0">
                    <a:pos x="34" y="15"/>
                  </a:cxn>
                  <a:cxn ang="0">
                    <a:pos x="34" y="22"/>
                  </a:cxn>
                  <a:cxn ang="0">
                    <a:pos x="34" y="31"/>
                  </a:cxn>
                  <a:cxn ang="0">
                    <a:pos x="34" y="40"/>
                  </a:cxn>
                  <a:cxn ang="0">
                    <a:pos x="32" y="49"/>
                  </a:cxn>
                  <a:cxn ang="0">
                    <a:pos x="29" y="57"/>
                  </a:cxn>
                  <a:cxn ang="0">
                    <a:pos x="27" y="66"/>
                  </a:cxn>
                  <a:cxn ang="0">
                    <a:pos x="25" y="73"/>
                  </a:cxn>
                  <a:cxn ang="0">
                    <a:pos x="20" y="80"/>
                  </a:cxn>
                  <a:cxn ang="0">
                    <a:pos x="18" y="86"/>
                  </a:cxn>
                  <a:cxn ang="0">
                    <a:pos x="14" y="91"/>
                  </a:cxn>
                  <a:cxn ang="0">
                    <a:pos x="12" y="93"/>
                  </a:cxn>
                  <a:cxn ang="0">
                    <a:pos x="9" y="93"/>
                  </a:cxn>
                  <a:cxn ang="0">
                    <a:pos x="5" y="93"/>
                  </a:cxn>
                  <a:cxn ang="0">
                    <a:pos x="3" y="89"/>
                  </a:cxn>
                  <a:cxn ang="0">
                    <a:pos x="3" y="84"/>
                  </a:cxn>
                  <a:cxn ang="0">
                    <a:pos x="0" y="80"/>
                  </a:cxn>
                  <a:cxn ang="0">
                    <a:pos x="0" y="71"/>
                  </a:cxn>
                  <a:cxn ang="0">
                    <a:pos x="0" y="62"/>
                  </a:cxn>
                  <a:cxn ang="0">
                    <a:pos x="3" y="53"/>
                  </a:cxn>
                  <a:cxn ang="0">
                    <a:pos x="3" y="44"/>
                  </a:cxn>
                  <a:cxn ang="0">
                    <a:pos x="5" y="35"/>
                  </a:cxn>
                  <a:cxn ang="0">
                    <a:pos x="7" y="26"/>
                  </a:cxn>
                  <a:cxn ang="0">
                    <a:pos x="12" y="20"/>
                  </a:cxn>
                  <a:cxn ang="0">
                    <a:pos x="14" y="13"/>
                  </a:cxn>
                  <a:cxn ang="0">
                    <a:pos x="18" y="6"/>
                  </a:cxn>
                </a:cxnLst>
                <a:rect l="0" t="0" r="r" b="b"/>
                <a:pathLst>
                  <a:path w="34" h="93">
                    <a:moveTo>
                      <a:pt x="18" y="6"/>
                    </a:moveTo>
                    <a:lnTo>
                      <a:pt x="20" y="2"/>
                    </a:lnTo>
                    <a:lnTo>
                      <a:pt x="25" y="0"/>
                    </a:lnTo>
                    <a:lnTo>
                      <a:pt x="27" y="0"/>
                    </a:lnTo>
                    <a:lnTo>
                      <a:pt x="29" y="2"/>
                    </a:lnTo>
                    <a:lnTo>
                      <a:pt x="32" y="4"/>
                    </a:lnTo>
                    <a:lnTo>
                      <a:pt x="34" y="9"/>
                    </a:lnTo>
                    <a:lnTo>
                      <a:pt x="34" y="15"/>
                    </a:lnTo>
                    <a:lnTo>
                      <a:pt x="34" y="22"/>
                    </a:lnTo>
                    <a:lnTo>
                      <a:pt x="34" y="31"/>
                    </a:lnTo>
                    <a:lnTo>
                      <a:pt x="34" y="40"/>
                    </a:lnTo>
                    <a:lnTo>
                      <a:pt x="32" y="49"/>
                    </a:lnTo>
                    <a:lnTo>
                      <a:pt x="29" y="57"/>
                    </a:lnTo>
                    <a:lnTo>
                      <a:pt x="27" y="66"/>
                    </a:lnTo>
                    <a:lnTo>
                      <a:pt x="25" y="73"/>
                    </a:lnTo>
                    <a:lnTo>
                      <a:pt x="20" y="80"/>
                    </a:lnTo>
                    <a:lnTo>
                      <a:pt x="18" y="86"/>
                    </a:lnTo>
                    <a:lnTo>
                      <a:pt x="14" y="91"/>
                    </a:lnTo>
                    <a:lnTo>
                      <a:pt x="12" y="93"/>
                    </a:lnTo>
                    <a:lnTo>
                      <a:pt x="9" y="93"/>
                    </a:lnTo>
                    <a:lnTo>
                      <a:pt x="5" y="93"/>
                    </a:lnTo>
                    <a:lnTo>
                      <a:pt x="3" y="89"/>
                    </a:lnTo>
                    <a:lnTo>
                      <a:pt x="3" y="84"/>
                    </a:lnTo>
                    <a:lnTo>
                      <a:pt x="0" y="80"/>
                    </a:lnTo>
                    <a:lnTo>
                      <a:pt x="0" y="71"/>
                    </a:lnTo>
                    <a:lnTo>
                      <a:pt x="0" y="62"/>
                    </a:lnTo>
                    <a:lnTo>
                      <a:pt x="3" y="53"/>
                    </a:lnTo>
                    <a:lnTo>
                      <a:pt x="3" y="44"/>
                    </a:lnTo>
                    <a:lnTo>
                      <a:pt x="5" y="35"/>
                    </a:lnTo>
                    <a:lnTo>
                      <a:pt x="7" y="26"/>
                    </a:lnTo>
                    <a:lnTo>
                      <a:pt x="12" y="20"/>
                    </a:lnTo>
                    <a:lnTo>
                      <a:pt x="14" y="13"/>
                    </a:lnTo>
                    <a:lnTo>
                      <a:pt x="18" y="6"/>
                    </a:lnTo>
                    <a:close/>
                  </a:path>
                </a:pathLst>
              </a:custGeom>
              <a:solidFill>
                <a:srgbClr val="121415"/>
              </a:solidFill>
              <a:ln w="9525">
                <a:noFill/>
                <a:round/>
                <a:headEnd/>
                <a:tailEnd/>
              </a:ln>
            </p:spPr>
            <p:txBody>
              <a:bodyPr/>
              <a:lstStyle/>
              <a:p>
                <a:endParaRPr lang="es-ES"/>
              </a:p>
            </p:txBody>
          </p:sp>
          <p:sp>
            <p:nvSpPr>
              <p:cNvPr id="148109" name="Freeform 653"/>
              <p:cNvSpPr>
                <a:spLocks/>
              </p:cNvSpPr>
              <p:nvPr/>
            </p:nvSpPr>
            <p:spPr bwMode="auto">
              <a:xfrm>
                <a:off x="4891" y="2889"/>
                <a:ext cx="36" cy="96"/>
              </a:xfrm>
              <a:custGeom>
                <a:avLst/>
                <a:gdLst/>
                <a:ahLst/>
                <a:cxnLst>
                  <a:cxn ang="0">
                    <a:pos x="18" y="7"/>
                  </a:cxn>
                  <a:cxn ang="0">
                    <a:pos x="23" y="3"/>
                  </a:cxn>
                  <a:cxn ang="0">
                    <a:pos x="25" y="0"/>
                  </a:cxn>
                  <a:cxn ang="0">
                    <a:pos x="27" y="0"/>
                  </a:cxn>
                  <a:cxn ang="0">
                    <a:pos x="29" y="0"/>
                  </a:cxn>
                  <a:cxn ang="0">
                    <a:pos x="32" y="3"/>
                  </a:cxn>
                  <a:cxn ang="0">
                    <a:pos x="34" y="7"/>
                  </a:cxn>
                  <a:cxn ang="0">
                    <a:pos x="36" y="14"/>
                  </a:cxn>
                  <a:cxn ang="0">
                    <a:pos x="36" y="20"/>
                  </a:cxn>
                  <a:cxn ang="0">
                    <a:pos x="36" y="29"/>
                  </a:cxn>
                  <a:cxn ang="0">
                    <a:pos x="34" y="38"/>
                  </a:cxn>
                  <a:cxn ang="0">
                    <a:pos x="32" y="47"/>
                  </a:cxn>
                  <a:cxn ang="0">
                    <a:pos x="32" y="58"/>
                  </a:cxn>
                  <a:cxn ang="0">
                    <a:pos x="27" y="65"/>
                  </a:cxn>
                  <a:cxn ang="0">
                    <a:pos x="25" y="74"/>
                  </a:cxn>
                  <a:cxn ang="0">
                    <a:pos x="23" y="80"/>
                  </a:cxn>
                  <a:cxn ang="0">
                    <a:pos x="18" y="87"/>
                  </a:cxn>
                  <a:cxn ang="0">
                    <a:pos x="16" y="91"/>
                  </a:cxn>
                  <a:cxn ang="0">
                    <a:pos x="12" y="94"/>
                  </a:cxn>
                  <a:cxn ang="0">
                    <a:pos x="9" y="96"/>
                  </a:cxn>
                  <a:cxn ang="0">
                    <a:pos x="7" y="94"/>
                  </a:cxn>
                  <a:cxn ang="0">
                    <a:pos x="5" y="91"/>
                  </a:cxn>
                  <a:cxn ang="0">
                    <a:pos x="3" y="87"/>
                  </a:cxn>
                  <a:cxn ang="0">
                    <a:pos x="3" y="82"/>
                  </a:cxn>
                  <a:cxn ang="0">
                    <a:pos x="0" y="74"/>
                  </a:cxn>
                  <a:cxn ang="0">
                    <a:pos x="3" y="65"/>
                  </a:cxn>
                  <a:cxn ang="0">
                    <a:pos x="3" y="56"/>
                  </a:cxn>
                  <a:cxn ang="0">
                    <a:pos x="5" y="47"/>
                  </a:cxn>
                  <a:cxn ang="0">
                    <a:pos x="7" y="38"/>
                  </a:cxn>
                  <a:cxn ang="0">
                    <a:pos x="9" y="29"/>
                  </a:cxn>
                  <a:cxn ang="0">
                    <a:pos x="12" y="20"/>
                  </a:cxn>
                  <a:cxn ang="0">
                    <a:pos x="14" y="14"/>
                  </a:cxn>
                  <a:cxn ang="0">
                    <a:pos x="18" y="7"/>
                  </a:cxn>
                </a:cxnLst>
                <a:rect l="0" t="0" r="r" b="b"/>
                <a:pathLst>
                  <a:path w="36" h="96">
                    <a:moveTo>
                      <a:pt x="18" y="7"/>
                    </a:moveTo>
                    <a:lnTo>
                      <a:pt x="23" y="3"/>
                    </a:lnTo>
                    <a:lnTo>
                      <a:pt x="25" y="0"/>
                    </a:lnTo>
                    <a:lnTo>
                      <a:pt x="27" y="0"/>
                    </a:lnTo>
                    <a:lnTo>
                      <a:pt x="29" y="0"/>
                    </a:lnTo>
                    <a:lnTo>
                      <a:pt x="32" y="3"/>
                    </a:lnTo>
                    <a:lnTo>
                      <a:pt x="34" y="7"/>
                    </a:lnTo>
                    <a:lnTo>
                      <a:pt x="36" y="14"/>
                    </a:lnTo>
                    <a:lnTo>
                      <a:pt x="36" y="20"/>
                    </a:lnTo>
                    <a:lnTo>
                      <a:pt x="36" y="29"/>
                    </a:lnTo>
                    <a:lnTo>
                      <a:pt x="34" y="38"/>
                    </a:lnTo>
                    <a:lnTo>
                      <a:pt x="32" y="47"/>
                    </a:lnTo>
                    <a:lnTo>
                      <a:pt x="32" y="58"/>
                    </a:lnTo>
                    <a:lnTo>
                      <a:pt x="27" y="65"/>
                    </a:lnTo>
                    <a:lnTo>
                      <a:pt x="25" y="74"/>
                    </a:lnTo>
                    <a:lnTo>
                      <a:pt x="23" y="80"/>
                    </a:lnTo>
                    <a:lnTo>
                      <a:pt x="18" y="87"/>
                    </a:lnTo>
                    <a:lnTo>
                      <a:pt x="16" y="91"/>
                    </a:lnTo>
                    <a:lnTo>
                      <a:pt x="12" y="94"/>
                    </a:lnTo>
                    <a:lnTo>
                      <a:pt x="9" y="96"/>
                    </a:lnTo>
                    <a:lnTo>
                      <a:pt x="7" y="94"/>
                    </a:lnTo>
                    <a:lnTo>
                      <a:pt x="5" y="91"/>
                    </a:lnTo>
                    <a:lnTo>
                      <a:pt x="3" y="87"/>
                    </a:lnTo>
                    <a:lnTo>
                      <a:pt x="3" y="82"/>
                    </a:lnTo>
                    <a:lnTo>
                      <a:pt x="0" y="74"/>
                    </a:lnTo>
                    <a:lnTo>
                      <a:pt x="3" y="65"/>
                    </a:lnTo>
                    <a:lnTo>
                      <a:pt x="3" y="56"/>
                    </a:lnTo>
                    <a:lnTo>
                      <a:pt x="5" y="47"/>
                    </a:lnTo>
                    <a:lnTo>
                      <a:pt x="7" y="38"/>
                    </a:lnTo>
                    <a:lnTo>
                      <a:pt x="9" y="29"/>
                    </a:lnTo>
                    <a:lnTo>
                      <a:pt x="12" y="20"/>
                    </a:lnTo>
                    <a:lnTo>
                      <a:pt x="14" y="14"/>
                    </a:lnTo>
                    <a:lnTo>
                      <a:pt x="18" y="7"/>
                    </a:lnTo>
                    <a:close/>
                  </a:path>
                </a:pathLst>
              </a:custGeom>
              <a:solidFill>
                <a:srgbClr val="121415"/>
              </a:solidFill>
              <a:ln w="9525">
                <a:noFill/>
                <a:round/>
                <a:headEnd/>
                <a:tailEnd/>
              </a:ln>
            </p:spPr>
            <p:txBody>
              <a:bodyPr/>
              <a:lstStyle/>
              <a:p>
                <a:endParaRPr lang="es-ES"/>
              </a:p>
            </p:txBody>
          </p:sp>
          <p:sp>
            <p:nvSpPr>
              <p:cNvPr id="148110" name="Freeform 654"/>
              <p:cNvSpPr>
                <a:spLocks/>
              </p:cNvSpPr>
              <p:nvPr/>
            </p:nvSpPr>
            <p:spPr bwMode="auto">
              <a:xfrm>
                <a:off x="5073" y="2303"/>
                <a:ext cx="27" cy="82"/>
              </a:xfrm>
              <a:custGeom>
                <a:avLst/>
                <a:gdLst/>
                <a:ahLst/>
                <a:cxnLst>
                  <a:cxn ang="0">
                    <a:pos x="14" y="5"/>
                  </a:cxn>
                  <a:cxn ang="0">
                    <a:pos x="16" y="2"/>
                  </a:cxn>
                  <a:cxn ang="0">
                    <a:pos x="18" y="0"/>
                  </a:cxn>
                  <a:cxn ang="0">
                    <a:pos x="23" y="0"/>
                  </a:cxn>
                  <a:cxn ang="0">
                    <a:pos x="25" y="2"/>
                  </a:cxn>
                  <a:cxn ang="0">
                    <a:pos x="25" y="5"/>
                  </a:cxn>
                  <a:cxn ang="0">
                    <a:pos x="27" y="9"/>
                  </a:cxn>
                  <a:cxn ang="0">
                    <a:pos x="27" y="16"/>
                  </a:cxn>
                  <a:cxn ang="0">
                    <a:pos x="27" y="22"/>
                  </a:cxn>
                  <a:cxn ang="0">
                    <a:pos x="27" y="29"/>
                  </a:cxn>
                  <a:cxn ang="0">
                    <a:pos x="27" y="38"/>
                  </a:cxn>
                  <a:cxn ang="0">
                    <a:pos x="25" y="45"/>
                  </a:cxn>
                  <a:cxn ang="0">
                    <a:pos x="25" y="54"/>
                  </a:cxn>
                  <a:cxn ang="0">
                    <a:pos x="23" y="60"/>
                  </a:cxn>
                  <a:cxn ang="0">
                    <a:pos x="20" y="67"/>
                  </a:cxn>
                  <a:cxn ang="0">
                    <a:pos x="18" y="74"/>
                  </a:cxn>
                  <a:cxn ang="0">
                    <a:pos x="14" y="78"/>
                  </a:cxn>
                  <a:cxn ang="0">
                    <a:pos x="12" y="80"/>
                  </a:cxn>
                  <a:cxn ang="0">
                    <a:pos x="9" y="82"/>
                  </a:cxn>
                  <a:cxn ang="0">
                    <a:pos x="7" y="82"/>
                  </a:cxn>
                  <a:cxn ang="0">
                    <a:pos x="5" y="82"/>
                  </a:cxn>
                  <a:cxn ang="0">
                    <a:pos x="3" y="78"/>
                  </a:cxn>
                  <a:cxn ang="0">
                    <a:pos x="0" y="74"/>
                  </a:cxn>
                  <a:cxn ang="0">
                    <a:pos x="0" y="69"/>
                  </a:cxn>
                  <a:cxn ang="0">
                    <a:pos x="0" y="62"/>
                  </a:cxn>
                  <a:cxn ang="0">
                    <a:pos x="0" y="54"/>
                  </a:cxn>
                  <a:cxn ang="0">
                    <a:pos x="0" y="47"/>
                  </a:cxn>
                  <a:cxn ang="0">
                    <a:pos x="3" y="38"/>
                  </a:cxn>
                  <a:cxn ang="0">
                    <a:pos x="3" y="31"/>
                  </a:cxn>
                  <a:cxn ang="0">
                    <a:pos x="5" y="22"/>
                  </a:cxn>
                  <a:cxn ang="0">
                    <a:pos x="7" y="16"/>
                  </a:cxn>
                  <a:cxn ang="0">
                    <a:pos x="12" y="11"/>
                  </a:cxn>
                  <a:cxn ang="0">
                    <a:pos x="14" y="5"/>
                  </a:cxn>
                </a:cxnLst>
                <a:rect l="0" t="0" r="r" b="b"/>
                <a:pathLst>
                  <a:path w="27" h="82">
                    <a:moveTo>
                      <a:pt x="14" y="5"/>
                    </a:moveTo>
                    <a:lnTo>
                      <a:pt x="16" y="2"/>
                    </a:lnTo>
                    <a:lnTo>
                      <a:pt x="18" y="0"/>
                    </a:lnTo>
                    <a:lnTo>
                      <a:pt x="23" y="0"/>
                    </a:lnTo>
                    <a:lnTo>
                      <a:pt x="25" y="2"/>
                    </a:lnTo>
                    <a:lnTo>
                      <a:pt x="25" y="5"/>
                    </a:lnTo>
                    <a:lnTo>
                      <a:pt x="27" y="9"/>
                    </a:lnTo>
                    <a:lnTo>
                      <a:pt x="27" y="16"/>
                    </a:lnTo>
                    <a:lnTo>
                      <a:pt x="27" y="22"/>
                    </a:lnTo>
                    <a:lnTo>
                      <a:pt x="27" y="29"/>
                    </a:lnTo>
                    <a:lnTo>
                      <a:pt x="27" y="38"/>
                    </a:lnTo>
                    <a:lnTo>
                      <a:pt x="25" y="45"/>
                    </a:lnTo>
                    <a:lnTo>
                      <a:pt x="25" y="54"/>
                    </a:lnTo>
                    <a:lnTo>
                      <a:pt x="23" y="60"/>
                    </a:lnTo>
                    <a:lnTo>
                      <a:pt x="20" y="67"/>
                    </a:lnTo>
                    <a:lnTo>
                      <a:pt x="18" y="74"/>
                    </a:lnTo>
                    <a:lnTo>
                      <a:pt x="14" y="78"/>
                    </a:lnTo>
                    <a:lnTo>
                      <a:pt x="12" y="80"/>
                    </a:lnTo>
                    <a:lnTo>
                      <a:pt x="9" y="82"/>
                    </a:lnTo>
                    <a:lnTo>
                      <a:pt x="7" y="82"/>
                    </a:lnTo>
                    <a:lnTo>
                      <a:pt x="5" y="82"/>
                    </a:lnTo>
                    <a:lnTo>
                      <a:pt x="3" y="78"/>
                    </a:lnTo>
                    <a:lnTo>
                      <a:pt x="0" y="74"/>
                    </a:lnTo>
                    <a:lnTo>
                      <a:pt x="0" y="69"/>
                    </a:lnTo>
                    <a:lnTo>
                      <a:pt x="0" y="62"/>
                    </a:lnTo>
                    <a:lnTo>
                      <a:pt x="0" y="54"/>
                    </a:lnTo>
                    <a:lnTo>
                      <a:pt x="0" y="47"/>
                    </a:lnTo>
                    <a:lnTo>
                      <a:pt x="3" y="38"/>
                    </a:lnTo>
                    <a:lnTo>
                      <a:pt x="3" y="31"/>
                    </a:lnTo>
                    <a:lnTo>
                      <a:pt x="5" y="22"/>
                    </a:lnTo>
                    <a:lnTo>
                      <a:pt x="7" y="16"/>
                    </a:lnTo>
                    <a:lnTo>
                      <a:pt x="12" y="11"/>
                    </a:lnTo>
                    <a:lnTo>
                      <a:pt x="14" y="5"/>
                    </a:lnTo>
                    <a:close/>
                  </a:path>
                </a:pathLst>
              </a:custGeom>
              <a:solidFill>
                <a:srgbClr val="121415"/>
              </a:solidFill>
              <a:ln w="9525">
                <a:noFill/>
                <a:round/>
                <a:headEnd/>
                <a:tailEnd/>
              </a:ln>
            </p:spPr>
            <p:txBody>
              <a:bodyPr/>
              <a:lstStyle/>
              <a:p>
                <a:endParaRPr lang="es-ES"/>
              </a:p>
            </p:txBody>
          </p:sp>
          <p:sp>
            <p:nvSpPr>
              <p:cNvPr id="148111" name="Freeform 655"/>
              <p:cNvSpPr>
                <a:spLocks/>
              </p:cNvSpPr>
              <p:nvPr/>
            </p:nvSpPr>
            <p:spPr bwMode="auto">
              <a:xfrm>
                <a:off x="5073" y="2459"/>
                <a:ext cx="29" cy="84"/>
              </a:xfrm>
              <a:custGeom>
                <a:avLst/>
                <a:gdLst/>
                <a:ahLst/>
                <a:cxnLst>
                  <a:cxn ang="0">
                    <a:pos x="16" y="4"/>
                  </a:cxn>
                  <a:cxn ang="0">
                    <a:pos x="18" y="2"/>
                  </a:cxn>
                  <a:cxn ang="0">
                    <a:pos x="20" y="0"/>
                  </a:cxn>
                  <a:cxn ang="0">
                    <a:pos x="23" y="0"/>
                  </a:cxn>
                  <a:cxn ang="0">
                    <a:pos x="25" y="2"/>
                  </a:cxn>
                  <a:cxn ang="0">
                    <a:pos x="27" y="4"/>
                  </a:cxn>
                  <a:cxn ang="0">
                    <a:pos x="29" y="9"/>
                  </a:cxn>
                  <a:cxn ang="0">
                    <a:pos x="29" y="13"/>
                  </a:cxn>
                  <a:cxn ang="0">
                    <a:pos x="29" y="20"/>
                  </a:cxn>
                  <a:cxn ang="0">
                    <a:pos x="29" y="29"/>
                  </a:cxn>
                  <a:cxn ang="0">
                    <a:pos x="29" y="35"/>
                  </a:cxn>
                  <a:cxn ang="0">
                    <a:pos x="27" y="44"/>
                  </a:cxn>
                  <a:cxn ang="0">
                    <a:pos x="25" y="53"/>
                  </a:cxn>
                  <a:cxn ang="0">
                    <a:pos x="23" y="60"/>
                  </a:cxn>
                  <a:cxn ang="0">
                    <a:pos x="20" y="66"/>
                  </a:cxn>
                  <a:cxn ang="0">
                    <a:pos x="18" y="73"/>
                  </a:cxn>
                  <a:cxn ang="0">
                    <a:pos x="16" y="77"/>
                  </a:cxn>
                  <a:cxn ang="0">
                    <a:pos x="14" y="82"/>
                  </a:cxn>
                  <a:cxn ang="0">
                    <a:pos x="9" y="82"/>
                  </a:cxn>
                  <a:cxn ang="0">
                    <a:pos x="7" y="84"/>
                  </a:cxn>
                  <a:cxn ang="0">
                    <a:pos x="5" y="82"/>
                  </a:cxn>
                  <a:cxn ang="0">
                    <a:pos x="3" y="80"/>
                  </a:cxn>
                  <a:cxn ang="0">
                    <a:pos x="3" y="75"/>
                  </a:cxn>
                  <a:cxn ang="0">
                    <a:pos x="0" y="68"/>
                  </a:cxn>
                  <a:cxn ang="0">
                    <a:pos x="0" y="62"/>
                  </a:cxn>
                  <a:cxn ang="0">
                    <a:pos x="0" y="55"/>
                  </a:cxn>
                  <a:cxn ang="0">
                    <a:pos x="3" y="46"/>
                  </a:cxn>
                  <a:cxn ang="0">
                    <a:pos x="3" y="37"/>
                  </a:cxn>
                  <a:cxn ang="0">
                    <a:pos x="5" y="31"/>
                  </a:cxn>
                  <a:cxn ang="0">
                    <a:pos x="7" y="22"/>
                  </a:cxn>
                  <a:cxn ang="0">
                    <a:pos x="9" y="15"/>
                  </a:cxn>
                  <a:cxn ang="0">
                    <a:pos x="12" y="11"/>
                  </a:cxn>
                  <a:cxn ang="0">
                    <a:pos x="16" y="4"/>
                  </a:cxn>
                </a:cxnLst>
                <a:rect l="0" t="0" r="r" b="b"/>
                <a:pathLst>
                  <a:path w="29" h="84">
                    <a:moveTo>
                      <a:pt x="16" y="4"/>
                    </a:moveTo>
                    <a:lnTo>
                      <a:pt x="18" y="2"/>
                    </a:lnTo>
                    <a:lnTo>
                      <a:pt x="20" y="0"/>
                    </a:lnTo>
                    <a:lnTo>
                      <a:pt x="23" y="0"/>
                    </a:lnTo>
                    <a:lnTo>
                      <a:pt x="25" y="2"/>
                    </a:lnTo>
                    <a:lnTo>
                      <a:pt x="27" y="4"/>
                    </a:lnTo>
                    <a:lnTo>
                      <a:pt x="29" y="9"/>
                    </a:lnTo>
                    <a:lnTo>
                      <a:pt x="29" y="13"/>
                    </a:lnTo>
                    <a:lnTo>
                      <a:pt x="29" y="20"/>
                    </a:lnTo>
                    <a:lnTo>
                      <a:pt x="29" y="29"/>
                    </a:lnTo>
                    <a:lnTo>
                      <a:pt x="29" y="35"/>
                    </a:lnTo>
                    <a:lnTo>
                      <a:pt x="27" y="44"/>
                    </a:lnTo>
                    <a:lnTo>
                      <a:pt x="25" y="53"/>
                    </a:lnTo>
                    <a:lnTo>
                      <a:pt x="23" y="60"/>
                    </a:lnTo>
                    <a:lnTo>
                      <a:pt x="20" y="66"/>
                    </a:lnTo>
                    <a:lnTo>
                      <a:pt x="18" y="73"/>
                    </a:lnTo>
                    <a:lnTo>
                      <a:pt x="16" y="77"/>
                    </a:lnTo>
                    <a:lnTo>
                      <a:pt x="14" y="82"/>
                    </a:lnTo>
                    <a:lnTo>
                      <a:pt x="9" y="82"/>
                    </a:lnTo>
                    <a:lnTo>
                      <a:pt x="7" y="84"/>
                    </a:lnTo>
                    <a:lnTo>
                      <a:pt x="5" y="82"/>
                    </a:lnTo>
                    <a:lnTo>
                      <a:pt x="3" y="80"/>
                    </a:lnTo>
                    <a:lnTo>
                      <a:pt x="3" y="75"/>
                    </a:lnTo>
                    <a:lnTo>
                      <a:pt x="0" y="68"/>
                    </a:lnTo>
                    <a:lnTo>
                      <a:pt x="0" y="62"/>
                    </a:lnTo>
                    <a:lnTo>
                      <a:pt x="0" y="55"/>
                    </a:lnTo>
                    <a:lnTo>
                      <a:pt x="3" y="46"/>
                    </a:lnTo>
                    <a:lnTo>
                      <a:pt x="3" y="37"/>
                    </a:lnTo>
                    <a:lnTo>
                      <a:pt x="5" y="31"/>
                    </a:lnTo>
                    <a:lnTo>
                      <a:pt x="7" y="22"/>
                    </a:lnTo>
                    <a:lnTo>
                      <a:pt x="9" y="15"/>
                    </a:lnTo>
                    <a:lnTo>
                      <a:pt x="12" y="11"/>
                    </a:lnTo>
                    <a:lnTo>
                      <a:pt x="16" y="4"/>
                    </a:lnTo>
                    <a:close/>
                  </a:path>
                </a:pathLst>
              </a:custGeom>
              <a:solidFill>
                <a:srgbClr val="121415"/>
              </a:solidFill>
              <a:ln w="9525">
                <a:noFill/>
                <a:round/>
                <a:headEnd/>
                <a:tailEnd/>
              </a:ln>
            </p:spPr>
            <p:txBody>
              <a:bodyPr/>
              <a:lstStyle/>
              <a:p>
                <a:endParaRPr lang="es-ES"/>
              </a:p>
            </p:txBody>
          </p:sp>
          <p:sp>
            <p:nvSpPr>
              <p:cNvPr id="148112" name="Freeform 656"/>
              <p:cNvSpPr>
                <a:spLocks/>
              </p:cNvSpPr>
              <p:nvPr/>
            </p:nvSpPr>
            <p:spPr bwMode="auto">
              <a:xfrm>
                <a:off x="5076" y="2614"/>
                <a:ext cx="28" cy="87"/>
              </a:xfrm>
              <a:custGeom>
                <a:avLst/>
                <a:gdLst/>
                <a:ahLst/>
                <a:cxnLst>
                  <a:cxn ang="0">
                    <a:pos x="13" y="7"/>
                  </a:cxn>
                  <a:cxn ang="0">
                    <a:pos x="15" y="2"/>
                  </a:cxn>
                  <a:cxn ang="0">
                    <a:pos x="20" y="0"/>
                  </a:cxn>
                  <a:cxn ang="0">
                    <a:pos x="22" y="0"/>
                  </a:cxn>
                  <a:cxn ang="0">
                    <a:pos x="24" y="2"/>
                  </a:cxn>
                  <a:cxn ang="0">
                    <a:pos x="26" y="4"/>
                  </a:cxn>
                  <a:cxn ang="0">
                    <a:pos x="26" y="9"/>
                  </a:cxn>
                  <a:cxn ang="0">
                    <a:pos x="28" y="13"/>
                  </a:cxn>
                  <a:cxn ang="0">
                    <a:pos x="28" y="20"/>
                  </a:cxn>
                  <a:cxn ang="0">
                    <a:pos x="28" y="29"/>
                  </a:cxn>
                  <a:cxn ang="0">
                    <a:pos x="26" y="36"/>
                  </a:cxn>
                  <a:cxn ang="0">
                    <a:pos x="26" y="44"/>
                  </a:cxn>
                  <a:cxn ang="0">
                    <a:pos x="24" y="53"/>
                  </a:cxn>
                  <a:cxn ang="0">
                    <a:pos x="22" y="60"/>
                  </a:cxn>
                  <a:cxn ang="0">
                    <a:pos x="20" y="67"/>
                  </a:cxn>
                  <a:cxn ang="0">
                    <a:pos x="17" y="73"/>
                  </a:cxn>
                  <a:cxn ang="0">
                    <a:pos x="13" y="80"/>
                  </a:cxn>
                  <a:cxn ang="0">
                    <a:pos x="11" y="82"/>
                  </a:cxn>
                  <a:cxn ang="0">
                    <a:pos x="9" y="84"/>
                  </a:cxn>
                  <a:cxn ang="0">
                    <a:pos x="6" y="87"/>
                  </a:cxn>
                  <a:cxn ang="0">
                    <a:pos x="4" y="84"/>
                  </a:cxn>
                  <a:cxn ang="0">
                    <a:pos x="2" y="82"/>
                  </a:cxn>
                  <a:cxn ang="0">
                    <a:pos x="0" y="78"/>
                  </a:cxn>
                  <a:cxn ang="0">
                    <a:pos x="0" y="71"/>
                  </a:cxn>
                  <a:cxn ang="0">
                    <a:pos x="0" y="64"/>
                  </a:cxn>
                  <a:cxn ang="0">
                    <a:pos x="0" y="58"/>
                  </a:cxn>
                  <a:cxn ang="0">
                    <a:pos x="0" y="49"/>
                  </a:cxn>
                  <a:cxn ang="0">
                    <a:pos x="2" y="40"/>
                  </a:cxn>
                  <a:cxn ang="0">
                    <a:pos x="4" y="33"/>
                  </a:cxn>
                  <a:cxn ang="0">
                    <a:pos x="6" y="24"/>
                  </a:cxn>
                  <a:cxn ang="0">
                    <a:pos x="9" y="18"/>
                  </a:cxn>
                  <a:cxn ang="0">
                    <a:pos x="11" y="11"/>
                  </a:cxn>
                  <a:cxn ang="0">
                    <a:pos x="13" y="7"/>
                  </a:cxn>
                </a:cxnLst>
                <a:rect l="0" t="0" r="r" b="b"/>
                <a:pathLst>
                  <a:path w="28" h="87">
                    <a:moveTo>
                      <a:pt x="13" y="7"/>
                    </a:moveTo>
                    <a:lnTo>
                      <a:pt x="15" y="2"/>
                    </a:lnTo>
                    <a:lnTo>
                      <a:pt x="20" y="0"/>
                    </a:lnTo>
                    <a:lnTo>
                      <a:pt x="22" y="0"/>
                    </a:lnTo>
                    <a:lnTo>
                      <a:pt x="24" y="2"/>
                    </a:lnTo>
                    <a:lnTo>
                      <a:pt x="26" y="4"/>
                    </a:lnTo>
                    <a:lnTo>
                      <a:pt x="26" y="9"/>
                    </a:lnTo>
                    <a:lnTo>
                      <a:pt x="28" y="13"/>
                    </a:lnTo>
                    <a:lnTo>
                      <a:pt x="28" y="20"/>
                    </a:lnTo>
                    <a:lnTo>
                      <a:pt x="28" y="29"/>
                    </a:lnTo>
                    <a:lnTo>
                      <a:pt x="26" y="36"/>
                    </a:lnTo>
                    <a:lnTo>
                      <a:pt x="26" y="44"/>
                    </a:lnTo>
                    <a:lnTo>
                      <a:pt x="24" y="53"/>
                    </a:lnTo>
                    <a:lnTo>
                      <a:pt x="22" y="60"/>
                    </a:lnTo>
                    <a:lnTo>
                      <a:pt x="20" y="67"/>
                    </a:lnTo>
                    <a:lnTo>
                      <a:pt x="17" y="73"/>
                    </a:lnTo>
                    <a:lnTo>
                      <a:pt x="13" y="80"/>
                    </a:lnTo>
                    <a:lnTo>
                      <a:pt x="11" y="82"/>
                    </a:lnTo>
                    <a:lnTo>
                      <a:pt x="9" y="84"/>
                    </a:lnTo>
                    <a:lnTo>
                      <a:pt x="6" y="87"/>
                    </a:lnTo>
                    <a:lnTo>
                      <a:pt x="4" y="84"/>
                    </a:lnTo>
                    <a:lnTo>
                      <a:pt x="2" y="82"/>
                    </a:lnTo>
                    <a:lnTo>
                      <a:pt x="0" y="78"/>
                    </a:lnTo>
                    <a:lnTo>
                      <a:pt x="0" y="71"/>
                    </a:lnTo>
                    <a:lnTo>
                      <a:pt x="0" y="64"/>
                    </a:lnTo>
                    <a:lnTo>
                      <a:pt x="0" y="58"/>
                    </a:lnTo>
                    <a:lnTo>
                      <a:pt x="0" y="49"/>
                    </a:lnTo>
                    <a:lnTo>
                      <a:pt x="2" y="40"/>
                    </a:lnTo>
                    <a:lnTo>
                      <a:pt x="4" y="33"/>
                    </a:lnTo>
                    <a:lnTo>
                      <a:pt x="6" y="24"/>
                    </a:lnTo>
                    <a:lnTo>
                      <a:pt x="9" y="18"/>
                    </a:lnTo>
                    <a:lnTo>
                      <a:pt x="11" y="11"/>
                    </a:lnTo>
                    <a:lnTo>
                      <a:pt x="13" y="7"/>
                    </a:lnTo>
                    <a:close/>
                  </a:path>
                </a:pathLst>
              </a:custGeom>
              <a:solidFill>
                <a:srgbClr val="121415"/>
              </a:solidFill>
              <a:ln w="9525">
                <a:noFill/>
                <a:round/>
                <a:headEnd/>
                <a:tailEnd/>
              </a:ln>
            </p:spPr>
            <p:txBody>
              <a:bodyPr/>
              <a:lstStyle/>
              <a:p>
                <a:endParaRPr lang="es-ES"/>
              </a:p>
            </p:txBody>
          </p:sp>
          <p:sp>
            <p:nvSpPr>
              <p:cNvPr id="148113" name="Rectangle 657"/>
              <p:cNvSpPr>
                <a:spLocks noChangeArrowheads="1"/>
              </p:cNvSpPr>
              <p:nvPr/>
            </p:nvSpPr>
            <p:spPr bwMode="auto">
              <a:xfrm rot="16200000">
                <a:off x="2694" y="2890"/>
                <a:ext cx="8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14" name="Rectangle 658"/>
              <p:cNvSpPr>
                <a:spLocks noChangeArrowheads="1"/>
              </p:cNvSpPr>
              <p:nvPr/>
            </p:nvSpPr>
            <p:spPr bwMode="auto">
              <a:xfrm rot="16200000">
                <a:off x="2706" y="2807"/>
                <a:ext cx="5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15" name="Rectangle 659"/>
              <p:cNvSpPr>
                <a:spLocks noChangeArrowheads="1"/>
              </p:cNvSpPr>
              <p:nvPr/>
            </p:nvSpPr>
            <p:spPr bwMode="auto">
              <a:xfrm rot="16200000">
                <a:off x="2706" y="2740"/>
                <a:ext cx="5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16" name="Rectangle 660"/>
              <p:cNvSpPr>
                <a:spLocks noChangeArrowheads="1"/>
              </p:cNvSpPr>
              <p:nvPr/>
            </p:nvSpPr>
            <p:spPr bwMode="auto">
              <a:xfrm rot="16200000">
                <a:off x="2719" y="2693"/>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i</a:t>
                </a:r>
                <a:endParaRPr lang="en-US" sz="1800">
                  <a:latin typeface="Eras Bk BT" pitchFamily="34" charset="0"/>
                </a:endParaRPr>
              </a:p>
            </p:txBody>
          </p:sp>
          <p:sp>
            <p:nvSpPr>
              <p:cNvPr id="148117" name="Rectangle 661"/>
              <p:cNvSpPr>
                <a:spLocks noChangeArrowheads="1"/>
              </p:cNvSpPr>
              <p:nvPr/>
            </p:nvSpPr>
            <p:spPr bwMode="auto">
              <a:xfrm rot="16200000">
                <a:off x="2698" y="2641"/>
                <a:ext cx="7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ó</a:t>
                </a:r>
                <a:endParaRPr lang="en-US" sz="1800">
                  <a:latin typeface="Eras Bk BT" pitchFamily="34" charset="0"/>
                </a:endParaRPr>
              </a:p>
            </p:txBody>
          </p:sp>
          <p:sp>
            <p:nvSpPr>
              <p:cNvPr id="148118" name="Rectangle 662"/>
              <p:cNvSpPr>
                <a:spLocks noChangeArrowheads="1"/>
              </p:cNvSpPr>
              <p:nvPr/>
            </p:nvSpPr>
            <p:spPr bwMode="auto">
              <a:xfrm rot="16200000">
                <a:off x="2698" y="2569"/>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n</a:t>
                </a:r>
                <a:endParaRPr lang="en-US" sz="1800">
                  <a:latin typeface="Eras Bk BT" pitchFamily="34" charset="0"/>
                </a:endParaRPr>
              </a:p>
            </p:txBody>
          </p:sp>
          <p:sp>
            <p:nvSpPr>
              <p:cNvPr id="148119" name="Rectangle 663"/>
              <p:cNvSpPr>
                <a:spLocks noChangeArrowheads="1"/>
              </p:cNvSpPr>
              <p:nvPr/>
            </p:nvSpPr>
            <p:spPr bwMode="auto">
              <a:xfrm rot="16200000">
                <a:off x="2718" y="2518"/>
                <a:ext cx="3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t>
                </a:r>
                <a:endParaRPr lang="en-US" sz="1800">
                  <a:latin typeface="Eras Bk BT" pitchFamily="34" charset="0"/>
                </a:endParaRPr>
              </a:p>
            </p:txBody>
          </p:sp>
          <p:sp>
            <p:nvSpPr>
              <p:cNvPr id="148120" name="Rectangle 664"/>
              <p:cNvSpPr>
                <a:spLocks noChangeArrowheads="1"/>
              </p:cNvSpPr>
              <p:nvPr/>
            </p:nvSpPr>
            <p:spPr bwMode="auto">
              <a:xfrm rot="16200000">
                <a:off x="2696" y="2453"/>
                <a:ext cx="76"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21" name="Rectangle 665"/>
              <p:cNvSpPr>
                <a:spLocks noChangeArrowheads="1"/>
              </p:cNvSpPr>
              <p:nvPr/>
            </p:nvSpPr>
            <p:spPr bwMode="auto">
              <a:xfrm rot="16200000">
                <a:off x="2698" y="2376"/>
                <a:ext cx="7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o</a:t>
                </a:r>
                <a:endParaRPr lang="en-US" sz="1800">
                  <a:latin typeface="Eras Bk BT" pitchFamily="34" charset="0"/>
                </a:endParaRPr>
              </a:p>
            </p:txBody>
          </p:sp>
          <p:sp>
            <p:nvSpPr>
              <p:cNvPr id="148122" name="Rectangle 666"/>
              <p:cNvSpPr>
                <a:spLocks noChangeArrowheads="1"/>
              </p:cNvSpPr>
              <p:nvPr/>
            </p:nvSpPr>
            <p:spPr bwMode="auto">
              <a:xfrm rot="16200000">
                <a:off x="2698" y="2305"/>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n</a:t>
                </a:r>
                <a:endParaRPr lang="en-US" sz="1800">
                  <a:latin typeface="Eras Bk BT" pitchFamily="34" charset="0"/>
                </a:endParaRPr>
              </a:p>
            </p:txBody>
          </p:sp>
          <p:sp>
            <p:nvSpPr>
              <p:cNvPr id="148123" name="Rectangle 667"/>
              <p:cNvSpPr>
                <a:spLocks noChangeArrowheads="1"/>
              </p:cNvSpPr>
              <p:nvPr/>
            </p:nvSpPr>
            <p:spPr bwMode="auto">
              <a:xfrm rot="16200000">
                <a:off x="2698" y="2232"/>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d</a:t>
                </a:r>
                <a:endParaRPr lang="en-US" sz="1800">
                  <a:latin typeface="Eras Bk BT" pitchFamily="34" charset="0"/>
                </a:endParaRPr>
              </a:p>
            </p:txBody>
          </p:sp>
          <p:sp>
            <p:nvSpPr>
              <p:cNvPr id="148124" name="Rectangle 668"/>
              <p:cNvSpPr>
                <a:spLocks noChangeArrowheads="1"/>
              </p:cNvSpPr>
              <p:nvPr/>
            </p:nvSpPr>
            <p:spPr bwMode="auto">
              <a:xfrm rot="16200000">
                <a:off x="2719" y="2176"/>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i</a:t>
                </a:r>
                <a:endParaRPr lang="en-US" sz="1800">
                  <a:latin typeface="Eras Bk BT" pitchFamily="34" charset="0"/>
                </a:endParaRPr>
              </a:p>
            </p:txBody>
          </p:sp>
          <p:sp>
            <p:nvSpPr>
              <p:cNvPr id="148125" name="Rectangle 669"/>
              <p:cNvSpPr>
                <a:spLocks noChangeArrowheads="1"/>
              </p:cNvSpPr>
              <p:nvPr/>
            </p:nvSpPr>
            <p:spPr bwMode="auto">
              <a:xfrm rot="16200000">
                <a:off x="2706" y="2123"/>
                <a:ext cx="5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26" name="Rectangle 670"/>
              <p:cNvSpPr>
                <a:spLocks noChangeArrowheads="1"/>
              </p:cNvSpPr>
              <p:nvPr/>
            </p:nvSpPr>
            <p:spPr bwMode="auto">
              <a:xfrm rot="16200000">
                <a:off x="2719" y="2076"/>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i</a:t>
                </a:r>
                <a:endParaRPr lang="en-US" sz="1800">
                  <a:latin typeface="Eras Bk BT" pitchFamily="34" charset="0"/>
                </a:endParaRPr>
              </a:p>
            </p:txBody>
          </p:sp>
          <p:sp>
            <p:nvSpPr>
              <p:cNvPr id="148127" name="Rectangle 671"/>
              <p:cNvSpPr>
                <a:spLocks noChangeArrowheads="1"/>
              </p:cNvSpPr>
              <p:nvPr/>
            </p:nvSpPr>
            <p:spPr bwMode="auto">
              <a:xfrm rot="16200000">
                <a:off x="2698" y="2023"/>
                <a:ext cx="7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ó</a:t>
                </a:r>
                <a:endParaRPr lang="en-US" sz="1800">
                  <a:latin typeface="Eras Bk BT" pitchFamily="34" charset="0"/>
                </a:endParaRPr>
              </a:p>
            </p:txBody>
          </p:sp>
          <p:sp>
            <p:nvSpPr>
              <p:cNvPr id="148128" name="Rectangle 672"/>
              <p:cNvSpPr>
                <a:spLocks noChangeArrowheads="1"/>
              </p:cNvSpPr>
              <p:nvPr/>
            </p:nvSpPr>
            <p:spPr bwMode="auto">
              <a:xfrm rot="16200000">
                <a:off x="2698" y="1954"/>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n</a:t>
                </a:r>
                <a:endParaRPr lang="en-US" sz="1800">
                  <a:latin typeface="Eras Bk BT" pitchFamily="34" charset="0"/>
                </a:endParaRPr>
              </a:p>
            </p:txBody>
          </p:sp>
          <p:sp>
            <p:nvSpPr>
              <p:cNvPr id="148129" name="Rectangle 673"/>
              <p:cNvSpPr>
                <a:spLocks noChangeArrowheads="1"/>
              </p:cNvSpPr>
              <p:nvPr/>
            </p:nvSpPr>
            <p:spPr bwMode="auto">
              <a:xfrm rot="16200000">
                <a:off x="2514" y="2473"/>
                <a:ext cx="67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Subestándar</a:t>
                </a:r>
                <a:endParaRPr lang="en-US" sz="1800">
                  <a:latin typeface="Eras Bk BT" pitchFamily="34" charset="0"/>
                </a:endParaRPr>
              </a:p>
            </p:txBody>
          </p:sp>
          <p:sp>
            <p:nvSpPr>
              <p:cNvPr id="148139" name="Rectangle 683"/>
              <p:cNvSpPr>
                <a:spLocks noChangeArrowheads="1"/>
              </p:cNvSpPr>
              <p:nvPr/>
            </p:nvSpPr>
            <p:spPr bwMode="auto">
              <a:xfrm rot="16200000">
                <a:off x="3708" y="2695"/>
                <a:ext cx="9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A</a:t>
                </a:r>
                <a:endParaRPr lang="en-US" sz="1800">
                  <a:latin typeface="Eras Bk BT" pitchFamily="34" charset="0"/>
                </a:endParaRPr>
              </a:p>
            </p:txBody>
          </p:sp>
          <p:sp>
            <p:nvSpPr>
              <p:cNvPr id="148140" name="Rectangle 684"/>
              <p:cNvSpPr>
                <a:spLocks noChangeArrowheads="1"/>
              </p:cNvSpPr>
              <p:nvPr/>
            </p:nvSpPr>
            <p:spPr bwMode="auto">
              <a:xfrm rot="16200000">
                <a:off x="3723" y="2594"/>
                <a:ext cx="6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c</a:t>
                </a:r>
                <a:endParaRPr lang="en-US" sz="1800">
                  <a:latin typeface="Eras Bk BT" pitchFamily="34" charset="0"/>
                </a:endParaRPr>
              </a:p>
            </p:txBody>
          </p:sp>
          <p:sp>
            <p:nvSpPr>
              <p:cNvPr id="148141" name="Rectangle 685"/>
              <p:cNvSpPr>
                <a:spLocks noChangeArrowheads="1"/>
              </p:cNvSpPr>
              <p:nvPr/>
            </p:nvSpPr>
            <p:spPr bwMode="auto">
              <a:xfrm rot="16200000">
                <a:off x="3723" y="2514"/>
                <a:ext cx="6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c</a:t>
                </a:r>
                <a:endParaRPr lang="en-US" sz="1800">
                  <a:latin typeface="Eras Bk BT" pitchFamily="34" charset="0"/>
                </a:endParaRPr>
              </a:p>
            </p:txBody>
          </p:sp>
          <p:sp>
            <p:nvSpPr>
              <p:cNvPr id="148142" name="Rectangle 686"/>
              <p:cNvSpPr>
                <a:spLocks noChangeArrowheads="1"/>
              </p:cNvSpPr>
              <p:nvPr/>
            </p:nvSpPr>
            <p:spPr bwMode="auto">
              <a:xfrm rot="16200000">
                <a:off x="3738" y="2457"/>
                <a:ext cx="3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i</a:t>
                </a:r>
                <a:endParaRPr lang="en-US" sz="1800">
                  <a:latin typeface="Eras Bk BT" pitchFamily="34" charset="0"/>
                </a:endParaRPr>
              </a:p>
            </p:txBody>
          </p:sp>
          <p:sp>
            <p:nvSpPr>
              <p:cNvPr id="148143" name="Rectangle 687"/>
              <p:cNvSpPr>
                <a:spLocks noChangeArrowheads="1"/>
              </p:cNvSpPr>
              <p:nvPr/>
            </p:nvSpPr>
            <p:spPr bwMode="auto">
              <a:xfrm rot="16200000">
                <a:off x="3712" y="2392"/>
                <a:ext cx="87"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d</a:t>
                </a:r>
                <a:endParaRPr lang="en-US" sz="1800">
                  <a:latin typeface="Eras Bk BT" pitchFamily="34" charset="0"/>
                </a:endParaRPr>
              </a:p>
            </p:txBody>
          </p:sp>
          <p:sp>
            <p:nvSpPr>
              <p:cNvPr id="148144" name="Rectangle 688"/>
              <p:cNvSpPr>
                <a:spLocks noChangeArrowheads="1"/>
              </p:cNvSpPr>
              <p:nvPr/>
            </p:nvSpPr>
            <p:spPr bwMode="auto">
              <a:xfrm rot="16200000">
                <a:off x="3718" y="2306"/>
                <a:ext cx="75"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e</a:t>
                </a:r>
                <a:endParaRPr lang="en-US" sz="1800">
                  <a:latin typeface="Eras Bk BT" pitchFamily="34" charset="0"/>
                </a:endParaRPr>
              </a:p>
            </p:txBody>
          </p:sp>
          <p:sp>
            <p:nvSpPr>
              <p:cNvPr id="148145" name="Rectangle 689"/>
              <p:cNvSpPr>
                <a:spLocks noChangeArrowheads="1"/>
              </p:cNvSpPr>
              <p:nvPr/>
            </p:nvSpPr>
            <p:spPr bwMode="auto">
              <a:xfrm rot="16200000">
                <a:off x="3712" y="2223"/>
                <a:ext cx="88"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n</a:t>
                </a:r>
                <a:endParaRPr lang="en-US" sz="1800">
                  <a:latin typeface="Eras Bk BT" pitchFamily="34" charset="0"/>
                </a:endParaRPr>
              </a:p>
            </p:txBody>
          </p:sp>
          <p:sp>
            <p:nvSpPr>
              <p:cNvPr id="148146" name="Rectangle 690"/>
              <p:cNvSpPr>
                <a:spLocks noChangeArrowheads="1"/>
              </p:cNvSpPr>
              <p:nvPr/>
            </p:nvSpPr>
            <p:spPr bwMode="auto">
              <a:xfrm rot="16200000">
                <a:off x="3731" y="2152"/>
                <a:ext cx="50"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t</a:t>
                </a:r>
                <a:endParaRPr lang="en-US" sz="1800">
                  <a:latin typeface="Eras Bk BT" pitchFamily="34" charset="0"/>
                </a:endParaRPr>
              </a:p>
            </p:txBody>
          </p:sp>
          <p:sp>
            <p:nvSpPr>
              <p:cNvPr id="148147" name="Rectangle 691"/>
              <p:cNvSpPr>
                <a:spLocks noChangeArrowheads="1"/>
              </p:cNvSpPr>
              <p:nvPr/>
            </p:nvSpPr>
            <p:spPr bwMode="auto">
              <a:xfrm rot="16200000">
                <a:off x="3718" y="2084"/>
                <a:ext cx="75"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e</a:t>
                </a:r>
                <a:endParaRPr lang="en-US" sz="1800">
                  <a:latin typeface="Eras Bk BT" pitchFamily="34" charset="0"/>
                </a:endParaRPr>
              </a:p>
            </p:txBody>
          </p:sp>
          <p:sp>
            <p:nvSpPr>
              <p:cNvPr id="148148" name="Rectangle 692"/>
              <p:cNvSpPr>
                <a:spLocks noChangeArrowheads="1"/>
              </p:cNvSpPr>
              <p:nvPr/>
            </p:nvSpPr>
            <p:spPr bwMode="auto">
              <a:xfrm rot="16200000">
                <a:off x="4671" y="2835"/>
                <a:ext cx="9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A</a:t>
                </a:r>
                <a:endParaRPr lang="en-US" sz="1800">
                  <a:latin typeface="Eras Bk BT" pitchFamily="34" charset="0"/>
                </a:endParaRPr>
              </a:p>
            </p:txBody>
          </p:sp>
          <p:sp>
            <p:nvSpPr>
              <p:cNvPr id="148149" name="Rectangle 693"/>
              <p:cNvSpPr>
                <a:spLocks noChangeArrowheads="1"/>
              </p:cNvSpPr>
              <p:nvPr/>
            </p:nvSpPr>
            <p:spPr bwMode="auto">
              <a:xfrm rot="16200000">
                <a:off x="4686" y="2734"/>
                <a:ext cx="6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c</a:t>
                </a:r>
                <a:endParaRPr lang="en-US" sz="1800">
                  <a:latin typeface="Eras Bk BT" pitchFamily="34" charset="0"/>
                </a:endParaRPr>
              </a:p>
            </p:txBody>
          </p:sp>
          <p:sp>
            <p:nvSpPr>
              <p:cNvPr id="148150" name="Rectangle 694"/>
              <p:cNvSpPr>
                <a:spLocks noChangeArrowheads="1"/>
              </p:cNvSpPr>
              <p:nvPr/>
            </p:nvSpPr>
            <p:spPr bwMode="auto">
              <a:xfrm rot="16200000">
                <a:off x="4686" y="2651"/>
                <a:ext cx="6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c</a:t>
                </a:r>
                <a:endParaRPr lang="en-US" sz="1800">
                  <a:latin typeface="Eras Bk BT" pitchFamily="34" charset="0"/>
                </a:endParaRPr>
              </a:p>
            </p:txBody>
          </p:sp>
          <p:sp>
            <p:nvSpPr>
              <p:cNvPr id="148151" name="Rectangle 695"/>
              <p:cNvSpPr>
                <a:spLocks noChangeArrowheads="1"/>
              </p:cNvSpPr>
              <p:nvPr/>
            </p:nvSpPr>
            <p:spPr bwMode="auto">
              <a:xfrm rot="16200000">
                <a:off x="4701" y="2594"/>
                <a:ext cx="3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i</a:t>
                </a:r>
                <a:endParaRPr lang="en-US" sz="1800">
                  <a:latin typeface="Eras Bk BT" pitchFamily="34" charset="0"/>
                </a:endParaRPr>
              </a:p>
            </p:txBody>
          </p:sp>
          <p:sp>
            <p:nvSpPr>
              <p:cNvPr id="148152" name="Rectangle 696"/>
              <p:cNvSpPr>
                <a:spLocks noChangeArrowheads="1"/>
              </p:cNvSpPr>
              <p:nvPr/>
            </p:nvSpPr>
            <p:spPr bwMode="auto">
              <a:xfrm rot="16200000">
                <a:off x="4676" y="2531"/>
                <a:ext cx="8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ó</a:t>
                </a:r>
                <a:endParaRPr lang="en-US" sz="1800">
                  <a:latin typeface="Eras Bk BT" pitchFamily="34" charset="0"/>
                </a:endParaRPr>
              </a:p>
            </p:txBody>
          </p:sp>
          <p:sp>
            <p:nvSpPr>
              <p:cNvPr id="148153" name="Rectangle 697"/>
              <p:cNvSpPr>
                <a:spLocks noChangeArrowheads="1"/>
              </p:cNvSpPr>
              <p:nvPr/>
            </p:nvSpPr>
            <p:spPr bwMode="auto">
              <a:xfrm rot="16200000">
                <a:off x="4675" y="2442"/>
                <a:ext cx="88"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n</a:t>
                </a:r>
                <a:endParaRPr lang="en-US" sz="1800">
                  <a:latin typeface="Eras Bk BT" pitchFamily="34" charset="0"/>
                </a:endParaRPr>
              </a:p>
            </p:txBody>
          </p:sp>
          <p:sp>
            <p:nvSpPr>
              <p:cNvPr id="148154" name="Rectangle 698"/>
              <p:cNvSpPr>
                <a:spLocks noChangeArrowheads="1"/>
              </p:cNvSpPr>
              <p:nvPr/>
            </p:nvSpPr>
            <p:spPr bwMode="auto">
              <a:xfrm rot="16200000">
                <a:off x="4698" y="2378"/>
                <a:ext cx="42"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 </a:t>
                </a:r>
                <a:endParaRPr lang="en-US" sz="1800">
                  <a:latin typeface="Eras Bk BT" pitchFamily="34" charset="0"/>
                </a:endParaRPr>
              </a:p>
            </p:txBody>
          </p:sp>
          <p:sp>
            <p:nvSpPr>
              <p:cNvPr id="148155" name="Rectangle 699"/>
              <p:cNvSpPr>
                <a:spLocks noChangeArrowheads="1"/>
              </p:cNvSpPr>
              <p:nvPr/>
            </p:nvSpPr>
            <p:spPr bwMode="auto">
              <a:xfrm rot="16200000">
                <a:off x="4699" y="2335"/>
                <a:ext cx="40"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a:t>
                </a:r>
                <a:endParaRPr lang="en-US" sz="1800">
                  <a:latin typeface="Eras Bk BT" pitchFamily="34" charset="0"/>
                </a:endParaRPr>
              </a:p>
            </p:txBody>
          </p:sp>
          <p:sp>
            <p:nvSpPr>
              <p:cNvPr id="148156" name="Rectangle 700"/>
              <p:cNvSpPr>
                <a:spLocks noChangeArrowheads="1"/>
              </p:cNvSpPr>
              <p:nvPr/>
            </p:nvSpPr>
            <p:spPr bwMode="auto">
              <a:xfrm rot="16200000">
                <a:off x="4698" y="2295"/>
                <a:ext cx="42"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 </a:t>
                </a:r>
                <a:endParaRPr lang="en-US" sz="1800">
                  <a:latin typeface="Eras Bk BT" pitchFamily="34" charset="0"/>
                </a:endParaRPr>
              </a:p>
            </p:txBody>
          </p:sp>
          <p:sp>
            <p:nvSpPr>
              <p:cNvPr id="148157" name="Rectangle 701"/>
              <p:cNvSpPr>
                <a:spLocks noChangeArrowheads="1"/>
              </p:cNvSpPr>
              <p:nvPr/>
            </p:nvSpPr>
            <p:spPr bwMode="auto">
              <a:xfrm rot="16200000">
                <a:off x="4666" y="2223"/>
                <a:ext cx="105"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D</a:t>
                </a:r>
                <a:endParaRPr lang="en-US" sz="1800">
                  <a:latin typeface="Eras Bk BT" pitchFamily="34" charset="0"/>
                </a:endParaRPr>
              </a:p>
            </p:txBody>
          </p:sp>
          <p:sp>
            <p:nvSpPr>
              <p:cNvPr id="148158" name="Rectangle 702"/>
              <p:cNvSpPr>
                <a:spLocks noChangeArrowheads="1"/>
              </p:cNvSpPr>
              <p:nvPr/>
            </p:nvSpPr>
            <p:spPr bwMode="auto">
              <a:xfrm rot="16200000">
                <a:off x="4680" y="2127"/>
                <a:ext cx="77"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a</a:t>
                </a:r>
                <a:endParaRPr lang="en-US" sz="1800">
                  <a:latin typeface="Eras Bk BT" pitchFamily="34" charset="0"/>
                </a:endParaRPr>
              </a:p>
            </p:txBody>
          </p:sp>
          <p:sp>
            <p:nvSpPr>
              <p:cNvPr id="148159" name="Rectangle 703"/>
              <p:cNvSpPr>
                <a:spLocks noChangeArrowheads="1"/>
              </p:cNvSpPr>
              <p:nvPr/>
            </p:nvSpPr>
            <p:spPr bwMode="auto">
              <a:xfrm rot="16200000">
                <a:off x="4675" y="2043"/>
                <a:ext cx="88"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ñ</a:t>
                </a:r>
                <a:endParaRPr lang="en-US" sz="1800">
                  <a:latin typeface="Eras Bk BT" pitchFamily="34" charset="0"/>
                </a:endParaRPr>
              </a:p>
            </p:txBody>
          </p:sp>
          <p:sp>
            <p:nvSpPr>
              <p:cNvPr id="148160" name="Rectangle 704"/>
              <p:cNvSpPr>
                <a:spLocks noChangeArrowheads="1"/>
              </p:cNvSpPr>
              <p:nvPr/>
            </p:nvSpPr>
            <p:spPr bwMode="auto">
              <a:xfrm rot="16200000">
                <a:off x="4676" y="1950"/>
                <a:ext cx="86" cy="173"/>
              </a:xfrm>
              <a:prstGeom prst="rect">
                <a:avLst/>
              </a:prstGeom>
              <a:noFill/>
              <a:ln w="9525">
                <a:noFill/>
                <a:miter lim="800000"/>
                <a:headEnd/>
                <a:tailEnd/>
              </a:ln>
            </p:spPr>
            <p:txBody>
              <a:bodyPr wrap="none" lIns="0" tIns="0" rIns="0" bIns="0">
                <a:spAutoFit/>
              </a:bodyPr>
              <a:lstStyle/>
              <a:p>
                <a:pPr defTabSz="762000"/>
                <a:r>
                  <a:rPr lang="en-US" sz="1800" b="1">
                    <a:solidFill>
                      <a:srgbClr val="000000"/>
                    </a:solidFill>
                    <a:latin typeface="Eras Bk BT" pitchFamily="34" charset="0"/>
                  </a:rPr>
                  <a:t>o</a:t>
                </a:r>
                <a:endParaRPr lang="en-US" sz="1800">
                  <a:latin typeface="Eras Bk BT" pitchFamily="34" charset="0"/>
                </a:endParaRPr>
              </a:p>
            </p:txBody>
          </p:sp>
          <p:sp>
            <p:nvSpPr>
              <p:cNvPr id="148161" name="Rectangle 705"/>
              <p:cNvSpPr>
                <a:spLocks noChangeArrowheads="1"/>
              </p:cNvSpPr>
              <p:nvPr/>
            </p:nvSpPr>
            <p:spPr bwMode="auto">
              <a:xfrm rot="16200000">
                <a:off x="1795" y="2826"/>
                <a:ext cx="76"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62" name="Rectangle 706"/>
              <p:cNvSpPr>
                <a:spLocks noChangeArrowheads="1"/>
              </p:cNvSpPr>
              <p:nvPr/>
            </p:nvSpPr>
            <p:spPr bwMode="auto">
              <a:xfrm rot="16200000">
                <a:off x="1801" y="2753"/>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63" name="Rectangle 707"/>
              <p:cNvSpPr>
                <a:spLocks noChangeArrowheads="1"/>
              </p:cNvSpPr>
              <p:nvPr/>
            </p:nvSpPr>
            <p:spPr bwMode="auto">
              <a:xfrm rot="16200000">
                <a:off x="1797" y="2685"/>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u</a:t>
                </a:r>
                <a:endParaRPr lang="en-US" sz="1800">
                  <a:latin typeface="Eras Bk BT" pitchFamily="34" charset="0"/>
                </a:endParaRPr>
              </a:p>
            </p:txBody>
          </p:sp>
          <p:sp>
            <p:nvSpPr>
              <p:cNvPr id="148164" name="Rectangle 708"/>
              <p:cNvSpPr>
                <a:spLocks noChangeArrowheads="1"/>
              </p:cNvSpPr>
              <p:nvPr/>
            </p:nvSpPr>
            <p:spPr bwMode="auto">
              <a:xfrm rot="16200000">
                <a:off x="1808" y="2607"/>
                <a:ext cx="5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s</a:t>
                </a:r>
                <a:endParaRPr lang="en-US" sz="1800">
                  <a:latin typeface="Eras Bk BT" pitchFamily="34" charset="0"/>
                </a:endParaRPr>
              </a:p>
            </p:txBody>
          </p:sp>
          <p:sp>
            <p:nvSpPr>
              <p:cNvPr id="148165" name="Rectangle 709"/>
              <p:cNvSpPr>
                <a:spLocks noChangeArrowheads="1"/>
              </p:cNvSpPr>
              <p:nvPr/>
            </p:nvSpPr>
            <p:spPr bwMode="auto">
              <a:xfrm rot="16200000">
                <a:off x="1801" y="2547"/>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66" name="Rectangle 710"/>
              <p:cNvSpPr>
                <a:spLocks noChangeArrowheads="1"/>
              </p:cNvSpPr>
              <p:nvPr/>
            </p:nvSpPr>
            <p:spPr bwMode="auto">
              <a:xfrm rot="16200000">
                <a:off x="1808" y="2473"/>
                <a:ext cx="5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s</a:t>
                </a:r>
                <a:endParaRPr lang="en-US" sz="1800">
                  <a:latin typeface="Eras Bk BT" pitchFamily="34" charset="0"/>
                </a:endParaRPr>
              </a:p>
            </p:txBody>
          </p:sp>
          <p:sp>
            <p:nvSpPr>
              <p:cNvPr id="148167" name="Rectangle 711"/>
              <p:cNvSpPr>
                <a:spLocks noChangeArrowheads="1"/>
              </p:cNvSpPr>
              <p:nvPr/>
            </p:nvSpPr>
            <p:spPr bwMode="auto">
              <a:xfrm rot="16200000">
                <a:off x="1815" y="2432"/>
                <a:ext cx="3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 </a:t>
                </a:r>
                <a:endParaRPr lang="en-US" sz="1800">
                  <a:latin typeface="Eras Bk BT" pitchFamily="34" charset="0"/>
                </a:endParaRPr>
              </a:p>
            </p:txBody>
          </p:sp>
          <p:sp>
            <p:nvSpPr>
              <p:cNvPr id="148168" name="Rectangle 712"/>
              <p:cNvSpPr>
                <a:spLocks noChangeArrowheads="1"/>
              </p:cNvSpPr>
              <p:nvPr/>
            </p:nvSpPr>
            <p:spPr bwMode="auto">
              <a:xfrm rot="16200000">
                <a:off x="1797" y="2378"/>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b</a:t>
                </a:r>
                <a:endParaRPr lang="en-US" sz="1800">
                  <a:latin typeface="Eras Bk BT" pitchFamily="34" charset="0"/>
                </a:endParaRPr>
              </a:p>
            </p:txBody>
          </p:sp>
          <p:sp>
            <p:nvSpPr>
              <p:cNvPr id="148169" name="Rectangle 713"/>
              <p:cNvSpPr>
                <a:spLocks noChangeArrowheads="1"/>
              </p:cNvSpPr>
              <p:nvPr/>
            </p:nvSpPr>
            <p:spPr bwMode="auto">
              <a:xfrm rot="16200000">
                <a:off x="1801" y="2309"/>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á</a:t>
                </a:r>
                <a:endParaRPr lang="en-US" sz="1800">
                  <a:latin typeface="Eras Bk BT" pitchFamily="34" charset="0"/>
                </a:endParaRPr>
              </a:p>
            </p:txBody>
          </p:sp>
          <p:sp>
            <p:nvSpPr>
              <p:cNvPr id="148170" name="Rectangle 714"/>
              <p:cNvSpPr>
                <a:spLocks noChangeArrowheads="1"/>
              </p:cNvSpPr>
              <p:nvPr/>
            </p:nvSpPr>
            <p:spPr bwMode="auto">
              <a:xfrm rot="16200000">
                <a:off x="1808" y="2236"/>
                <a:ext cx="5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s</a:t>
                </a:r>
                <a:endParaRPr lang="en-US" sz="1800">
                  <a:latin typeface="Eras Bk BT" pitchFamily="34" charset="0"/>
                </a:endParaRPr>
              </a:p>
            </p:txBody>
          </p:sp>
          <p:sp>
            <p:nvSpPr>
              <p:cNvPr id="148171" name="Rectangle 715"/>
              <p:cNvSpPr>
                <a:spLocks noChangeArrowheads="1"/>
              </p:cNvSpPr>
              <p:nvPr/>
            </p:nvSpPr>
            <p:spPr bwMode="auto">
              <a:xfrm rot="16200000">
                <a:off x="1818" y="2191"/>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i</a:t>
                </a:r>
                <a:endParaRPr lang="en-US" sz="1800">
                  <a:latin typeface="Eras Bk BT" pitchFamily="34" charset="0"/>
                </a:endParaRPr>
              </a:p>
            </p:txBody>
          </p:sp>
          <p:sp>
            <p:nvSpPr>
              <p:cNvPr id="148172" name="Rectangle 716"/>
              <p:cNvSpPr>
                <a:spLocks noChangeArrowheads="1"/>
              </p:cNvSpPr>
              <p:nvPr/>
            </p:nvSpPr>
            <p:spPr bwMode="auto">
              <a:xfrm rot="16200000">
                <a:off x="1805" y="2139"/>
                <a:ext cx="5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73" name="Rectangle 717"/>
              <p:cNvSpPr>
                <a:spLocks noChangeArrowheads="1"/>
              </p:cNvSpPr>
              <p:nvPr/>
            </p:nvSpPr>
            <p:spPr bwMode="auto">
              <a:xfrm rot="16200000">
                <a:off x="1801" y="2076"/>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74" name="Rectangle 718"/>
              <p:cNvSpPr>
                <a:spLocks noChangeArrowheads="1"/>
              </p:cNvSpPr>
              <p:nvPr/>
            </p:nvSpPr>
            <p:spPr bwMode="auto">
              <a:xfrm rot="16200000">
                <a:off x="1808" y="2003"/>
                <a:ext cx="5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s</a:t>
                </a:r>
                <a:endParaRPr lang="en-US" sz="1800">
                  <a:latin typeface="Eras Bk BT" pitchFamily="34" charset="0"/>
                </a:endParaRPr>
              </a:p>
            </p:txBody>
          </p:sp>
          <p:sp>
            <p:nvSpPr>
              <p:cNvPr id="148175" name="Rectangle 719"/>
              <p:cNvSpPr>
                <a:spLocks noChangeArrowheads="1"/>
              </p:cNvSpPr>
              <p:nvPr/>
            </p:nvSpPr>
            <p:spPr bwMode="auto">
              <a:xfrm rot="16200000">
                <a:off x="838" y="2839"/>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F</a:t>
                </a:r>
                <a:endParaRPr lang="en-US" sz="1800">
                  <a:latin typeface="Eras Bk BT" pitchFamily="34" charset="0"/>
                </a:endParaRPr>
              </a:p>
            </p:txBody>
          </p:sp>
          <p:sp>
            <p:nvSpPr>
              <p:cNvPr id="148176" name="Rectangle 720"/>
              <p:cNvSpPr>
                <a:spLocks noChangeArrowheads="1"/>
              </p:cNvSpPr>
              <p:nvPr/>
            </p:nvSpPr>
            <p:spPr bwMode="auto">
              <a:xfrm rot="16200000">
                <a:off x="838" y="2773"/>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77" name="Rectangle 721"/>
              <p:cNvSpPr>
                <a:spLocks noChangeArrowheads="1"/>
              </p:cNvSpPr>
              <p:nvPr/>
            </p:nvSpPr>
            <p:spPr bwMode="auto">
              <a:xfrm rot="16200000">
                <a:off x="855" y="2722"/>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l</a:t>
                </a:r>
                <a:endParaRPr lang="en-US" sz="1800">
                  <a:latin typeface="Eras Bk BT" pitchFamily="34" charset="0"/>
                </a:endParaRPr>
              </a:p>
            </p:txBody>
          </p:sp>
          <p:sp>
            <p:nvSpPr>
              <p:cNvPr id="148178" name="Rectangle 722"/>
              <p:cNvSpPr>
                <a:spLocks noChangeArrowheads="1"/>
              </p:cNvSpPr>
              <p:nvPr/>
            </p:nvSpPr>
            <p:spPr bwMode="auto">
              <a:xfrm rot="16200000">
                <a:off x="849" y="2688"/>
                <a:ext cx="4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t</a:t>
                </a:r>
                <a:endParaRPr lang="en-US" sz="1800">
                  <a:latin typeface="Eras Bk BT" pitchFamily="34" charset="0"/>
                </a:endParaRPr>
              </a:p>
            </p:txBody>
          </p:sp>
          <p:sp>
            <p:nvSpPr>
              <p:cNvPr id="148179" name="Rectangle 723"/>
              <p:cNvSpPr>
                <a:spLocks noChangeArrowheads="1"/>
              </p:cNvSpPr>
              <p:nvPr/>
            </p:nvSpPr>
            <p:spPr bwMode="auto">
              <a:xfrm rot="16200000">
                <a:off x="838" y="2633"/>
                <a:ext cx="64"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a</a:t>
                </a:r>
                <a:endParaRPr lang="en-US" sz="1800">
                  <a:latin typeface="Eras Bk BT" pitchFamily="34" charset="0"/>
                </a:endParaRPr>
              </a:p>
            </p:txBody>
          </p:sp>
          <p:sp>
            <p:nvSpPr>
              <p:cNvPr id="148180" name="Rectangle 724"/>
              <p:cNvSpPr>
                <a:spLocks noChangeArrowheads="1"/>
              </p:cNvSpPr>
              <p:nvPr/>
            </p:nvSpPr>
            <p:spPr bwMode="auto">
              <a:xfrm rot="16200000">
                <a:off x="852" y="2585"/>
                <a:ext cx="3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 </a:t>
                </a:r>
                <a:endParaRPr lang="en-US" sz="1800">
                  <a:latin typeface="Eras Bk BT" pitchFamily="34" charset="0"/>
                </a:endParaRPr>
              </a:p>
            </p:txBody>
          </p:sp>
          <p:sp>
            <p:nvSpPr>
              <p:cNvPr id="148181" name="Rectangle 725"/>
              <p:cNvSpPr>
                <a:spLocks noChangeArrowheads="1"/>
              </p:cNvSpPr>
              <p:nvPr/>
            </p:nvSpPr>
            <p:spPr bwMode="auto">
              <a:xfrm rot="16200000">
                <a:off x="834" y="2532"/>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d</a:t>
                </a:r>
                <a:endParaRPr lang="en-US" sz="1800">
                  <a:latin typeface="Eras Bk BT" pitchFamily="34" charset="0"/>
                </a:endParaRPr>
              </a:p>
            </p:txBody>
          </p:sp>
          <p:sp>
            <p:nvSpPr>
              <p:cNvPr id="148182" name="Rectangle 726"/>
              <p:cNvSpPr>
                <a:spLocks noChangeArrowheads="1"/>
              </p:cNvSpPr>
              <p:nvPr/>
            </p:nvSpPr>
            <p:spPr bwMode="auto">
              <a:xfrm rot="16200000">
                <a:off x="838" y="2460"/>
                <a:ext cx="6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e</a:t>
                </a:r>
                <a:endParaRPr lang="en-US" sz="1800">
                  <a:latin typeface="Eras Bk BT" pitchFamily="34" charset="0"/>
                </a:endParaRPr>
              </a:p>
            </p:txBody>
          </p:sp>
          <p:sp>
            <p:nvSpPr>
              <p:cNvPr id="148183" name="Rectangle 727"/>
              <p:cNvSpPr>
                <a:spLocks noChangeArrowheads="1"/>
              </p:cNvSpPr>
              <p:nvPr/>
            </p:nvSpPr>
            <p:spPr bwMode="auto">
              <a:xfrm rot="16200000">
                <a:off x="852" y="2412"/>
                <a:ext cx="35"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 </a:t>
                </a:r>
                <a:endParaRPr lang="en-US" sz="1800">
                  <a:latin typeface="Eras Bk BT" pitchFamily="34" charset="0"/>
                </a:endParaRPr>
              </a:p>
            </p:txBody>
          </p:sp>
          <p:sp>
            <p:nvSpPr>
              <p:cNvPr id="148184" name="Rectangle 728"/>
              <p:cNvSpPr>
                <a:spLocks noChangeArrowheads="1"/>
              </p:cNvSpPr>
              <p:nvPr/>
            </p:nvSpPr>
            <p:spPr bwMode="auto">
              <a:xfrm rot="16200000">
                <a:off x="832" y="2346"/>
                <a:ext cx="76"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C</a:t>
                </a:r>
                <a:endParaRPr lang="en-US" sz="1800">
                  <a:latin typeface="Eras Bk BT" pitchFamily="34" charset="0"/>
                </a:endParaRPr>
              </a:p>
            </p:txBody>
          </p:sp>
          <p:sp>
            <p:nvSpPr>
              <p:cNvPr id="148185" name="Rectangle 729"/>
              <p:cNvSpPr>
                <a:spLocks noChangeArrowheads="1"/>
              </p:cNvSpPr>
              <p:nvPr/>
            </p:nvSpPr>
            <p:spPr bwMode="auto">
              <a:xfrm rot="16200000">
                <a:off x="834" y="2272"/>
                <a:ext cx="7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o</a:t>
                </a:r>
                <a:endParaRPr lang="en-US" sz="1800">
                  <a:latin typeface="Eras Bk BT" pitchFamily="34" charset="0"/>
                </a:endParaRPr>
              </a:p>
            </p:txBody>
          </p:sp>
          <p:sp>
            <p:nvSpPr>
              <p:cNvPr id="148186" name="Rectangle 730"/>
              <p:cNvSpPr>
                <a:spLocks noChangeArrowheads="1"/>
              </p:cNvSpPr>
              <p:nvPr/>
            </p:nvSpPr>
            <p:spPr bwMode="auto">
              <a:xfrm rot="16200000">
                <a:off x="834" y="2201"/>
                <a:ext cx="73"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n</a:t>
                </a:r>
                <a:endParaRPr lang="en-US" sz="1800">
                  <a:latin typeface="Eras Bk BT" pitchFamily="34" charset="0"/>
                </a:endParaRPr>
              </a:p>
            </p:txBody>
          </p:sp>
          <p:sp>
            <p:nvSpPr>
              <p:cNvPr id="148187" name="Rectangle 731"/>
              <p:cNvSpPr>
                <a:spLocks noChangeArrowheads="1"/>
              </p:cNvSpPr>
              <p:nvPr/>
            </p:nvSpPr>
            <p:spPr bwMode="auto">
              <a:xfrm rot="16200000">
                <a:off x="849" y="2145"/>
                <a:ext cx="4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t</a:t>
                </a:r>
                <a:endParaRPr lang="en-US" sz="1800">
                  <a:latin typeface="Eras Bk BT" pitchFamily="34" charset="0"/>
                </a:endParaRPr>
              </a:p>
            </p:txBody>
          </p:sp>
          <p:sp>
            <p:nvSpPr>
              <p:cNvPr id="148188" name="Rectangle 732"/>
              <p:cNvSpPr>
                <a:spLocks noChangeArrowheads="1"/>
              </p:cNvSpPr>
              <p:nvPr/>
            </p:nvSpPr>
            <p:spPr bwMode="auto">
              <a:xfrm rot="16200000">
                <a:off x="849" y="2099"/>
                <a:ext cx="4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r</a:t>
                </a:r>
                <a:endParaRPr lang="en-US" sz="1800">
                  <a:latin typeface="Eras Bk BT" pitchFamily="34" charset="0"/>
                </a:endParaRPr>
              </a:p>
            </p:txBody>
          </p:sp>
          <p:sp>
            <p:nvSpPr>
              <p:cNvPr id="148189" name="Rectangle 733"/>
              <p:cNvSpPr>
                <a:spLocks noChangeArrowheads="1"/>
              </p:cNvSpPr>
              <p:nvPr/>
            </p:nvSpPr>
            <p:spPr bwMode="auto">
              <a:xfrm rot="16200000">
                <a:off x="834" y="2039"/>
                <a:ext cx="72"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o</a:t>
                </a:r>
                <a:endParaRPr lang="en-US" sz="1800">
                  <a:latin typeface="Eras Bk BT" pitchFamily="34" charset="0"/>
                </a:endParaRPr>
              </a:p>
            </p:txBody>
          </p:sp>
          <p:sp>
            <p:nvSpPr>
              <p:cNvPr id="148190" name="Rectangle 734"/>
              <p:cNvSpPr>
                <a:spLocks noChangeArrowheads="1"/>
              </p:cNvSpPr>
              <p:nvPr/>
            </p:nvSpPr>
            <p:spPr bwMode="auto">
              <a:xfrm rot="16200000">
                <a:off x="855" y="1985"/>
                <a:ext cx="30" cy="144"/>
              </a:xfrm>
              <a:prstGeom prst="rect">
                <a:avLst/>
              </a:prstGeom>
              <a:noFill/>
              <a:ln w="9525">
                <a:noFill/>
                <a:miter lim="800000"/>
                <a:headEnd/>
                <a:tailEnd/>
              </a:ln>
            </p:spPr>
            <p:txBody>
              <a:bodyPr wrap="none" lIns="0" tIns="0" rIns="0" bIns="0">
                <a:spAutoFit/>
              </a:bodyPr>
              <a:lstStyle/>
              <a:p>
                <a:pPr defTabSz="762000"/>
                <a:r>
                  <a:rPr lang="en-US" sz="1500" b="1">
                    <a:solidFill>
                      <a:srgbClr val="000000"/>
                    </a:solidFill>
                    <a:latin typeface="Eras Bk BT" pitchFamily="34" charset="0"/>
                  </a:rPr>
                  <a:t>l</a:t>
                </a:r>
                <a:endParaRPr lang="en-US" sz="1800">
                  <a:latin typeface="Eras Bk BT" pitchFamily="34" charset="0"/>
                </a:endParaRPr>
              </a:p>
            </p:txBody>
          </p:sp>
          <p:sp>
            <p:nvSpPr>
              <p:cNvPr id="148191" name="Rectangle 735"/>
              <p:cNvSpPr>
                <a:spLocks noChangeArrowheads="1"/>
              </p:cNvSpPr>
              <p:nvPr/>
            </p:nvSpPr>
            <p:spPr bwMode="auto">
              <a:xfrm rot="19380000">
                <a:off x="624" y="1720"/>
                <a:ext cx="75"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192" name="Rectangle 736"/>
              <p:cNvSpPr>
                <a:spLocks noChangeArrowheads="1"/>
              </p:cNvSpPr>
              <p:nvPr/>
            </p:nvSpPr>
            <p:spPr bwMode="auto">
              <a:xfrm rot="19380000">
                <a:off x="690" y="1674"/>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d</a:t>
                </a:r>
                <a:endParaRPr lang="en-US" sz="1800">
                  <a:latin typeface="Eras Bk BT" pitchFamily="34" charset="0"/>
                </a:endParaRPr>
              </a:p>
            </p:txBody>
          </p:sp>
          <p:sp>
            <p:nvSpPr>
              <p:cNvPr id="148193" name="Rectangle 737"/>
              <p:cNvSpPr>
                <a:spLocks noChangeArrowheads="1"/>
              </p:cNvSpPr>
              <p:nvPr/>
            </p:nvSpPr>
            <p:spPr bwMode="auto">
              <a:xfrm rot="19380000">
                <a:off x="745" y="1624"/>
                <a:ext cx="93"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m</a:t>
                </a:r>
                <a:endParaRPr lang="en-US" sz="1800">
                  <a:latin typeface="Eras Bk BT" pitchFamily="34" charset="0"/>
                </a:endParaRPr>
              </a:p>
            </p:txBody>
          </p:sp>
          <p:sp>
            <p:nvSpPr>
              <p:cNvPr id="148194" name="Rectangle 738"/>
              <p:cNvSpPr>
                <a:spLocks noChangeArrowheads="1"/>
              </p:cNvSpPr>
              <p:nvPr/>
            </p:nvSpPr>
            <p:spPr bwMode="auto">
              <a:xfrm rot="19380000">
                <a:off x="832" y="1581"/>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i</a:t>
                </a:r>
                <a:endParaRPr lang="en-US" sz="1800">
                  <a:latin typeface="Eras Bk BT" pitchFamily="34" charset="0"/>
                </a:endParaRPr>
              </a:p>
            </p:txBody>
          </p:sp>
          <p:sp>
            <p:nvSpPr>
              <p:cNvPr id="148195" name="Rectangle 739"/>
              <p:cNvSpPr>
                <a:spLocks noChangeArrowheads="1"/>
              </p:cNvSpPr>
              <p:nvPr/>
            </p:nvSpPr>
            <p:spPr bwMode="auto">
              <a:xfrm rot="19380000">
                <a:off x="850" y="1554"/>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n</a:t>
                </a:r>
                <a:endParaRPr lang="en-US" sz="1800">
                  <a:latin typeface="Eras Bk BT" pitchFamily="34" charset="0"/>
                </a:endParaRPr>
              </a:p>
            </p:txBody>
          </p:sp>
          <p:sp>
            <p:nvSpPr>
              <p:cNvPr id="148196" name="Rectangle 740"/>
              <p:cNvSpPr>
                <a:spLocks noChangeArrowheads="1"/>
              </p:cNvSpPr>
              <p:nvPr/>
            </p:nvSpPr>
            <p:spPr bwMode="auto">
              <a:xfrm rot="19380000">
                <a:off x="912" y="1522"/>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i</a:t>
                </a:r>
                <a:endParaRPr lang="en-US" sz="1800">
                  <a:latin typeface="Eras Bk BT" pitchFamily="34" charset="0"/>
                </a:endParaRPr>
              </a:p>
            </p:txBody>
          </p:sp>
          <p:sp>
            <p:nvSpPr>
              <p:cNvPr id="148197" name="Rectangle 741"/>
              <p:cNvSpPr>
                <a:spLocks noChangeArrowheads="1"/>
              </p:cNvSpPr>
              <p:nvPr/>
            </p:nvSpPr>
            <p:spPr bwMode="auto">
              <a:xfrm rot="19380000">
                <a:off x="945" y="1489"/>
                <a:ext cx="46"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s</a:t>
                </a:r>
                <a:endParaRPr lang="en-US" sz="1800">
                  <a:latin typeface="Eras Bk BT" pitchFamily="34" charset="0"/>
                </a:endParaRPr>
              </a:p>
            </p:txBody>
          </p:sp>
          <p:sp>
            <p:nvSpPr>
              <p:cNvPr id="148198" name="Rectangle 742"/>
              <p:cNvSpPr>
                <a:spLocks noChangeArrowheads="1"/>
              </p:cNvSpPr>
              <p:nvPr/>
            </p:nvSpPr>
            <p:spPr bwMode="auto">
              <a:xfrm rot="19380000">
                <a:off x="984" y="1464"/>
                <a:ext cx="3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t</a:t>
                </a:r>
                <a:endParaRPr lang="en-US" sz="1800">
                  <a:latin typeface="Eras Bk BT" pitchFamily="34" charset="0"/>
                </a:endParaRPr>
              </a:p>
            </p:txBody>
          </p:sp>
          <p:sp>
            <p:nvSpPr>
              <p:cNvPr id="148199" name="Rectangle 743"/>
              <p:cNvSpPr>
                <a:spLocks noChangeArrowheads="1"/>
              </p:cNvSpPr>
              <p:nvPr/>
            </p:nvSpPr>
            <p:spPr bwMode="auto">
              <a:xfrm rot="19380000">
                <a:off x="1017" y="1438"/>
                <a:ext cx="4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r</a:t>
                </a:r>
                <a:endParaRPr lang="en-US" sz="1800">
                  <a:latin typeface="Eras Bk BT" pitchFamily="34" charset="0"/>
                </a:endParaRPr>
              </a:p>
            </p:txBody>
          </p:sp>
          <p:sp>
            <p:nvSpPr>
              <p:cNvPr id="148200" name="Rectangle 744"/>
              <p:cNvSpPr>
                <a:spLocks noChangeArrowheads="1"/>
              </p:cNvSpPr>
              <p:nvPr/>
            </p:nvSpPr>
            <p:spPr bwMode="auto">
              <a:xfrm rot="19380000">
                <a:off x="1048" y="1406"/>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01" name="Rectangle 745"/>
              <p:cNvSpPr>
                <a:spLocks noChangeArrowheads="1"/>
              </p:cNvSpPr>
              <p:nvPr/>
            </p:nvSpPr>
            <p:spPr bwMode="auto">
              <a:xfrm rot="19380000">
                <a:off x="1106" y="1366"/>
                <a:ext cx="52"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c</a:t>
                </a:r>
                <a:endParaRPr lang="en-US" sz="1800">
                  <a:latin typeface="Eras Bk BT" pitchFamily="34" charset="0"/>
                </a:endParaRPr>
              </a:p>
            </p:txBody>
          </p:sp>
          <p:sp>
            <p:nvSpPr>
              <p:cNvPr id="148202" name="Rectangle 746"/>
              <p:cNvSpPr>
                <a:spLocks noChangeArrowheads="1"/>
              </p:cNvSpPr>
              <p:nvPr/>
            </p:nvSpPr>
            <p:spPr bwMode="auto">
              <a:xfrm rot="19380000">
                <a:off x="1156" y="1337"/>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i</a:t>
                </a:r>
                <a:endParaRPr lang="en-US" sz="1800">
                  <a:latin typeface="Eras Bk BT" pitchFamily="34" charset="0"/>
                </a:endParaRPr>
              </a:p>
            </p:txBody>
          </p:sp>
          <p:sp>
            <p:nvSpPr>
              <p:cNvPr id="148203" name="Rectangle 747"/>
              <p:cNvSpPr>
                <a:spLocks noChangeArrowheads="1"/>
              </p:cNvSpPr>
              <p:nvPr/>
            </p:nvSpPr>
            <p:spPr bwMode="auto">
              <a:xfrm rot="19380000">
                <a:off x="1175" y="1310"/>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ó</a:t>
                </a:r>
                <a:endParaRPr lang="en-US" sz="1800">
                  <a:latin typeface="Eras Bk BT" pitchFamily="34" charset="0"/>
                </a:endParaRPr>
              </a:p>
            </p:txBody>
          </p:sp>
          <p:sp>
            <p:nvSpPr>
              <p:cNvPr id="148204" name="Rectangle 748"/>
              <p:cNvSpPr>
                <a:spLocks noChangeArrowheads="1"/>
              </p:cNvSpPr>
              <p:nvPr/>
            </p:nvSpPr>
            <p:spPr bwMode="auto">
              <a:xfrm rot="19380000">
                <a:off x="1229" y="1267"/>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n</a:t>
                </a:r>
                <a:endParaRPr lang="en-US" sz="1800">
                  <a:latin typeface="Eras Bk BT" pitchFamily="34" charset="0"/>
                </a:endParaRPr>
              </a:p>
            </p:txBody>
          </p:sp>
          <p:sp>
            <p:nvSpPr>
              <p:cNvPr id="148205" name="Rectangle 749"/>
              <p:cNvSpPr>
                <a:spLocks noChangeArrowheads="1"/>
              </p:cNvSpPr>
              <p:nvPr/>
            </p:nvSpPr>
            <p:spPr bwMode="auto">
              <a:xfrm rot="19380000">
                <a:off x="1694" y="1644"/>
                <a:ext cx="62"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P</a:t>
                </a:r>
                <a:endParaRPr lang="en-US" sz="1800">
                  <a:latin typeface="Eras Bk BT" pitchFamily="34" charset="0"/>
                </a:endParaRPr>
              </a:p>
            </p:txBody>
          </p:sp>
          <p:sp>
            <p:nvSpPr>
              <p:cNvPr id="148206" name="Rectangle 750"/>
              <p:cNvSpPr>
                <a:spLocks noChangeArrowheads="1"/>
              </p:cNvSpPr>
              <p:nvPr/>
            </p:nvSpPr>
            <p:spPr bwMode="auto">
              <a:xfrm rot="19380000">
                <a:off x="1751" y="1611"/>
                <a:ext cx="4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r</a:t>
                </a:r>
                <a:endParaRPr lang="en-US" sz="1800">
                  <a:latin typeface="Eras Bk BT" pitchFamily="34" charset="0"/>
                </a:endParaRPr>
              </a:p>
            </p:txBody>
          </p:sp>
          <p:sp>
            <p:nvSpPr>
              <p:cNvPr id="148207" name="Rectangle 751"/>
              <p:cNvSpPr>
                <a:spLocks noChangeArrowheads="1"/>
              </p:cNvSpPr>
              <p:nvPr/>
            </p:nvSpPr>
            <p:spPr bwMode="auto">
              <a:xfrm rot="19380000">
                <a:off x="1782" y="1578"/>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08" name="Rectangle 752"/>
              <p:cNvSpPr>
                <a:spLocks noChangeArrowheads="1"/>
              </p:cNvSpPr>
              <p:nvPr/>
            </p:nvSpPr>
            <p:spPr bwMode="auto">
              <a:xfrm rot="19380000">
                <a:off x="1837" y="1536"/>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b</a:t>
                </a:r>
                <a:endParaRPr lang="en-US" sz="1800">
                  <a:latin typeface="Eras Bk BT" pitchFamily="34" charset="0"/>
                </a:endParaRPr>
              </a:p>
            </p:txBody>
          </p:sp>
          <p:sp>
            <p:nvSpPr>
              <p:cNvPr id="148209" name="Rectangle 753"/>
              <p:cNvSpPr>
                <a:spLocks noChangeArrowheads="1"/>
              </p:cNvSpPr>
              <p:nvPr/>
            </p:nvSpPr>
            <p:spPr bwMode="auto">
              <a:xfrm rot="19380000">
                <a:off x="1899" y="1504"/>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l</a:t>
                </a:r>
                <a:endParaRPr lang="en-US" sz="1800">
                  <a:latin typeface="Eras Bk BT" pitchFamily="34" charset="0"/>
                </a:endParaRPr>
              </a:p>
            </p:txBody>
          </p:sp>
          <p:sp>
            <p:nvSpPr>
              <p:cNvPr id="148210" name="Rectangle 754"/>
              <p:cNvSpPr>
                <a:spLocks noChangeArrowheads="1"/>
              </p:cNvSpPr>
              <p:nvPr/>
            </p:nvSpPr>
            <p:spPr bwMode="auto">
              <a:xfrm rot="19380000">
                <a:off x="1919" y="1475"/>
                <a:ext cx="5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e</a:t>
                </a:r>
                <a:endParaRPr lang="en-US" sz="1800">
                  <a:latin typeface="Eras Bk BT" pitchFamily="34" charset="0"/>
                </a:endParaRPr>
              </a:p>
            </p:txBody>
          </p:sp>
          <p:sp>
            <p:nvSpPr>
              <p:cNvPr id="148211" name="Rectangle 755"/>
              <p:cNvSpPr>
                <a:spLocks noChangeArrowheads="1"/>
              </p:cNvSpPr>
              <p:nvPr/>
            </p:nvSpPr>
            <p:spPr bwMode="auto">
              <a:xfrm rot="19380000">
                <a:off x="1968" y="1426"/>
                <a:ext cx="93"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m</a:t>
                </a:r>
                <a:endParaRPr lang="en-US" sz="1800">
                  <a:latin typeface="Eras Bk BT" pitchFamily="34" charset="0"/>
                </a:endParaRPr>
              </a:p>
            </p:txBody>
          </p:sp>
          <p:sp>
            <p:nvSpPr>
              <p:cNvPr id="148212" name="Rectangle 756"/>
              <p:cNvSpPr>
                <a:spLocks noChangeArrowheads="1"/>
              </p:cNvSpPr>
              <p:nvPr/>
            </p:nvSpPr>
            <p:spPr bwMode="auto">
              <a:xfrm rot="19380000">
                <a:off x="2049" y="1377"/>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13" name="Rectangle 757"/>
              <p:cNvSpPr>
                <a:spLocks noChangeArrowheads="1"/>
              </p:cNvSpPr>
              <p:nvPr/>
            </p:nvSpPr>
            <p:spPr bwMode="auto">
              <a:xfrm rot="19380000">
                <a:off x="2112" y="1335"/>
                <a:ext cx="46"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s</a:t>
                </a:r>
                <a:endParaRPr lang="en-US" sz="1800">
                  <a:latin typeface="Eras Bk BT" pitchFamily="34" charset="0"/>
                </a:endParaRPr>
              </a:p>
            </p:txBody>
          </p:sp>
          <p:sp>
            <p:nvSpPr>
              <p:cNvPr id="148214" name="Rectangle 758"/>
              <p:cNvSpPr>
                <a:spLocks noChangeArrowheads="1"/>
              </p:cNvSpPr>
              <p:nvPr/>
            </p:nvSpPr>
            <p:spPr bwMode="auto">
              <a:xfrm rot="19380000">
                <a:off x="2692" y="1622"/>
                <a:ext cx="55"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S</a:t>
                </a:r>
                <a:endParaRPr lang="en-US" sz="1800">
                  <a:latin typeface="Eras Bk BT" pitchFamily="34" charset="0"/>
                </a:endParaRPr>
              </a:p>
            </p:txBody>
          </p:sp>
          <p:sp>
            <p:nvSpPr>
              <p:cNvPr id="148215" name="Rectangle 759"/>
              <p:cNvSpPr>
                <a:spLocks noChangeArrowheads="1"/>
              </p:cNvSpPr>
              <p:nvPr/>
            </p:nvSpPr>
            <p:spPr bwMode="auto">
              <a:xfrm rot="19380000">
                <a:off x="2743" y="1593"/>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í</a:t>
                </a:r>
                <a:endParaRPr lang="en-US" sz="1800">
                  <a:latin typeface="Eras Bk BT" pitchFamily="34" charset="0"/>
                </a:endParaRPr>
              </a:p>
            </p:txBody>
          </p:sp>
          <p:sp>
            <p:nvSpPr>
              <p:cNvPr id="148216" name="Rectangle 760"/>
              <p:cNvSpPr>
                <a:spLocks noChangeArrowheads="1"/>
              </p:cNvSpPr>
              <p:nvPr/>
            </p:nvSpPr>
            <p:spPr bwMode="auto">
              <a:xfrm rot="19380000">
                <a:off x="2760" y="1565"/>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n</a:t>
                </a:r>
                <a:endParaRPr lang="en-US" sz="1800">
                  <a:latin typeface="Eras Bk BT" pitchFamily="34" charset="0"/>
                </a:endParaRPr>
              </a:p>
            </p:txBody>
          </p:sp>
          <p:sp>
            <p:nvSpPr>
              <p:cNvPr id="148217" name="Rectangle 761"/>
              <p:cNvSpPr>
                <a:spLocks noChangeArrowheads="1"/>
              </p:cNvSpPr>
              <p:nvPr/>
            </p:nvSpPr>
            <p:spPr bwMode="auto">
              <a:xfrm rot="19380000">
                <a:off x="2816" y="1533"/>
                <a:ext cx="3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t</a:t>
                </a:r>
                <a:endParaRPr lang="en-US" sz="1800">
                  <a:latin typeface="Eras Bk BT" pitchFamily="34" charset="0"/>
                </a:endParaRPr>
              </a:p>
            </p:txBody>
          </p:sp>
          <p:sp>
            <p:nvSpPr>
              <p:cNvPr id="148218" name="Rectangle 762"/>
              <p:cNvSpPr>
                <a:spLocks noChangeArrowheads="1"/>
              </p:cNvSpPr>
              <p:nvPr/>
            </p:nvSpPr>
            <p:spPr bwMode="auto">
              <a:xfrm rot="19380000">
                <a:off x="2847" y="1500"/>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19" name="Rectangle 763"/>
              <p:cNvSpPr>
                <a:spLocks noChangeArrowheads="1"/>
              </p:cNvSpPr>
              <p:nvPr/>
            </p:nvSpPr>
            <p:spPr bwMode="auto">
              <a:xfrm rot="19380000">
                <a:off x="2902" y="1448"/>
                <a:ext cx="93"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m</a:t>
                </a:r>
                <a:endParaRPr lang="en-US" sz="1800">
                  <a:latin typeface="Eras Bk BT" pitchFamily="34" charset="0"/>
                </a:endParaRPr>
              </a:p>
            </p:txBody>
          </p:sp>
          <p:sp>
            <p:nvSpPr>
              <p:cNvPr id="148220" name="Rectangle 764"/>
              <p:cNvSpPr>
                <a:spLocks noChangeArrowheads="1"/>
              </p:cNvSpPr>
              <p:nvPr/>
            </p:nvSpPr>
            <p:spPr bwMode="auto">
              <a:xfrm rot="19380000">
                <a:off x="2983" y="1397"/>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21" name="Rectangle 765"/>
              <p:cNvSpPr>
                <a:spLocks noChangeArrowheads="1"/>
              </p:cNvSpPr>
              <p:nvPr/>
            </p:nvSpPr>
            <p:spPr bwMode="auto">
              <a:xfrm rot="19380000">
                <a:off x="3046" y="1355"/>
                <a:ext cx="46"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s</a:t>
                </a:r>
                <a:endParaRPr lang="en-US" sz="1800">
                  <a:latin typeface="Eras Bk BT" pitchFamily="34" charset="0"/>
                </a:endParaRPr>
              </a:p>
            </p:txBody>
          </p:sp>
          <p:sp>
            <p:nvSpPr>
              <p:cNvPr id="148222" name="Rectangle 766"/>
              <p:cNvSpPr>
                <a:spLocks noChangeArrowheads="1"/>
              </p:cNvSpPr>
              <p:nvPr/>
            </p:nvSpPr>
            <p:spPr bwMode="auto">
              <a:xfrm rot="19380000">
                <a:off x="3650" y="1616"/>
                <a:ext cx="71"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C</a:t>
                </a:r>
                <a:endParaRPr lang="en-US" sz="1800">
                  <a:latin typeface="Eras Bk BT" pitchFamily="34" charset="0"/>
                </a:endParaRPr>
              </a:p>
            </p:txBody>
          </p:sp>
          <p:sp>
            <p:nvSpPr>
              <p:cNvPr id="148223" name="Rectangle 767"/>
              <p:cNvSpPr>
                <a:spLocks noChangeArrowheads="1"/>
              </p:cNvSpPr>
              <p:nvPr/>
            </p:nvSpPr>
            <p:spPr bwMode="auto">
              <a:xfrm rot="19380000">
                <a:off x="3713" y="1574"/>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24" name="Rectangle 768"/>
              <p:cNvSpPr>
                <a:spLocks noChangeArrowheads="1"/>
              </p:cNvSpPr>
              <p:nvPr/>
            </p:nvSpPr>
            <p:spPr bwMode="auto">
              <a:xfrm rot="19380000">
                <a:off x="3767" y="1531"/>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n</a:t>
                </a:r>
                <a:endParaRPr lang="en-US" sz="1800">
                  <a:latin typeface="Eras Bk BT" pitchFamily="34" charset="0"/>
                </a:endParaRPr>
              </a:p>
            </p:txBody>
          </p:sp>
          <p:sp>
            <p:nvSpPr>
              <p:cNvPr id="148225" name="Rectangle 769"/>
              <p:cNvSpPr>
                <a:spLocks noChangeArrowheads="1"/>
              </p:cNvSpPr>
              <p:nvPr/>
            </p:nvSpPr>
            <p:spPr bwMode="auto">
              <a:xfrm rot="19380000">
                <a:off x="3824" y="1499"/>
                <a:ext cx="3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t</a:t>
                </a:r>
                <a:endParaRPr lang="en-US" sz="1800">
                  <a:latin typeface="Eras Bk BT" pitchFamily="34" charset="0"/>
                </a:endParaRPr>
              </a:p>
            </p:txBody>
          </p:sp>
          <p:sp>
            <p:nvSpPr>
              <p:cNvPr id="148226" name="Rectangle 770"/>
              <p:cNvSpPr>
                <a:spLocks noChangeArrowheads="1"/>
              </p:cNvSpPr>
              <p:nvPr/>
            </p:nvSpPr>
            <p:spPr bwMode="auto">
              <a:xfrm rot="19380000">
                <a:off x="3853" y="1468"/>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27" name="Rectangle 771"/>
              <p:cNvSpPr>
                <a:spLocks noChangeArrowheads="1"/>
              </p:cNvSpPr>
              <p:nvPr/>
            </p:nvSpPr>
            <p:spPr bwMode="auto">
              <a:xfrm rot="19380000">
                <a:off x="3911" y="1428"/>
                <a:ext cx="52"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c</a:t>
                </a:r>
                <a:endParaRPr lang="en-US" sz="1800">
                  <a:latin typeface="Eras Bk BT" pitchFamily="34" charset="0"/>
                </a:endParaRPr>
              </a:p>
            </p:txBody>
          </p:sp>
          <p:sp>
            <p:nvSpPr>
              <p:cNvPr id="148228" name="Rectangle 772"/>
              <p:cNvSpPr>
                <a:spLocks noChangeArrowheads="1"/>
              </p:cNvSpPr>
              <p:nvPr/>
            </p:nvSpPr>
            <p:spPr bwMode="auto">
              <a:xfrm rot="19380000">
                <a:off x="3955" y="1402"/>
                <a:ext cx="3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t</a:t>
                </a:r>
                <a:endParaRPr lang="en-US" sz="1800">
                  <a:latin typeface="Eras Bk BT" pitchFamily="34" charset="0"/>
                </a:endParaRPr>
              </a:p>
            </p:txBody>
          </p:sp>
          <p:sp>
            <p:nvSpPr>
              <p:cNvPr id="148229" name="Rectangle 773"/>
              <p:cNvSpPr>
                <a:spLocks noChangeArrowheads="1"/>
              </p:cNvSpPr>
              <p:nvPr/>
            </p:nvSpPr>
            <p:spPr bwMode="auto">
              <a:xfrm rot="19380000">
                <a:off x="3983" y="1367"/>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30" name="Rectangle 774"/>
              <p:cNvSpPr>
                <a:spLocks noChangeArrowheads="1"/>
              </p:cNvSpPr>
              <p:nvPr/>
            </p:nvSpPr>
            <p:spPr bwMode="auto">
              <a:xfrm rot="19380000">
                <a:off x="4345" y="1825"/>
                <a:ext cx="5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T</a:t>
                </a:r>
                <a:endParaRPr lang="en-US" sz="1800">
                  <a:latin typeface="Eras Bk BT" pitchFamily="34" charset="0"/>
                </a:endParaRPr>
              </a:p>
            </p:txBody>
          </p:sp>
          <p:sp>
            <p:nvSpPr>
              <p:cNvPr id="148231" name="Rectangle 775"/>
              <p:cNvSpPr>
                <a:spLocks noChangeArrowheads="1"/>
              </p:cNvSpPr>
              <p:nvPr/>
            </p:nvSpPr>
            <p:spPr bwMode="auto">
              <a:xfrm rot="19380000">
                <a:off x="4394" y="1795"/>
                <a:ext cx="4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r</a:t>
                </a:r>
                <a:endParaRPr lang="en-US" sz="1800">
                  <a:latin typeface="Eras Bk BT" pitchFamily="34" charset="0"/>
                </a:endParaRPr>
              </a:p>
            </p:txBody>
          </p:sp>
          <p:sp>
            <p:nvSpPr>
              <p:cNvPr id="148232" name="Rectangle 776"/>
              <p:cNvSpPr>
                <a:spLocks noChangeArrowheads="1"/>
              </p:cNvSpPr>
              <p:nvPr/>
            </p:nvSpPr>
            <p:spPr bwMode="auto">
              <a:xfrm rot="19380000">
                <a:off x="4425" y="1763"/>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33" name="Rectangle 777"/>
              <p:cNvSpPr>
                <a:spLocks noChangeArrowheads="1"/>
              </p:cNvSpPr>
              <p:nvPr/>
            </p:nvSpPr>
            <p:spPr bwMode="auto">
              <a:xfrm rot="19380000">
                <a:off x="4475" y="1725"/>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b</a:t>
                </a:r>
                <a:endParaRPr lang="en-US" sz="1800">
                  <a:latin typeface="Eras Bk BT" pitchFamily="34" charset="0"/>
                </a:endParaRPr>
              </a:p>
            </p:txBody>
          </p:sp>
          <p:sp>
            <p:nvSpPr>
              <p:cNvPr id="148234" name="Rectangle 778"/>
              <p:cNvSpPr>
                <a:spLocks noChangeArrowheads="1"/>
              </p:cNvSpPr>
              <p:nvPr/>
            </p:nvSpPr>
            <p:spPr bwMode="auto">
              <a:xfrm rot="19380000">
                <a:off x="4532" y="1683"/>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35" name="Rectangle 779"/>
              <p:cNvSpPr>
                <a:spLocks noChangeArrowheads="1"/>
              </p:cNvSpPr>
              <p:nvPr/>
            </p:nvSpPr>
            <p:spPr bwMode="auto">
              <a:xfrm rot="19380000">
                <a:off x="4586" y="1656"/>
                <a:ext cx="2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j</a:t>
                </a:r>
                <a:endParaRPr lang="en-US" sz="1800">
                  <a:latin typeface="Eras Bk BT" pitchFamily="34" charset="0"/>
                </a:endParaRPr>
              </a:p>
            </p:txBody>
          </p:sp>
          <p:sp>
            <p:nvSpPr>
              <p:cNvPr id="148236" name="Rectangle 780"/>
              <p:cNvSpPr>
                <a:spLocks noChangeArrowheads="1"/>
              </p:cNvSpPr>
              <p:nvPr/>
            </p:nvSpPr>
            <p:spPr bwMode="auto">
              <a:xfrm rot="19380000">
                <a:off x="4607" y="1626"/>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37" name="Rectangle 781"/>
              <p:cNvSpPr>
                <a:spLocks noChangeArrowheads="1"/>
              </p:cNvSpPr>
              <p:nvPr/>
            </p:nvSpPr>
            <p:spPr bwMode="auto">
              <a:xfrm rot="19380000">
                <a:off x="4657" y="1587"/>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d</a:t>
                </a:r>
                <a:endParaRPr lang="en-US" sz="1800">
                  <a:latin typeface="Eras Bk BT" pitchFamily="34" charset="0"/>
                </a:endParaRPr>
              </a:p>
            </p:txBody>
          </p:sp>
          <p:sp>
            <p:nvSpPr>
              <p:cNvPr id="148238" name="Rectangle 782"/>
              <p:cNvSpPr>
                <a:spLocks noChangeArrowheads="1"/>
              </p:cNvSpPr>
              <p:nvPr/>
            </p:nvSpPr>
            <p:spPr bwMode="auto">
              <a:xfrm rot="19380000">
                <a:off x="4713" y="1545"/>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39" name="Rectangle 783"/>
              <p:cNvSpPr>
                <a:spLocks noChangeArrowheads="1"/>
              </p:cNvSpPr>
              <p:nvPr/>
            </p:nvSpPr>
            <p:spPr bwMode="auto">
              <a:xfrm rot="19380000">
                <a:off x="4773" y="1509"/>
                <a:ext cx="4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r</a:t>
                </a:r>
                <a:endParaRPr lang="en-US" sz="1800">
                  <a:latin typeface="Eras Bk BT" pitchFamily="34" charset="0"/>
                </a:endParaRPr>
              </a:p>
            </p:txBody>
          </p:sp>
          <p:sp>
            <p:nvSpPr>
              <p:cNvPr id="148240" name="Rectangle 784"/>
              <p:cNvSpPr>
                <a:spLocks noChangeArrowheads="1"/>
              </p:cNvSpPr>
              <p:nvPr/>
            </p:nvSpPr>
            <p:spPr bwMode="auto">
              <a:xfrm rot="19380000">
                <a:off x="4807" y="1487"/>
                <a:ext cx="31"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t>
                </a:r>
                <a:endParaRPr lang="en-US" sz="1800">
                  <a:latin typeface="Eras Bk BT" pitchFamily="34" charset="0"/>
                </a:endParaRPr>
              </a:p>
            </p:txBody>
          </p:sp>
          <p:sp>
            <p:nvSpPr>
              <p:cNvPr id="148241" name="Rectangle 785"/>
              <p:cNvSpPr>
                <a:spLocks noChangeArrowheads="1"/>
              </p:cNvSpPr>
              <p:nvPr/>
            </p:nvSpPr>
            <p:spPr bwMode="auto">
              <a:xfrm rot="19380000">
                <a:off x="4838" y="1453"/>
                <a:ext cx="62"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P</a:t>
                </a:r>
                <a:endParaRPr lang="en-US" sz="1800">
                  <a:latin typeface="Eras Bk BT" pitchFamily="34" charset="0"/>
                </a:endParaRPr>
              </a:p>
            </p:txBody>
          </p:sp>
          <p:sp>
            <p:nvSpPr>
              <p:cNvPr id="148242" name="Rectangle 786"/>
              <p:cNvSpPr>
                <a:spLocks noChangeArrowheads="1"/>
              </p:cNvSpPr>
              <p:nvPr/>
            </p:nvSpPr>
            <p:spPr bwMode="auto">
              <a:xfrm rot="19380000">
                <a:off x="4893" y="1418"/>
                <a:ext cx="4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r</a:t>
                </a:r>
                <a:endParaRPr lang="en-US" sz="1800">
                  <a:latin typeface="Eras Bk BT" pitchFamily="34" charset="0"/>
                </a:endParaRPr>
              </a:p>
            </p:txBody>
          </p:sp>
          <p:sp>
            <p:nvSpPr>
              <p:cNvPr id="148243" name="Rectangle 787"/>
              <p:cNvSpPr>
                <a:spLocks noChangeArrowheads="1"/>
              </p:cNvSpPr>
              <p:nvPr/>
            </p:nvSpPr>
            <p:spPr bwMode="auto">
              <a:xfrm rot="19380000">
                <a:off x="4924" y="1385"/>
                <a:ext cx="67"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o</a:t>
                </a:r>
                <a:endParaRPr lang="en-US" sz="1800">
                  <a:latin typeface="Eras Bk BT" pitchFamily="34" charset="0"/>
                </a:endParaRPr>
              </a:p>
            </p:txBody>
          </p:sp>
          <p:sp>
            <p:nvSpPr>
              <p:cNvPr id="148244" name="Rectangle 788"/>
              <p:cNvSpPr>
                <a:spLocks noChangeArrowheads="1"/>
              </p:cNvSpPr>
              <p:nvPr/>
            </p:nvSpPr>
            <p:spPr bwMode="auto">
              <a:xfrm rot="19380000">
                <a:off x="4979" y="1343"/>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p</a:t>
                </a:r>
                <a:endParaRPr lang="en-US" sz="1800">
                  <a:latin typeface="Eras Bk BT" pitchFamily="34" charset="0"/>
                </a:endParaRPr>
              </a:p>
            </p:txBody>
          </p:sp>
          <p:sp>
            <p:nvSpPr>
              <p:cNvPr id="148245" name="Rectangle 789"/>
              <p:cNvSpPr>
                <a:spLocks noChangeArrowheads="1"/>
              </p:cNvSpPr>
              <p:nvPr/>
            </p:nvSpPr>
            <p:spPr bwMode="auto">
              <a:xfrm rot="19380000">
                <a:off x="5041" y="1311"/>
                <a:ext cx="2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i</a:t>
                </a:r>
                <a:endParaRPr lang="en-US" sz="1800">
                  <a:latin typeface="Eras Bk BT" pitchFamily="34" charset="0"/>
                </a:endParaRPr>
              </a:p>
            </p:txBody>
          </p:sp>
          <p:sp>
            <p:nvSpPr>
              <p:cNvPr id="148246" name="Rectangle 790"/>
              <p:cNvSpPr>
                <a:spLocks noChangeArrowheads="1"/>
              </p:cNvSpPr>
              <p:nvPr/>
            </p:nvSpPr>
            <p:spPr bwMode="auto">
              <a:xfrm rot="19380000">
                <a:off x="5063" y="1284"/>
                <a:ext cx="59"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e</a:t>
                </a:r>
                <a:endParaRPr lang="en-US" sz="1800">
                  <a:latin typeface="Eras Bk BT" pitchFamily="34" charset="0"/>
                </a:endParaRPr>
              </a:p>
            </p:txBody>
          </p:sp>
        </p:grpSp>
        <p:sp>
          <p:nvSpPr>
            <p:cNvPr id="148248" name="Rectangle 792"/>
            <p:cNvSpPr>
              <a:spLocks noChangeArrowheads="1"/>
            </p:cNvSpPr>
            <p:nvPr/>
          </p:nvSpPr>
          <p:spPr bwMode="auto">
            <a:xfrm rot="19380000">
              <a:off x="5110" y="1245"/>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d</a:t>
              </a:r>
              <a:endParaRPr lang="en-US" sz="1800">
                <a:latin typeface="Eras Bk BT" pitchFamily="34" charset="0"/>
              </a:endParaRPr>
            </a:p>
          </p:txBody>
        </p:sp>
        <p:sp>
          <p:nvSpPr>
            <p:cNvPr id="148249" name="Rectangle 793"/>
            <p:cNvSpPr>
              <a:spLocks noChangeArrowheads="1"/>
            </p:cNvSpPr>
            <p:nvPr/>
          </p:nvSpPr>
          <p:spPr bwMode="auto">
            <a:xfrm rot="19380000">
              <a:off x="5166" y="1205"/>
              <a:ext cx="60"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a</a:t>
              </a:r>
              <a:endParaRPr lang="en-US" sz="1800">
                <a:latin typeface="Eras Bk BT" pitchFamily="34" charset="0"/>
              </a:endParaRPr>
            </a:p>
          </p:txBody>
        </p:sp>
        <p:sp>
          <p:nvSpPr>
            <p:cNvPr id="148250" name="Rectangle 794"/>
            <p:cNvSpPr>
              <a:spLocks noChangeArrowheads="1"/>
            </p:cNvSpPr>
            <p:nvPr/>
          </p:nvSpPr>
          <p:spPr bwMode="auto">
            <a:xfrm rot="19380000">
              <a:off x="5216" y="1165"/>
              <a:ext cx="68" cy="134"/>
            </a:xfrm>
            <a:prstGeom prst="rect">
              <a:avLst/>
            </a:prstGeom>
            <a:noFill/>
            <a:ln w="9525">
              <a:noFill/>
              <a:miter lim="800000"/>
              <a:headEnd/>
              <a:tailEnd/>
            </a:ln>
          </p:spPr>
          <p:txBody>
            <a:bodyPr wrap="none" lIns="0" tIns="0" rIns="0" bIns="0">
              <a:spAutoFit/>
            </a:bodyPr>
            <a:lstStyle/>
            <a:p>
              <a:pPr defTabSz="762000"/>
              <a:r>
                <a:rPr lang="en-US" sz="1400" b="1">
                  <a:solidFill>
                    <a:srgbClr val="000000"/>
                  </a:solidFill>
                  <a:latin typeface="Eras Bk BT" pitchFamily="34" charset="0"/>
                </a:rPr>
                <a:t>d</a:t>
              </a:r>
              <a:endParaRPr lang="en-US" sz="1800">
                <a:latin typeface="Eras Bk BT" pitchFamily="34" charset="0"/>
              </a:endParaRPr>
            </a:p>
          </p:txBody>
        </p:sp>
      </p:grpSp>
    </p:spTree>
  </p:cSld>
  <p:clrMapOvr>
    <a:masterClrMapping/>
  </p:clrMapOvr>
  <p:transition>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1066800" y="381000"/>
            <a:ext cx="5867400" cy="990600"/>
          </a:xfrm>
        </p:spPr>
        <p:txBody>
          <a:bodyPr>
            <a:normAutofit fontScale="90000"/>
          </a:bodyPr>
          <a:lstStyle/>
          <a:p>
            <a:r>
              <a:rPr lang="es-ES_tradnl" sz="3200">
                <a:solidFill>
                  <a:schemeClr val="hlink"/>
                </a:solidFill>
              </a:rPr>
              <a:t>2. ENFOQUE SISTEMICO DE LAS CAUSALES.( GEMA)</a:t>
            </a:r>
          </a:p>
        </p:txBody>
      </p:sp>
      <p:pic>
        <p:nvPicPr>
          <p:cNvPr id="100356" name="Picture 4"/>
          <p:cNvPicPr>
            <a:picLocks noChangeAspect="1" noChangeArrowheads="1"/>
          </p:cNvPicPr>
          <p:nvPr/>
        </p:nvPicPr>
        <p:blipFill>
          <a:blip r:embed="rId2" cstate="print"/>
          <a:srcRect/>
          <a:stretch>
            <a:fillRect/>
          </a:stretch>
        </p:blipFill>
        <p:spPr bwMode="auto">
          <a:xfrm>
            <a:off x="1981200" y="1528763"/>
            <a:ext cx="5638800" cy="4338637"/>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Rectangle 4"/>
          <p:cNvSpPr>
            <a:spLocks noGrp="1" noChangeArrowheads="1"/>
          </p:cNvSpPr>
          <p:nvPr>
            <p:ph type="title"/>
          </p:nvPr>
        </p:nvSpPr>
        <p:spPr>
          <a:xfrm>
            <a:off x="838200" y="304800"/>
            <a:ext cx="6019800" cy="1066800"/>
          </a:xfrm>
        </p:spPr>
        <p:txBody>
          <a:bodyPr/>
          <a:lstStyle/>
          <a:p>
            <a:r>
              <a:rPr lang="es-ES_tradnl" sz="3200"/>
              <a:t>3. CAUSAS SINTOMA </a:t>
            </a:r>
            <a:br>
              <a:rPr lang="es-ES_tradnl" sz="3200"/>
            </a:br>
            <a:r>
              <a:rPr lang="es-ES_tradnl" sz="3200"/>
              <a:t>( EJEMPLO )</a:t>
            </a:r>
          </a:p>
        </p:txBody>
      </p:sp>
      <p:sp>
        <p:nvSpPr>
          <p:cNvPr id="101381" name="Rectangle 5"/>
          <p:cNvSpPr>
            <a:spLocks noGrp="1" noChangeArrowheads="1"/>
          </p:cNvSpPr>
          <p:nvPr>
            <p:ph idx="1"/>
          </p:nvPr>
        </p:nvSpPr>
        <p:spPr>
          <a:xfrm>
            <a:off x="1219200" y="1752600"/>
            <a:ext cx="5715000" cy="533400"/>
          </a:xfrm>
        </p:spPr>
        <p:txBody>
          <a:bodyPr>
            <a:normAutofit lnSpcReduction="10000"/>
          </a:bodyPr>
          <a:lstStyle/>
          <a:p>
            <a:pPr algn="l"/>
            <a:r>
              <a:rPr lang="es-ES_tradnl" b="1">
                <a:solidFill>
                  <a:srgbClr val="00663E"/>
                </a:solidFill>
              </a:rPr>
              <a:t>ACCION SUBESTANDAR</a:t>
            </a:r>
          </a:p>
        </p:txBody>
      </p:sp>
      <p:pic>
        <p:nvPicPr>
          <p:cNvPr id="101382" name="Picture 6"/>
          <p:cNvPicPr>
            <a:picLocks noChangeAspect="1" noChangeArrowheads="1"/>
          </p:cNvPicPr>
          <p:nvPr/>
        </p:nvPicPr>
        <p:blipFill>
          <a:blip r:embed="rId2" cstate="print"/>
          <a:srcRect/>
          <a:stretch>
            <a:fillRect/>
          </a:stretch>
        </p:blipFill>
        <p:spPr bwMode="auto">
          <a:xfrm>
            <a:off x="2362200" y="2286000"/>
            <a:ext cx="5334000" cy="3727450"/>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p:cNvPicPr>
            <a:picLocks noChangeAspect="1" noChangeArrowheads="1"/>
          </p:cNvPicPr>
          <p:nvPr/>
        </p:nvPicPr>
        <p:blipFill>
          <a:blip r:embed="rId2" cstate="print"/>
          <a:srcRect/>
          <a:stretch>
            <a:fillRect/>
          </a:stretch>
        </p:blipFill>
        <p:spPr bwMode="auto">
          <a:xfrm>
            <a:off x="1981200" y="2309813"/>
            <a:ext cx="5810250" cy="3786187"/>
          </a:xfrm>
          <a:prstGeom prst="rect">
            <a:avLst/>
          </a:prstGeom>
          <a:noFill/>
          <a:ln w="12700">
            <a:noFill/>
            <a:miter lim="800000"/>
            <a:headEnd type="none" w="sm" len="sm"/>
            <a:tailEnd type="none" w="sm" len="sm"/>
          </a:ln>
          <a:effectLst/>
        </p:spPr>
      </p:pic>
      <p:sp>
        <p:nvSpPr>
          <p:cNvPr id="102407" name="Rectangle 7"/>
          <p:cNvSpPr>
            <a:spLocks noGrp="1" noChangeArrowheads="1"/>
          </p:cNvSpPr>
          <p:nvPr>
            <p:ph type="title"/>
          </p:nvPr>
        </p:nvSpPr>
        <p:spPr>
          <a:noFill/>
          <a:ln/>
        </p:spPr>
        <p:txBody>
          <a:bodyPr/>
          <a:lstStyle/>
          <a:p>
            <a:r>
              <a:rPr lang="es-ES_tradnl" sz="3200"/>
              <a:t>3. CAUSAS SINTOMA </a:t>
            </a:r>
            <a:br>
              <a:rPr lang="es-ES_tradnl" sz="3200"/>
            </a:br>
            <a:r>
              <a:rPr lang="es-ES_tradnl" sz="3200"/>
              <a:t>( EJEMPLO )</a:t>
            </a:r>
          </a:p>
        </p:txBody>
      </p:sp>
      <p:sp>
        <p:nvSpPr>
          <p:cNvPr id="102403" name="Rectangle 3"/>
          <p:cNvSpPr>
            <a:spLocks noGrp="1" noChangeArrowheads="1"/>
          </p:cNvSpPr>
          <p:nvPr>
            <p:ph idx="1"/>
          </p:nvPr>
        </p:nvSpPr>
        <p:spPr>
          <a:xfrm>
            <a:off x="1219200" y="1828800"/>
            <a:ext cx="6553200" cy="457200"/>
          </a:xfrm>
        </p:spPr>
        <p:txBody>
          <a:bodyPr>
            <a:normAutofit fontScale="92500" lnSpcReduction="20000"/>
          </a:bodyPr>
          <a:lstStyle/>
          <a:p>
            <a:pPr algn="l"/>
            <a:r>
              <a:rPr lang="es-ES_tradnl" b="1">
                <a:solidFill>
                  <a:srgbClr val="00663E"/>
                </a:solidFill>
              </a:rPr>
              <a:t>CONDICION SUBESTANDAR</a:t>
            </a:r>
          </a:p>
        </p:txBody>
      </p:sp>
    </p:spTree>
  </p:cSld>
  <p:clrMapOvr>
    <a:masterClrMapping/>
  </p:clrMapOvr>
  <p:transition>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31" name="Rectangle 7"/>
          <p:cNvSpPr>
            <a:spLocks noChangeArrowheads="1"/>
          </p:cNvSpPr>
          <p:nvPr/>
        </p:nvSpPr>
        <p:spPr bwMode="auto">
          <a:xfrm>
            <a:off x="1219200" y="1600200"/>
            <a:ext cx="7464425" cy="2800767"/>
          </a:xfrm>
          <a:prstGeom prst="rect">
            <a:avLst/>
          </a:prstGeom>
          <a:noFill/>
          <a:ln w="12700">
            <a:noFill/>
            <a:miter lim="800000"/>
            <a:headEnd type="none" w="sm" len="sm"/>
            <a:tailEnd type="none" w="sm" len="sm"/>
          </a:ln>
          <a:effectLst/>
        </p:spPr>
        <p:txBody>
          <a:bodyPr>
            <a:spAutoFit/>
          </a:bodyPr>
          <a:lstStyle/>
          <a:p>
            <a:pPr algn="l" defTabSz="762000"/>
            <a:r>
              <a:rPr lang="es-ES_tradnl" sz="4400" dirty="0">
                <a:solidFill>
                  <a:schemeClr val="hlink"/>
                </a:solidFill>
                <a:effectLst>
                  <a:outerShdw blurRad="38100" dist="38100" dir="2700000" algn="tl">
                    <a:srgbClr val="C0C0C0"/>
                  </a:outerShdw>
                </a:effectLst>
                <a:latin typeface="Eras Bd BT" pitchFamily="34" charset="0"/>
              </a:rPr>
              <a:t>PRINCIPIOS DE FUNCIONAMIENTO</a:t>
            </a:r>
          </a:p>
          <a:p>
            <a:pPr algn="l" defTabSz="762000"/>
            <a:r>
              <a:rPr lang="es-ES_tradnl" sz="4400" dirty="0">
                <a:solidFill>
                  <a:schemeClr val="hlink"/>
                </a:solidFill>
                <a:effectLst>
                  <a:outerShdw blurRad="38100" dist="38100" dir="2700000" algn="tl">
                    <a:srgbClr val="C0C0C0"/>
                  </a:outerShdw>
                </a:effectLst>
                <a:latin typeface="Eras Bd BT" pitchFamily="34" charset="0"/>
              </a:rPr>
              <a:t>DE UNA </a:t>
            </a:r>
          </a:p>
          <a:p>
            <a:pPr algn="l" defTabSz="762000"/>
            <a:r>
              <a:rPr lang="es-ES_tradnl" sz="4400" dirty="0">
                <a:solidFill>
                  <a:schemeClr val="hlink"/>
                </a:solidFill>
                <a:effectLst>
                  <a:outerShdw blurRad="38100" dist="38100" dir="2700000" algn="tl">
                    <a:srgbClr val="C0C0C0"/>
                  </a:outerShdw>
                </a:effectLst>
                <a:latin typeface="Eras Bd BT" pitchFamily="34" charset="0"/>
              </a:rPr>
              <a:t>GRUA HORQUILLA</a:t>
            </a:r>
          </a:p>
        </p:txBody>
      </p:sp>
    </p:spTree>
  </p:cSld>
  <p:clrMapOvr>
    <a:masterClrMapping/>
  </p:clrMapOvr>
  <p:transition>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2" name="Picture 4"/>
          <p:cNvPicPr>
            <a:picLocks noChangeAspect="1" noChangeArrowheads="1"/>
          </p:cNvPicPr>
          <p:nvPr/>
        </p:nvPicPr>
        <p:blipFill>
          <a:blip r:embed="rId2" cstate="print"/>
          <a:srcRect/>
          <a:stretch>
            <a:fillRect/>
          </a:stretch>
        </p:blipFill>
        <p:spPr bwMode="auto">
          <a:xfrm>
            <a:off x="1371600" y="1747838"/>
            <a:ext cx="7162800" cy="3814762"/>
          </a:xfrm>
          <a:prstGeom prst="rect">
            <a:avLst/>
          </a:prstGeom>
          <a:noFill/>
          <a:ln w="12700">
            <a:noFill/>
            <a:miter lim="800000"/>
            <a:headEnd type="none" w="sm" len="sm"/>
            <a:tailEnd type="none" w="sm" len="sm"/>
          </a:ln>
          <a:effectLst/>
        </p:spPr>
      </p:pic>
      <p:sp>
        <p:nvSpPr>
          <p:cNvPr id="104453" name="Rectangle 5"/>
          <p:cNvSpPr>
            <a:spLocks noGrp="1" noChangeArrowheads="1"/>
          </p:cNvSpPr>
          <p:nvPr>
            <p:ph type="title"/>
          </p:nvPr>
        </p:nvSpPr>
        <p:spPr>
          <a:xfrm>
            <a:off x="1066800" y="304800"/>
            <a:ext cx="5791200" cy="1066800"/>
          </a:xfrm>
        </p:spPr>
        <p:txBody>
          <a:bodyPr/>
          <a:lstStyle/>
          <a:p>
            <a:r>
              <a:rPr lang="es-ES_tradnl" sz="3200"/>
              <a:t>1. PRINCIPIO DEL BALANCIN</a:t>
            </a:r>
          </a:p>
        </p:txBody>
      </p:sp>
    </p:spTree>
  </p:cSld>
  <p:clrMapOvr>
    <a:masterClrMapping/>
  </p:clrMapOvr>
  <p:transition>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6" name="Rectangle 4"/>
          <p:cNvSpPr>
            <a:spLocks noGrp="1" noChangeArrowheads="1"/>
          </p:cNvSpPr>
          <p:nvPr>
            <p:ph type="title"/>
          </p:nvPr>
        </p:nvSpPr>
        <p:spPr>
          <a:xfrm>
            <a:off x="1066800" y="304800"/>
            <a:ext cx="5791200" cy="1066800"/>
          </a:xfrm>
        </p:spPr>
        <p:txBody>
          <a:bodyPr/>
          <a:lstStyle/>
          <a:p>
            <a:r>
              <a:rPr lang="es-ES_tradnl" sz="2800"/>
              <a:t>2. ACCION DE LA DIRECCION </a:t>
            </a:r>
            <a:br>
              <a:rPr lang="es-ES_tradnl" sz="2800"/>
            </a:br>
            <a:r>
              <a:rPr lang="es-ES_tradnl" sz="2800"/>
              <a:t>SOBRE LAS RUEDAS TRASERAS</a:t>
            </a:r>
          </a:p>
        </p:txBody>
      </p:sp>
      <p:sp>
        <p:nvSpPr>
          <p:cNvPr id="105477" name="Rectangle 5"/>
          <p:cNvSpPr>
            <a:spLocks noGrp="1" noChangeArrowheads="1"/>
          </p:cNvSpPr>
          <p:nvPr>
            <p:ph idx="1"/>
          </p:nvPr>
        </p:nvSpPr>
        <p:spPr>
          <a:xfrm>
            <a:off x="685800" y="1447800"/>
            <a:ext cx="8153400" cy="4114800"/>
          </a:xfrm>
        </p:spPr>
        <p:txBody>
          <a:bodyPr/>
          <a:lstStyle/>
          <a:p>
            <a:r>
              <a:rPr lang="es-ES_tradnl" sz="2400">
                <a:solidFill>
                  <a:srgbClr val="000000"/>
                </a:solidFill>
              </a:rPr>
              <a:t>El mecanismo de dirección actúa en un eje central sobre las ruedas traseras, esto produce una sensación en la conducción distinta a la de un vehículo convencional.</a:t>
            </a:r>
          </a:p>
        </p:txBody>
      </p:sp>
      <p:pic>
        <p:nvPicPr>
          <p:cNvPr id="105478" name="Picture 6"/>
          <p:cNvPicPr>
            <a:picLocks noChangeAspect="1" noChangeArrowheads="1"/>
          </p:cNvPicPr>
          <p:nvPr/>
        </p:nvPicPr>
        <p:blipFill>
          <a:blip r:embed="rId2" cstate="print"/>
          <a:srcRect/>
          <a:stretch>
            <a:fillRect/>
          </a:stretch>
        </p:blipFill>
        <p:spPr bwMode="auto">
          <a:xfrm>
            <a:off x="2286000" y="2551113"/>
            <a:ext cx="5486400" cy="3544887"/>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0" name="Picture 4"/>
          <p:cNvPicPr>
            <a:picLocks noChangeAspect="1" noChangeArrowheads="1"/>
          </p:cNvPicPr>
          <p:nvPr/>
        </p:nvPicPr>
        <p:blipFill>
          <a:blip r:embed="rId2" cstate="print"/>
          <a:srcRect/>
          <a:stretch>
            <a:fillRect/>
          </a:stretch>
        </p:blipFill>
        <p:spPr bwMode="auto">
          <a:xfrm>
            <a:off x="2895600" y="2362200"/>
            <a:ext cx="5791200" cy="3773488"/>
          </a:xfrm>
          <a:prstGeom prst="rect">
            <a:avLst/>
          </a:prstGeom>
          <a:noFill/>
          <a:ln w="12700">
            <a:noFill/>
            <a:miter lim="800000"/>
            <a:headEnd type="none" w="sm" len="sm"/>
            <a:tailEnd type="none" w="sm" len="sm"/>
          </a:ln>
          <a:effectLst/>
        </p:spPr>
      </p:pic>
      <p:sp>
        <p:nvSpPr>
          <p:cNvPr id="106503" name="Rectangle 7"/>
          <p:cNvSpPr>
            <a:spLocks noGrp="1" noChangeArrowheads="1"/>
          </p:cNvSpPr>
          <p:nvPr>
            <p:ph type="title"/>
          </p:nvPr>
        </p:nvSpPr>
        <p:spPr>
          <a:noFill/>
          <a:ln/>
        </p:spPr>
        <p:txBody>
          <a:bodyPr/>
          <a:lstStyle/>
          <a:p>
            <a:r>
              <a:rPr lang="es-ES_tradnl" sz="2800"/>
              <a:t>2. ACCION DE LA DIRECCION </a:t>
            </a:r>
            <a:br>
              <a:rPr lang="es-ES_tradnl" sz="2800"/>
            </a:br>
            <a:r>
              <a:rPr lang="es-ES_tradnl" sz="2800"/>
              <a:t>SOBRE LAS RUEDAS TRASERAS</a:t>
            </a:r>
          </a:p>
        </p:txBody>
      </p:sp>
      <p:sp>
        <p:nvSpPr>
          <p:cNvPr id="106499" name="Rectangle 3"/>
          <p:cNvSpPr>
            <a:spLocks noGrp="1" noChangeArrowheads="1"/>
          </p:cNvSpPr>
          <p:nvPr>
            <p:ph idx="1"/>
          </p:nvPr>
        </p:nvSpPr>
        <p:spPr>
          <a:xfrm>
            <a:off x="762000" y="1524000"/>
            <a:ext cx="4038600" cy="2514600"/>
          </a:xfrm>
        </p:spPr>
        <p:txBody>
          <a:bodyPr>
            <a:normAutofit fontScale="92500" lnSpcReduction="20000"/>
          </a:bodyPr>
          <a:lstStyle/>
          <a:p>
            <a:r>
              <a:rPr lang="es-ES_tradnl" dirty="0">
                <a:solidFill>
                  <a:srgbClr val="000000"/>
                </a:solidFill>
              </a:rPr>
              <a:t>Es frecuente ver operadores que para equilibrar el sobre peso colocan a un par de  personas sobre el contrapeso. </a:t>
            </a:r>
          </a:p>
        </p:txBody>
      </p:sp>
    </p:spTree>
  </p:cSld>
  <p:clrMapOvr>
    <a:masterClrMapping/>
  </p:clrMapOvr>
  <p:transition>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6" name="Rectangle 6"/>
          <p:cNvSpPr>
            <a:spLocks noGrp="1" noChangeArrowheads="1"/>
          </p:cNvSpPr>
          <p:nvPr>
            <p:ph type="title"/>
          </p:nvPr>
        </p:nvSpPr>
        <p:spPr>
          <a:xfrm>
            <a:off x="1066800" y="0"/>
            <a:ext cx="5791200" cy="1371600"/>
          </a:xfrm>
        </p:spPr>
        <p:txBody>
          <a:bodyPr/>
          <a:lstStyle/>
          <a:p>
            <a:pPr>
              <a:lnSpc>
                <a:spcPct val="90000"/>
              </a:lnSpc>
            </a:pPr>
            <a:r>
              <a:rPr lang="es-ES_tradnl" sz="3200"/>
              <a:t>3. EL EQUILIBRIO Y EL CENTRO </a:t>
            </a:r>
            <a:br>
              <a:rPr lang="es-ES_tradnl" sz="3200"/>
            </a:br>
            <a:r>
              <a:rPr lang="es-ES_tradnl" sz="3200"/>
              <a:t>DE GRAVEDAD</a:t>
            </a:r>
          </a:p>
        </p:txBody>
      </p:sp>
      <p:sp>
        <p:nvSpPr>
          <p:cNvPr id="107527" name="Rectangle 7"/>
          <p:cNvSpPr>
            <a:spLocks noGrp="1" noChangeArrowheads="1"/>
          </p:cNvSpPr>
          <p:nvPr>
            <p:ph idx="1"/>
          </p:nvPr>
        </p:nvSpPr>
        <p:spPr>
          <a:xfrm>
            <a:off x="685800" y="1371600"/>
            <a:ext cx="4038600" cy="4114800"/>
          </a:xfrm>
        </p:spPr>
        <p:txBody>
          <a:bodyPr/>
          <a:lstStyle/>
          <a:p>
            <a:r>
              <a:rPr lang="es-ES_tradnl" sz="2400"/>
              <a:t>El equilibrio del equipo está directamente relacionado con el centro de gravedad de la carga:</a:t>
            </a:r>
          </a:p>
        </p:txBody>
      </p:sp>
      <p:sp>
        <p:nvSpPr>
          <p:cNvPr id="107538" name="Text Box 18"/>
          <p:cNvSpPr txBox="1">
            <a:spLocks noChangeArrowheads="1"/>
          </p:cNvSpPr>
          <p:nvPr/>
        </p:nvSpPr>
        <p:spPr bwMode="auto">
          <a:xfrm rot="-5400000">
            <a:off x="4227512" y="3389313"/>
            <a:ext cx="1908175" cy="304800"/>
          </a:xfrm>
          <a:prstGeom prst="rect">
            <a:avLst/>
          </a:prstGeom>
          <a:noFill/>
          <a:ln w="12700">
            <a:noFill/>
            <a:miter lim="800000"/>
            <a:headEnd type="none" w="sm" len="sm"/>
            <a:tailEnd type="none" w="sm" len="sm"/>
          </a:ln>
          <a:effectLst/>
        </p:spPr>
        <p:txBody>
          <a:bodyPr wrap="none">
            <a:spAutoFit/>
          </a:bodyPr>
          <a:lstStyle/>
          <a:p>
            <a:pPr defTabSz="762000"/>
            <a:r>
              <a:rPr lang="es-ES_tradnl" sz="1400" b="1">
                <a:solidFill>
                  <a:schemeClr val="hlink"/>
                </a:solidFill>
              </a:rPr>
              <a:t>Carga permitida (kg)</a:t>
            </a:r>
          </a:p>
        </p:txBody>
      </p:sp>
      <p:grpSp>
        <p:nvGrpSpPr>
          <p:cNvPr id="107548" name="Group 28"/>
          <p:cNvGrpSpPr>
            <a:grpSpLocks/>
          </p:cNvGrpSpPr>
          <p:nvPr/>
        </p:nvGrpSpPr>
        <p:grpSpPr bwMode="auto">
          <a:xfrm>
            <a:off x="5283200" y="1447800"/>
            <a:ext cx="3810000" cy="3657600"/>
            <a:chOff x="3328" y="912"/>
            <a:chExt cx="2400" cy="2304"/>
          </a:xfrm>
        </p:grpSpPr>
        <p:pic>
          <p:nvPicPr>
            <p:cNvPr id="107529" name="Picture 9"/>
            <p:cNvPicPr>
              <a:picLocks noChangeAspect="1" noChangeArrowheads="1"/>
            </p:cNvPicPr>
            <p:nvPr/>
          </p:nvPicPr>
          <p:blipFill>
            <a:blip r:embed="rId2" cstate="print"/>
            <a:srcRect/>
            <a:stretch>
              <a:fillRect/>
            </a:stretch>
          </p:blipFill>
          <p:spPr bwMode="auto">
            <a:xfrm>
              <a:off x="3328" y="960"/>
              <a:ext cx="2256" cy="2207"/>
            </a:xfrm>
            <a:prstGeom prst="rect">
              <a:avLst/>
            </a:prstGeom>
            <a:noFill/>
            <a:ln w="12700">
              <a:noFill/>
              <a:miter lim="800000"/>
              <a:headEnd type="none" w="sm" len="sm"/>
              <a:tailEnd type="none" w="sm" len="sm"/>
            </a:ln>
            <a:effectLst/>
          </p:spPr>
        </p:pic>
        <p:sp>
          <p:nvSpPr>
            <p:cNvPr id="107530" name="Text Box 10"/>
            <p:cNvSpPr txBox="1">
              <a:spLocks noChangeArrowheads="1"/>
            </p:cNvSpPr>
            <p:nvPr/>
          </p:nvSpPr>
          <p:spPr bwMode="auto">
            <a:xfrm>
              <a:off x="4144" y="912"/>
              <a:ext cx="826" cy="633"/>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200" b="1">
                  <a:solidFill>
                    <a:srgbClr val="003399"/>
                  </a:solidFill>
                </a:rPr>
                <a:t>Mástil de 4.0 m.</a:t>
              </a:r>
            </a:p>
            <a:p>
              <a:pPr defTabSz="762000"/>
              <a:r>
                <a:rPr lang="es-ES_tradnl" sz="1200" b="1">
                  <a:solidFill>
                    <a:srgbClr val="003399"/>
                  </a:solidFill>
                </a:rPr>
                <a:t>Mástil de 4.5 m.</a:t>
              </a:r>
            </a:p>
            <a:p>
              <a:pPr defTabSz="762000"/>
              <a:r>
                <a:rPr lang="es-ES_tradnl" sz="1200" b="1">
                  <a:solidFill>
                    <a:srgbClr val="003399"/>
                  </a:solidFill>
                </a:rPr>
                <a:t>Mástil de 5.0 m.</a:t>
              </a:r>
            </a:p>
            <a:p>
              <a:pPr defTabSz="762000"/>
              <a:r>
                <a:rPr lang="es-ES_tradnl" sz="1200" b="1">
                  <a:solidFill>
                    <a:srgbClr val="003399"/>
                  </a:solidFill>
                </a:rPr>
                <a:t>Mástil de 4.5 m.</a:t>
              </a:r>
            </a:p>
            <a:p>
              <a:pPr defTabSz="762000"/>
              <a:r>
                <a:rPr lang="es-ES_tradnl" sz="1200" b="1">
                  <a:solidFill>
                    <a:srgbClr val="003399"/>
                  </a:solidFill>
                </a:rPr>
                <a:t>Mástil de 4.0 m.</a:t>
              </a:r>
            </a:p>
          </p:txBody>
        </p:sp>
        <p:sp>
          <p:nvSpPr>
            <p:cNvPr id="107531" name="Text Box 11"/>
            <p:cNvSpPr txBox="1">
              <a:spLocks noChangeArrowheads="1"/>
            </p:cNvSpPr>
            <p:nvPr/>
          </p:nvSpPr>
          <p:spPr bwMode="auto">
            <a:xfrm>
              <a:off x="4000" y="2880"/>
              <a:ext cx="258"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50</a:t>
              </a:r>
            </a:p>
          </p:txBody>
        </p:sp>
        <p:sp>
          <p:nvSpPr>
            <p:cNvPr id="107532" name="Text Box 12"/>
            <p:cNvSpPr txBox="1">
              <a:spLocks noChangeArrowheads="1"/>
            </p:cNvSpPr>
            <p:nvPr/>
          </p:nvSpPr>
          <p:spPr bwMode="auto">
            <a:xfrm>
              <a:off x="4288" y="2880"/>
              <a:ext cx="258"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70</a:t>
              </a:r>
            </a:p>
          </p:txBody>
        </p:sp>
        <p:sp>
          <p:nvSpPr>
            <p:cNvPr id="107533" name="Text Box 13"/>
            <p:cNvSpPr txBox="1">
              <a:spLocks noChangeArrowheads="1"/>
            </p:cNvSpPr>
            <p:nvPr/>
          </p:nvSpPr>
          <p:spPr bwMode="auto">
            <a:xfrm>
              <a:off x="4576" y="2880"/>
              <a:ext cx="258"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90</a:t>
              </a:r>
            </a:p>
          </p:txBody>
        </p:sp>
        <p:sp>
          <p:nvSpPr>
            <p:cNvPr id="107534" name="Text Box 14"/>
            <p:cNvSpPr txBox="1">
              <a:spLocks noChangeArrowheads="1"/>
            </p:cNvSpPr>
            <p:nvPr/>
          </p:nvSpPr>
          <p:spPr bwMode="auto">
            <a:xfrm>
              <a:off x="4816" y="2880"/>
              <a:ext cx="336"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110</a:t>
              </a:r>
            </a:p>
          </p:txBody>
        </p:sp>
        <p:sp>
          <p:nvSpPr>
            <p:cNvPr id="107535" name="Text Box 15"/>
            <p:cNvSpPr txBox="1">
              <a:spLocks noChangeArrowheads="1"/>
            </p:cNvSpPr>
            <p:nvPr/>
          </p:nvSpPr>
          <p:spPr bwMode="auto">
            <a:xfrm>
              <a:off x="5056" y="2880"/>
              <a:ext cx="384"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130</a:t>
              </a:r>
            </a:p>
          </p:txBody>
        </p:sp>
        <p:sp>
          <p:nvSpPr>
            <p:cNvPr id="107536" name="Text Box 16"/>
            <p:cNvSpPr txBox="1">
              <a:spLocks noChangeArrowheads="1"/>
            </p:cNvSpPr>
            <p:nvPr/>
          </p:nvSpPr>
          <p:spPr bwMode="auto">
            <a:xfrm>
              <a:off x="5392" y="2880"/>
              <a:ext cx="336" cy="164"/>
            </a:xfrm>
            <a:prstGeom prst="rect">
              <a:avLst/>
            </a:prstGeom>
            <a:solidFill>
              <a:schemeClr val="bg1"/>
            </a:solidFill>
            <a:ln w="12700">
              <a:noFill/>
              <a:miter lim="800000"/>
              <a:headEnd type="none" w="sm" len="sm"/>
              <a:tailEnd type="none" w="sm" len="sm"/>
            </a:ln>
            <a:effectLst/>
          </p:spPr>
          <p:txBody>
            <a:bodyPr>
              <a:spAutoFit/>
            </a:bodyPr>
            <a:lstStyle/>
            <a:p>
              <a:pPr algn="ctr" defTabSz="762000"/>
              <a:r>
                <a:rPr lang="es-ES_tradnl" sz="1100" b="1">
                  <a:solidFill>
                    <a:srgbClr val="003399"/>
                  </a:solidFill>
                </a:rPr>
                <a:t>150</a:t>
              </a:r>
            </a:p>
          </p:txBody>
        </p:sp>
        <p:sp>
          <p:nvSpPr>
            <p:cNvPr id="107537" name="Text Box 17"/>
            <p:cNvSpPr txBox="1">
              <a:spLocks noChangeArrowheads="1"/>
            </p:cNvSpPr>
            <p:nvPr/>
          </p:nvSpPr>
          <p:spPr bwMode="auto">
            <a:xfrm>
              <a:off x="3328" y="1632"/>
              <a:ext cx="377" cy="1183"/>
            </a:xfrm>
            <a:prstGeom prst="rect">
              <a:avLst/>
            </a:prstGeom>
            <a:solidFill>
              <a:schemeClr val="bg1"/>
            </a:solidFill>
            <a:ln w="12700">
              <a:noFill/>
              <a:miter lim="800000"/>
              <a:headEnd type="none" w="sm" len="sm"/>
              <a:tailEnd type="none" w="sm" len="sm"/>
            </a:ln>
            <a:effectLst/>
          </p:spPr>
          <p:txBody>
            <a:bodyPr>
              <a:spAutoFit/>
            </a:bodyPr>
            <a:lstStyle/>
            <a:p>
              <a:pPr defTabSz="762000"/>
              <a:r>
                <a:rPr lang="es-ES_tradnl" sz="1300" b="1">
                  <a:solidFill>
                    <a:srgbClr val="003399"/>
                  </a:solidFill>
                </a:rPr>
                <a:t>3.000</a:t>
              </a:r>
            </a:p>
            <a:p>
              <a:pPr defTabSz="762000"/>
              <a:r>
                <a:rPr lang="es-ES_tradnl" sz="1300" b="1">
                  <a:solidFill>
                    <a:srgbClr val="003399"/>
                  </a:solidFill>
                </a:rPr>
                <a:t>2.750</a:t>
              </a:r>
            </a:p>
            <a:p>
              <a:pPr defTabSz="762000"/>
              <a:r>
                <a:rPr lang="es-ES_tradnl" sz="1300" b="1">
                  <a:solidFill>
                    <a:srgbClr val="003399"/>
                  </a:solidFill>
                </a:rPr>
                <a:t>2.500</a:t>
              </a:r>
            </a:p>
            <a:p>
              <a:pPr defTabSz="762000"/>
              <a:r>
                <a:rPr lang="es-ES_tradnl" sz="1300" b="1">
                  <a:solidFill>
                    <a:srgbClr val="003399"/>
                  </a:solidFill>
                </a:rPr>
                <a:t>2.250</a:t>
              </a:r>
            </a:p>
            <a:p>
              <a:pPr defTabSz="762000"/>
              <a:r>
                <a:rPr lang="es-ES_tradnl" sz="1300" b="1">
                  <a:solidFill>
                    <a:srgbClr val="003399"/>
                  </a:solidFill>
                </a:rPr>
                <a:t>2.000</a:t>
              </a:r>
            </a:p>
            <a:p>
              <a:pPr defTabSz="762000"/>
              <a:r>
                <a:rPr lang="es-ES_tradnl" sz="1300" b="1">
                  <a:solidFill>
                    <a:srgbClr val="003399"/>
                  </a:solidFill>
                </a:rPr>
                <a:t>1.750</a:t>
              </a:r>
            </a:p>
            <a:p>
              <a:pPr defTabSz="762000"/>
              <a:r>
                <a:rPr lang="es-ES_tradnl" sz="1300" b="1">
                  <a:solidFill>
                    <a:srgbClr val="003399"/>
                  </a:solidFill>
                </a:rPr>
                <a:t>1.500</a:t>
              </a:r>
            </a:p>
            <a:p>
              <a:pPr defTabSz="762000"/>
              <a:r>
                <a:rPr lang="es-ES_tradnl" sz="1300" b="1">
                  <a:solidFill>
                    <a:srgbClr val="003399"/>
                  </a:solidFill>
                </a:rPr>
                <a:t>1.250</a:t>
              </a:r>
            </a:p>
            <a:p>
              <a:pPr defTabSz="762000"/>
              <a:r>
                <a:rPr lang="es-ES_tradnl" sz="1300" b="1">
                  <a:solidFill>
                    <a:srgbClr val="003399"/>
                  </a:solidFill>
                </a:rPr>
                <a:t>1.000</a:t>
              </a:r>
            </a:p>
          </p:txBody>
        </p:sp>
        <p:sp>
          <p:nvSpPr>
            <p:cNvPr id="107547" name="Text Box 27"/>
            <p:cNvSpPr txBox="1">
              <a:spLocks noChangeArrowheads="1"/>
            </p:cNvSpPr>
            <p:nvPr/>
          </p:nvSpPr>
          <p:spPr bwMode="auto">
            <a:xfrm>
              <a:off x="3666" y="3024"/>
              <a:ext cx="1902" cy="192"/>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sz="1400" b="1">
                  <a:solidFill>
                    <a:schemeClr val="hlink"/>
                  </a:solidFill>
                </a:rPr>
                <a:t>Posición del centro de carga (cm)</a:t>
              </a:r>
            </a:p>
          </p:txBody>
        </p:sp>
      </p:grpSp>
      <p:pic>
        <p:nvPicPr>
          <p:cNvPr id="107528" name="Picture 8"/>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0" y="2692400"/>
            <a:ext cx="6096000" cy="4135438"/>
          </a:xfrm>
          <a:prstGeom prst="rect">
            <a:avLst/>
          </a:prstGeom>
          <a:noFill/>
          <a:ln w="12700">
            <a:noFill/>
            <a:miter lim="800000"/>
            <a:headEnd type="none" w="sm" len="sm"/>
            <a:tailEnd type="none" w="sm" len="sm"/>
          </a:ln>
          <a:effectLst/>
        </p:spPr>
      </p:pic>
      <p:sp>
        <p:nvSpPr>
          <p:cNvPr id="107543" name="Text Box 23"/>
          <p:cNvSpPr txBox="1">
            <a:spLocks noChangeArrowheads="1"/>
          </p:cNvSpPr>
          <p:nvPr/>
        </p:nvSpPr>
        <p:spPr bwMode="auto">
          <a:xfrm>
            <a:off x="3265488" y="6172200"/>
            <a:ext cx="4430712" cy="396875"/>
          </a:xfrm>
          <a:prstGeom prst="rect">
            <a:avLst/>
          </a:prstGeom>
          <a:noFill/>
          <a:ln w="9525">
            <a:noFill/>
            <a:miter lim="800000"/>
            <a:headEnd/>
            <a:tailEnd/>
          </a:ln>
          <a:effectLst/>
        </p:spPr>
        <p:txBody>
          <a:bodyPr wrap="none">
            <a:spAutoFit/>
          </a:bodyPr>
          <a:lstStyle/>
          <a:p>
            <a:pPr algn="l"/>
            <a:r>
              <a:rPr lang="es-ES_tradnl" sz="2000">
                <a:solidFill>
                  <a:schemeClr val="bg1"/>
                </a:solidFill>
                <a:effectLst>
                  <a:outerShdw blurRad="38100" dist="38100" dir="2700000" algn="tl">
                    <a:srgbClr val="C0C0C0"/>
                  </a:outerShdw>
                </a:effectLst>
                <a:latin typeface="Eras Bd BT" pitchFamily="34" charset="0"/>
              </a:rPr>
              <a:t>SUBGERENCIA</a:t>
            </a:r>
            <a:r>
              <a:rPr lang="es-ES_tradnl" sz="2000">
                <a:solidFill>
                  <a:srgbClr val="008652"/>
                </a:solidFill>
                <a:effectLst>
                  <a:outerShdw blurRad="38100" dist="38100" dir="2700000" algn="tl">
                    <a:srgbClr val="C0C0C0"/>
                  </a:outerShdw>
                </a:effectLst>
                <a:latin typeface="Eras Bd BT" pitchFamily="34" charset="0"/>
              </a:rPr>
              <a:t> DE CAPACITACION</a:t>
            </a:r>
          </a:p>
        </p:txBody>
      </p:sp>
      <p:sp>
        <p:nvSpPr>
          <p:cNvPr id="107545" name="Text Box 25"/>
          <p:cNvSpPr txBox="1">
            <a:spLocks noChangeArrowheads="1"/>
          </p:cNvSpPr>
          <p:nvPr/>
        </p:nvSpPr>
        <p:spPr bwMode="auto">
          <a:xfrm rot="-5400000">
            <a:off x="-2716213" y="3038476"/>
            <a:ext cx="6499225" cy="762000"/>
          </a:xfrm>
          <a:prstGeom prst="rect">
            <a:avLst/>
          </a:prstGeom>
          <a:noFill/>
          <a:ln w="12700">
            <a:noFill/>
            <a:miter lim="800000"/>
            <a:headEnd type="none" w="sm" len="sm"/>
            <a:tailEnd type="none" w="sm" len="sm"/>
          </a:ln>
          <a:effectLst/>
        </p:spPr>
        <p:txBody>
          <a:bodyPr wrap="none">
            <a:spAutoFit/>
          </a:bodyPr>
          <a:lstStyle/>
          <a:p>
            <a:pPr algn="l"/>
            <a:r>
              <a:rPr lang="es-ES_tradnl" sz="4400" b="1">
                <a:solidFill>
                  <a:srgbClr val="FFFFFF"/>
                </a:solidFill>
                <a:latin typeface="Eras Bk BT" pitchFamily="34" charset="0"/>
              </a:rPr>
              <a:t>MUTUAL DE SEGURIDAD</a:t>
            </a:r>
          </a:p>
        </p:txBody>
      </p:sp>
      <p:sp>
        <p:nvSpPr>
          <p:cNvPr id="107541" name="Line 21"/>
          <p:cNvSpPr>
            <a:spLocks noChangeShapeType="1"/>
          </p:cNvSpPr>
          <p:nvPr/>
        </p:nvSpPr>
        <p:spPr bwMode="auto">
          <a:xfrm>
            <a:off x="2514600" y="6172200"/>
            <a:ext cx="0" cy="381000"/>
          </a:xfrm>
          <a:prstGeom prst="line">
            <a:avLst/>
          </a:prstGeom>
          <a:noFill/>
          <a:ln w="19050">
            <a:solidFill>
              <a:srgbClr val="008651"/>
            </a:solidFill>
            <a:round/>
            <a:headEnd/>
            <a:tailEnd/>
          </a:ln>
          <a:effectLst/>
        </p:spPr>
        <p:txBody>
          <a:bodyPr wrap="none" anchor="ctr"/>
          <a:lstStyle/>
          <a:p>
            <a:endParaRPr lang="es-ES"/>
          </a:p>
        </p:txBody>
      </p:sp>
      <p:sp>
        <p:nvSpPr>
          <p:cNvPr id="107542" name="Line 22"/>
          <p:cNvSpPr>
            <a:spLocks noChangeShapeType="1"/>
          </p:cNvSpPr>
          <p:nvPr/>
        </p:nvSpPr>
        <p:spPr bwMode="auto">
          <a:xfrm>
            <a:off x="2514600" y="6553200"/>
            <a:ext cx="6629400" cy="0"/>
          </a:xfrm>
          <a:prstGeom prst="line">
            <a:avLst/>
          </a:prstGeom>
          <a:noFill/>
          <a:ln w="19050">
            <a:solidFill>
              <a:srgbClr val="008651"/>
            </a:solidFill>
            <a:round/>
            <a:headEnd/>
            <a:tailEnd/>
          </a:ln>
          <a:effectLst/>
        </p:spPr>
        <p:txBody>
          <a:bodyPr wrap="none" anchor="ctr"/>
          <a:lstStyle/>
          <a:p>
            <a:endParaRPr lang="es-ES"/>
          </a:p>
        </p:txBody>
      </p:sp>
      <p:sp>
        <p:nvSpPr>
          <p:cNvPr id="107544" name="Text Box 24"/>
          <p:cNvSpPr txBox="1">
            <a:spLocks noChangeArrowheads="1"/>
          </p:cNvSpPr>
          <p:nvPr/>
        </p:nvSpPr>
        <p:spPr bwMode="auto">
          <a:xfrm>
            <a:off x="1544638" y="6249988"/>
            <a:ext cx="406400" cy="304800"/>
          </a:xfrm>
          <a:prstGeom prst="rect">
            <a:avLst/>
          </a:prstGeom>
          <a:noFill/>
          <a:ln w="12700">
            <a:noFill/>
            <a:miter lim="800000"/>
            <a:headEnd type="none" w="sm" len="sm"/>
            <a:tailEnd type="none" w="sm" len="sm"/>
          </a:ln>
          <a:effectLst/>
        </p:spPr>
        <p:txBody>
          <a:bodyPr wrap="none">
            <a:spAutoFit/>
          </a:bodyPr>
          <a:lstStyle/>
          <a:p>
            <a:pPr algn="l"/>
            <a:fld id="{D18D3E6F-883C-4C1D-8F6A-135898153263}" type="slidenum">
              <a:rPr lang="es-ES_tradnl" sz="1400" b="1">
                <a:solidFill>
                  <a:schemeClr val="bg1"/>
                </a:solidFill>
                <a:effectLst>
                  <a:outerShdw blurRad="38100" dist="38100" dir="2700000" algn="tl">
                    <a:srgbClr val="C0C0C0"/>
                  </a:outerShdw>
                </a:effectLst>
                <a:latin typeface="Eras Bd BT" pitchFamily="34" charset="0"/>
              </a:rPr>
              <a:pPr algn="l"/>
              <a:t>31</a:t>
            </a:fld>
            <a:endParaRPr lang="es-ES_tradnl" sz="1400" b="1">
              <a:solidFill>
                <a:schemeClr val="bg1"/>
              </a:solidFill>
              <a:effectLst>
                <a:outerShdw blurRad="38100" dist="38100" dir="2700000" algn="tl">
                  <a:srgbClr val="C0C0C0"/>
                </a:outerShdw>
              </a:effectLst>
              <a:latin typeface="Eras Bd BT" pitchFamily="34" charset="0"/>
            </a:endParaRPr>
          </a:p>
        </p:txBody>
      </p:sp>
    </p:spTree>
  </p:cSld>
  <p:clrMapOvr>
    <a:masterClrMapping/>
  </p:clrMapOvr>
  <p:transition>
    <p:rand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p:cNvPicPr>
            <a:picLocks noChangeAspect="1" noChangeArrowheads="1"/>
          </p:cNvPicPr>
          <p:nvPr/>
        </p:nvPicPr>
        <p:blipFill>
          <a:blip r:embed="rId2" cstate="print"/>
          <a:srcRect/>
          <a:stretch>
            <a:fillRect/>
          </a:stretch>
        </p:blipFill>
        <p:spPr bwMode="auto">
          <a:xfrm>
            <a:off x="2819400" y="2133600"/>
            <a:ext cx="6324600" cy="4032250"/>
          </a:xfrm>
          <a:prstGeom prst="rect">
            <a:avLst/>
          </a:prstGeom>
          <a:noFill/>
          <a:ln w="12700">
            <a:noFill/>
            <a:miter lim="800000"/>
            <a:headEnd type="none" w="sm" len="sm"/>
            <a:tailEnd type="none" w="sm" len="sm"/>
          </a:ln>
          <a:effectLst/>
        </p:spPr>
      </p:pic>
      <p:sp>
        <p:nvSpPr>
          <p:cNvPr id="108549" name="Rectangle 5"/>
          <p:cNvSpPr>
            <a:spLocks noGrp="1" noChangeArrowheads="1"/>
          </p:cNvSpPr>
          <p:nvPr>
            <p:ph type="title"/>
          </p:nvPr>
        </p:nvSpPr>
        <p:spPr/>
        <p:txBody>
          <a:bodyPr/>
          <a:lstStyle/>
          <a:p>
            <a:r>
              <a:rPr lang="es-ES_tradnl" sz="3200"/>
              <a:t>4. DETERMINACION DE LA CAPACIDAD DE LEVANTE</a:t>
            </a:r>
          </a:p>
        </p:txBody>
      </p:sp>
      <p:sp>
        <p:nvSpPr>
          <p:cNvPr id="108550" name="Rectangle 6"/>
          <p:cNvSpPr>
            <a:spLocks noGrp="1" noChangeArrowheads="1"/>
          </p:cNvSpPr>
          <p:nvPr>
            <p:ph idx="1"/>
          </p:nvPr>
        </p:nvSpPr>
        <p:spPr>
          <a:xfrm>
            <a:off x="1066800" y="1295400"/>
            <a:ext cx="7772400" cy="1371600"/>
          </a:xfrm>
        </p:spPr>
        <p:txBody>
          <a:bodyPr>
            <a:normAutofit lnSpcReduction="10000"/>
          </a:bodyPr>
          <a:lstStyle/>
          <a:p>
            <a:pPr marL="0" indent="0">
              <a:buFontTx/>
              <a:buNone/>
            </a:pPr>
            <a:r>
              <a:rPr lang="es-ES_tradnl" sz="2400"/>
              <a:t>La capacidad de levante se determina como:</a:t>
            </a:r>
            <a:endParaRPr lang="es-ES_tradnl"/>
          </a:p>
          <a:p>
            <a:pPr marL="476250" lvl="1">
              <a:buFontTx/>
              <a:buNone/>
            </a:pPr>
            <a:r>
              <a:rPr lang="es-ES_tradnl"/>
              <a:t>Cap. = ( A + B ) x C </a:t>
            </a:r>
          </a:p>
          <a:p>
            <a:pPr marL="476250" lvl="1">
              <a:buFontTx/>
              <a:buNone/>
            </a:pPr>
            <a:r>
              <a:rPr lang="es-ES_tradnl"/>
              <a:t>Cap. = 60 x 2.500 = 150.000 kg-cm</a:t>
            </a:r>
            <a:endParaRPr lang="es-ES_tradnl" sz="2800"/>
          </a:p>
          <a:p>
            <a:pPr marL="0" indent="0">
              <a:buFontTx/>
              <a:buNone/>
            </a:pPr>
            <a:endParaRPr lang="es-ES_tradnl"/>
          </a:p>
        </p:txBody>
      </p:sp>
      <p:sp>
        <p:nvSpPr>
          <p:cNvPr id="108551" name="Text Box 7"/>
          <p:cNvSpPr txBox="1">
            <a:spLocks noChangeArrowheads="1"/>
          </p:cNvSpPr>
          <p:nvPr/>
        </p:nvSpPr>
        <p:spPr bwMode="auto">
          <a:xfrm>
            <a:off x="1066800" y="2762250"/>
            <a:ext cx="2971800" cy="3409950"/>
          </a:xfrm>
          <a:prstGeom prst="rect">
            <a:avLst/>
          </a:prstGeom>
          <a:noFill/>
          <a:ln w="12700">
            <a:noFill/>
            <a:miter lim="800000"/>
            <a:headEnd type="none" w="sm" len="sm"/>
            <a:tailEnd type="none" w="sm" len="sm"/>
          </a:ln>
          <a:effectLst/>
        </p:spPr>
        <p:txBody>
          <a:bodyPr>
            <a:spAutoFit/>
          </a:bodyPr>
          <a:lstStyle/>
          <a:p>
            <a:pPr algn="l" defTabSz="762000">
              <a:spcBef>
                <a:spcPts val="563"/>
              </a:spcBef>
              <a:spcAft>
                <a:spcPts val="563"/>
              </a:spcAft>
            </a:pPr>
            <a:r>
              <a:rPr lang="es-ES_tradnl" sz="2400">
                <a:solidFill>
                  <a:srgbClr val="000000"/>
                </a:solidFill>
                <a:latin typeface="Eras Bk BT" pitchFamily="34" charset="0"/>
              </a:rPr>
              <a:t>Si se tiene como dato la capacidad de levante, el peso a levantar se calcula como :</a:t>
            </a:r>
            <a:endParaRPr lang="es-ES_tradnl" sz="2400">
              <a:latin typeface="Eras Bk BT" pitchFamily="34" charset="0"/>
            </a:endParaRPr>
          </a:p>
          <a:p>
            <a:pPr algn="l" defTabSz="762000">
              <a:spcBef>
                <a:spcPts val="563"/>
              </a:spcBef>
              <a:spcAft>
                <a:spcPts val="563"/>
              </a:spcAft>
            </a:pPr>
            <a:r>
              <a:rPr lang="es-ES_tradnl" sz="2400">
                <a:solidFill>
                  <a:srgbClr val="000000"/>
                </a:solidFill>
                <a:latin typeface="Eras Bk BT" pitchFamily="34" charset="0"/>
              </a:rPr>
              <a:t>C =    Cap. </a:t>
            </a:r>
            <a:br>
              <a:rPr lang="es-ES_tradnl" sz="2400">
                <a:solidFill>
                  <a:srgbClr val="000000"/>
                </a:solidFill>
                <a:latin typeface="Eras Bk BT" pitchFamily="34" charset="0"/>
              </a:rPr>
            </a:br>
            <a:r>
              <a:rPr lang="es-ES_tradnl" sz="2400">
                <a:solidFill>
                  <a:srgbClr val="000000"/>
                </a:solidFill>
                <a:latin typeface="Eras Bk BT" pitchFamily="34" charset="0"/>
              </a:rPr>
              <a:t>        (A + B )</a:t>
            </a:r>
          </a:p>
          <a:p>
            <a:pPr defTabSz="762000">
              <a:spcBef>
                <a:spcPct val="50000"/>
              </a:spcBef>
            </a:pPr>
            <a:endParaRPr lang="es-ES_tradnl" sz="2400">
              <a:latin typeface="Eras Bk BT" pitchFamily="34" charset="0"/>
            </a:endParaRPr>
          </a:p>
        </p:txBody>
      </p:sp>
      <p:sp>
        <p:nvSpPr>
          <p:cNvPr id="108552" name="Line 8"/>
          <p:cNvSpPr>
            <a:spLocks noChangeShapeType="1"/>
          </p:cNvSpPr>
          <p:nvPr/>
        </p:nvSpPr>
        <p:spPr bwMode="auto">
          <a:xfrm>
            <a:off x="1752600" y="5168900"/>
            <a:ext cx="1066800" cy="0"/>
          </a:xfrm>
          <a:prstGeom prst="line">
            <a:avLst/>
          </a:prstGeom>
          <a:noFill/>
          <a:ln w="28575">
            <a:solidFill>
              <a:schemeClr val="tx1"/>
            </a:solidFill>
            <a:round/>
            <a:headEnd type="none" w="sm" len="sm"/>
            <a:tailEnd type="none" w="sm" len="sm"/>
          </a:ln>
          <a:effectLst/>
        </p:spPr>
        <p:txBody>
          <a:bodyPr wrap="none" anchor="ctr"/>
          <a:lstStyle/>
          <a:p>
            <a:endParaRPr lang="es-ES"/>
          </a:p>
        </p:txBody>
      </p:sp>
      <p:sp>
        <p:nvSpPr>
          <p:cNvPr id="108553" name="Line 9"/>
          <p:cNvSpPr>
            <a:spLocks noChangeShapeType="1"/>
          </p:cNvSpPr>
          <p:nvPr/>
        </p:nvSpPr>
        <p:spPr bwMode="auto">
          <a:xfrm>
            <a:off x="1066800" y="6172200"/>
            <a:ext cx="3505200" cy="0"/>
          </a:xfrm>
          <a:prstGeom prst="line">
            <a:avLst/>
          </a:prstGeom>
          <a:noFill/>
          <a:ln w="19050">
            <a:solidFill>
              <a:srgbClr val="008651"/>
            </a:solidFill>
            <a:round/>
            <a:headEnd/>
            <a:tailEnd/>
          </a:ln>
          <a:effectLst/>
        </p:spPr>
        <p:txBody>
          <a:bodyPr wrap="none" anchor="ctr"/>
          <a:lstStyle/>
          <a:p>
            <a:endParaRPr lang="es-ES"/>
          </a:p>
        </p:txBody>
      </p:sp>
      <p:sp>
        <p:nvSpPr>
          <p:cNvPr id="108554" name="Text Box 10"/>
          <p:cNvSpPr txBox="1">
            <a:spLocks noChangeArrowheads="1"/>
          </p:cNvSpPr>
          <p:nvPr/>
        </p:nvSpPr>
        <p:spPr bwMode="auto">
          <a:xfrm>
            <a:off x="3265488" y="6172200"/>
            <a:ext cx="4430712" cy="396875"/>
          </a:xfrm>
          <a:prstGeom prst="rect">
            <a:avLst/>
          </a:prstGeom>
          <a:noFill/>
          <a:ln w="9525">
            <a:noFill/>
            <a:miter lim="800000"/>
            <a:headEnd/>
            <a:tailEnd/>
          </a:ln>
          <a:effectLst/>
        </p:spPr>
        <p:txBody>
          <a:bodyPr wrap="none">
            <a:spAutoFit/>
          </a:bodyPr>
          <a:lstStyle/>
          <a:p>
            <a:pPr algn="l"/>
            <a:r>
              <a:rPr lang="es-ES_tradnl" sz="2000">
                <a:solidFill>
                  <a:srgbClr val="008652"/>
                </a:solidFill>
                <a:effectLst>
                  <a:outerShdw blurRad="38100" dist="38100" dir="2700000" algn="tl">
                    <a:srgbClr val="C0C0C0"/>
                  </a:outerShdw>
                </a:effectLst>
                <a:latin typeface="Eras Bd BT" pitchFamily="34" charset="0"/>
              </a:rPr>
              <a:t>SUBGERENCIA DE CAPACITACION</a:t>
            </a:r>
          </a:p>
        </p:txBody>
      </p:sp>
    </p:spTree>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5" name="Rectangle 7"/>
          <p:cNvSpPr>
            <a:spLocks noGrp="1" noChangeArrowheads="1"/>
          </p:cNvSpPr>
          <p:nvPr>
            <p:ph type="title"/>
          </p:nvPr>
        </p:nvSpPr>
        <p:spPr>
          <a:noFill/>
          <a:ln/>
        </p:spPr>
        <p:txBody>
          <a:bodyPr/>
          <a:lstStyle/>
          <a:p>
            <a:r>
              <a:rPr lang="es-ES_tradnl" sz="3200"/>
              <a:t>4. DETERMINACION DE LA CAPACIDAD DE LEVANTE</a:t>
            </a:r>
          </a:p>
        </p:txBody>
      </p:sp>
      <p:sp>
        <p:nvSpPr>
          <p:cNvPr id="109571" name="Rectangle 3"/>
          <p:cNvSpPr>
            <a:spLocks noGrp="1" noChangeArrowheads="1"/>
          </p:cNvSpPr>
          <p:nvPr>
            <p:ph idx="1"/>
          </p:nvPr>
        </p:nvSpPr>
        <p:spPr>
          <a:xfrm>
            <a:off x="914400" y="1371600"/>
            <a:ext cx="7543800" cy="838200"/>
          </a:xfrm>
        </p:spPr>
        <p:txBody>
          <a:bodyPr>
            <a:normAutofit fontScale="85000" lnSpcReduction="10000"/>
          </a:bodyPr>
          <a:lstStyle/>
          <a:p>
            <a:r>
              <a:rPr lang="es-ES_tradnl">
                <a:solidFill>
                  <a:srgbClr val="000000"/>
                </a:solidFill>
              </a:rPr>
              <a:t>La ubicación del mayor peso, por lo tanto, siempre debe ser mas cerca del talón de la máquina.</a:t>
            </a:r>
          </a:p>
        </p:txBody>
      </p:sp>
      <p:pic>
        <p:nvPicPr>
          <p:cNvPr id="109572" name="Picture 4"/>
          <p:cNvPicPr>
            <a:picLocks noChangeAspect="1" noChangeArrowheads="1"/>
          </p:cNvPicPr>
          <p:nvPr/>
        </p:nvPicPr>
        <p:blipFill>
          <a:blip r:embed="rId3" cstate="print"/>
          <a:srcRect/>
          <a:stretch>
            <a:fillRect/>
          </a:stretch>
        </p:blipFill>
        <p:spPr bwMode="auto">
          <a:xfrm>
            <a:off x="2819400" y="2514600"/>
            <a:ext cx="6096000" cy="3573463"/>
          </a:xfrm>
          <a:prstGeom prst="rect">
            <a:avLst/>
          </a:prstGeom>
          <a:noFill/>
          <a:ln w="12700">
            <a:noFill/>
            <a:miter lim="800000"/>
            <a:headEnd type="none" w="sm" len="sm"/>
            <a:tailEnd type="none" w="sm" len="sm"/>
          </a:ln>
          <a:effectLst/>
        </p:spPr>
      </p:pic>
      <p:graphicFrame>
        <p:nvGraphicFramePr>
          <p:cNvPr id="150528" name="Object 0"/>
          <p:cNvGraphicFramePr>
            <a:graphicFrameLocks noChangeAspect="1"/>
          </p:cNvGraphicFramePr>
          <p:nvPr/>
        </p:nvGraphicFramePr>
        <p:xfrm>
          <a:off x="3405188" y="2738438"/>
          <a:ext cx="2333625" cy="1379537"/>
        </p:xfrm>
        <a:graphic>
          <a:graphicData uri="http://schemas.openxmlformats.org/presentationml/2006/ole">
            <mc:AlternateContent xmlns:mc="http://schemas.openxmlformats.org/markup-compatibility/2006">
              <mc:Choice xmlns:v="urn:schemas-microsoft-com:vml" Requires="v">
                <p:oleObj spid="_x0000_s150529" name="CorelDRAW" r:id="rId4" imgW="2325600" imgH="1374840" progId="">
                  <p:embed/>
                </p:oleObj>
              </mc:Choice>
              <mc:Fallback>
                <p:oleObj name="CorelDRAW" r:id="rId4" imgW="2325600" imgH="1374840" progId="">
                  <p:embed/>
                  <p:pic>
                    <p:nvPicPr>
                      <p:cNvPr id="0" name="Picture 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5188" y="2738438"/>
                        <a:ext cx="2333625" cy="1379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611" name="Rectangle 19"/>
          <p:cNvSpPr>
            <a:spLocks noGrp="1" noChangeArrowheads="1"/>
          </p:cNvSpPr>
          <p:nvPr>
            <p:ph type="title"/>
          </p:nvPr>
        </p:nvSpPr>
        <p:spPr>
          <a:noFill/>
          <a:ln/>
        </p:spPr>
        <p:txBody>
          <a:bodyPr/>
          <a:lstStyle/>
          <a:p>
            <a:r>
              <a:rPr lang="es-ES_tradnl" sz="3200"/>
              <a:t>4. DETERMINACION DE LA CAPACIDAD DE LEVANTE</a:t>
            </a:r>
          </a:p>
        </p:txBody>
      </p:sp>
      <p:sp>
        <p:nvSpPr>
          <p:cNvPr id="110595" name="Rectangle 3"/>
          <p:cNvSpPr>
            <a:spLocks noGrp="1" noChangeArrowheads="1"/>
          </p:cNvSpPr>
          <p:nvPr>
            <p:ph idx="1"/>
          </p:nvPr>
        </p:nvSpPr>
        <p:spPr>
          <a:xfrm>
            <a:off x="838200" y="1600200"/>
            <a:ext cx="7772400" cy="1143000"/>
          </a:xfrm>
        </p:spPr>
        <p:txBody>
          <a:bodyPr>
            <a:normAutofit fontScale="85000" lnSpcReduction="20000"/>
          </a:bodyPr>
          <a:lstStyle/>
          <a:p>
            <a:r>
              <a:rPr lang="es-ES_tradnl">
                <a:solidFill>
                  <a:srgbClr val="000000"/>
                </a:solidFill>
              </a:rPr>
              <a:t>La colocación de la carga, en lo posible, debe ser de modo que el centro de carga se aleje lo menos posible del talón.</a:t>
            </a:r>
          </a:p>
        </p:txBody>
      </p:sp>
      <p:pic>
        <p:nvPicPr>
          <p:cNvPr id="110596" name="Picture 4"/>
          <p:cNvPicPr>
            <a:picLocks noChangeAspect="1" noChangeArrowheads="1"/>
          </p:cNvPicPr>
          <p:nvPr/>
        </p:nvPicPr>
        <p:blipFill>
          <a:blip r:embed="rId2" cstate="print"/>
          <a:srcRect/>
          <a:stretch>
            <a:fillRect/>
          </a:stretch>
        </p:blipFill>
        <p:spPr bwMode="auto">
          <a:xfrm>
            <a:off x="2057400" y="2832100"/>
            <a:ext cx="5410200" cy="3340100"/>
          </a:xfrm>
          <a:prstGeom prst="rect">
            <a:avLst/>
          </a:prstGeom>
          <a:noFill/>
          <a:ln w="12700">
            <a:noFill/>
            <a:miter lim="800000"/>
            <a:headEnd type="none" w="sm" len="sm"/>
            <a:tailEnd type="none" w="sm" len="sm"/>
          </a:ln>
          <a:effectLst/>
        </p:spPr>
      </p:pic>
      <p:sp>
        <p:nvSpPr>
          <p:cNvPr id="110606" name="Rectangle 14"/>
          <p:cNvSpPr>
            <a:spLocks noChangeArrowheads="1"/>
          </p:cNvSpPr>
          <p:nvPr/>
        </p:nvSpPr>
        <p:spPr bwMode="auto">
          <a:xfrm>
            <a:off x="5410200" y="4572000"/>
            <a:ext cx="1981200" cy="838200"/>
          </a:xfrm>
          <a:prstGeom prst="rect">
            <a:avLst/>
          </a:prstGeom>
          <a:solidFill>
            <a:srgbClr val="FFCC66"/>
          </a:solidFill>
          <a:ln w="12700">
            <a:noFill/>
            <a:miter lim="800000"/>
            <a:headEnd type="none" w="sm" len="sm"/>
            <a:tailEnd type="none" w="sm" len="sm"/>
          </a:ln>
          <a:effectLst/>
        </p:spPr>
        <p:txBody>
          <a:bodyPr wrap="none" anchor="ctr"/>
          <a:lstStyle/>
          <a:p>
            <a:endParaRPr lang="es-ES"/>
          </a:p>
        </p:txBody>
      </p:sp>
      <p:sp>
        <p:nvSpPr>
          <p:cNvPr id="110598" name="Text Box 6"/>
          <p:cNvSpPr txBox="1">
            <a:spLocks noChangeArrowheads="1"/>
          </p:cNvSpPr>
          <p:nvPr/>
        </p:nvSpPr>
        <p:spPr bwMode="auto">
          <a:xfrm>
            <a:off x="6148388" y="4621213"/>
            <a:ext cx="1042987" cy="336550"/>
          </a:xfrm>
          <a:prstGeom prst="rect">
            <a:avLst/>
          </a:prstGeom>
          <a:solidFill>
            <a:srgbClr val="FFCC66"/>
          </a:solidFill>
          <a:ln w="12700">
            <a:noFill/>
            <a:miter lim="800000"/>
            <a:headEnd type="none" w="sm" len="sm"/>
            <a:tailEnd type="none" w="sm" len="sm"/>
          </a:ln>
          <a:effectLst/>
        </p:spPr>
        <p:txBody>
          <a:bodyPr wrap="none">
            <a:spAutoFit/>
          </a:bodyPr>
          <a:lstStyle/>
          <a:p>
            <a:pPr defTabSz="762000"/>
            <a:r>
              <a:rPr lang="es-ES_tradnl" b="1"/>
              <a:t>1.118 kg.</a:t>
            </a:r>
          </a:p>
        </p:txBody>
      </p:sp>
      <p:sp>
        <p:nvSpPr>
          <p:cNvPr id="110599" name="Text Box 7"/>
          <p:cNvSpPr txBox="1">
            <a:spLocks noChangeArrowheads="1"/>
          </p:cNvSpPr>
          <p:nvPr/>
        </p:nvSpPr>
        <p:spPr bwMode="auto">
          <a:xfrm>
            <a:off x="6424613" y="4992688"/>
            <a:ext cx="1042987" cy="336550"/>
          </a:xfrm>
          <a:prstGeom prst="rect">
            <a:avLst/>
          </a:prstGeom>
          <a:noFill/>
          <a:ln w="12700">
            <a:noFill/>
            <a:miter lim="800000"/>
            <a:headEnd type="none" w="sm" len="sm"/>
            <a:tailEnd type="none" w="sm" len="sm"/>
          </a:ln>
          <a:effectLst/>
        </p:spPr>
        <p:txBody>
          <a:bodyPr wrap="none">
            <a:spAutoFit/>
          </a:bodyPr>
          <a:lstStyle/>
          <a:p>
            <a:pPr defTabSz="762000"/>
            <a:r>
              <a:rPr lang="es-ES_tradnl" b="1"/>
              <a:t>1.364 kg.</a:t>
            </a:r>
          </a:p>
        </p:txBody>
      </p:sp>
      <p:sp>
        <p:nvSpPr>
          <p:cNvPr id="110600" name="Text Box 8"/>
          <p:cNvSpPr txBox="1">
            <a:spLocks noChangeArrowheads="1"/>
          </p:cNvSpPr>
          <p:nvPr/>
        </p:nvSpPr>
        <p:spPr bwMode="auto">
          <a:xfrm>
            <a:off x="5410200" y="4800600"/>
            <a:ext cx="657225" cy="274638"/>
          </a:xfrm>
          <a:prstGeom prst="rect">
            <a:avLst/>
          </a:prstGeom>
          <a:solidFill>
            <a:srgbClr val="FFCC66"/>
          </a:solidFill>
          <a:ln w="12700">
            <a:noFill/>
            <a:miter lim="800000"/>
            <a:headEnd type="none" w="sm" len="sm"/>
            <a:tailEnd type="none" w="sm" len="sm"/>
          </a:ln>
          <a:effectLst/>
        </p:spPr>
        <p:txBody>
          <a:bodyPr wrap="none">
            <a:spAutoFit/>
          </a:bodyPr>
          <a:lstStyle/>
          <a:p>
            <a:pPr defTabSz="762000"/>
            <a:r>
              <a:rPr lang="es-ES_tradnl" sz="1200" b="1"/>
              <a:t>60 cm.</a:t>
            </a:r>
          </a:p>
        </p:txBody>
      </p:sp>
      <p:sp>
        <p:nvSpPr>
          <p:cNvPr id="110603" name="Line 11"/>
          <p:cNvSpPr>
            <a:spLocks noChangeShapeType="1"/>
          </p:cNvSpPr>
          <p:nvPr/>
        </p:nvSpPr>
        <p:spPr bwMode="auto">
          <a:xfrm>
            <a:off x="5410200" y="4800600"/>
            <a:ext cx="609600" cy="0"/>
          </a:xfrm>
          <a:prstGeom prst="line">
            <a:avLst/>
          </a:prstGeom>
          <a:noFill/>
          <a:ln w="12700">
            <a:solidFill>
              <a:schemeClr val="hlink"/>
            </a:solidFill>
            <a:round/>
            <a:headEnd type="triangle" w="sm" len="sm"/>
            <a:tailEnd type="triangle" w="sm" len="sm"/>
          </a:ln>
          <a:effectLst/>
        </p:spPr>
        <p:txBody>
          <a:bodyPr wrap="none" anchor="ctr"/>
          <a:lstStyle/>
          <a:p>
            <a:endParaRPr lang="es-ES"/>
          </a:p>
        </p:txBody>
      </p:sp>
      <p:sp>
        <p:nvSpPr>
          <p:cNvPr id="110605" name="Rectangle 13"/>
          <p:cNvSpPr>
            <a:spLocks noChangeArrowheads="1"/>
          </p:cNvSpPr>
          <p:nvPr/>
        </p:nvSpPr>
        <p:spPr bwMode="auto">
          <a:xfrm>
            <a:off x="5410200" y="5181600"/>
            <a:ext cx="1143000" cy="76200"/>
          </a:xfrm>
          <a:prstGeom prst="rect">
            <a:avLst/>
          </a:prstGeom>
          <a:solidFill>
            <a:srgbClr val="FFCC66"/>
          </a:solidFill>
          <a:ln w="12700">
            <a:noFill/>
            <a:miter lim="800000"/>
            <a:headEnd type="none" w="sm" len="sm"/>
            <a:tailEnd type="none" w="sm" len="sm"/>
          </a:ln>
          <a:effectLst/>
        </p:spPr>
        <p:txBody>
          <a:bodyPr wrap="none" anchor="ctr"/>
          <a:lstStyle/>
          <a:p>
            <a:endParaRPr lang="es-ES"/>
          </a:p>
        </p:txBody>
      </p:sp>
      <p:sp>
        <p:nvSpPr>
          <p:cNvPr id="110604" name="Line 12"/>
          <p:cNvSpPr>
            <a:spLocks noChangeShapeType="1"/>
          </p:cNvSpPr>
          <p:nvPr/>
        </p:nvSpPr>
        <p:spPr bwMode="auto">
          <a:xfrm>
            <a:off x="5486400" y="5181600"/>
            <a:ext cx="990600" cy="0"/>
          </a:xfrm>
          <a:prstGeom prst="line">
            <a:avLst/>
          </a:prstGeom>
          <a:noFill/>
          <a:ln w="12700">
            <a:solidFill>
              <a:schemeClr val="hlink"/>
            </a:solidFill>
            <a:round/>
            <a:headEnd type="triangle" w="sm" len="sm"/>
            <a:tailEnd type="triangle" w="sm" len="sm"/>
          </a:ln>
          <a:effectLst/>
        </p:spPr>
        <p:txBody>
          <a:bodyPr wrap="none" anchor="ctr"/>
          <a:lstStyle/>
          <a:p>
            <a:endParaRPr lang="es-ES"/>
          </a:p>
        </p:txBody>
      </p:sp>
      <p:sp>
        <p:nvSpPr>
          <p:cNvPr id="110608" name="Rectangle 16"/>
          <p:cNvSpPr>
            <a:spLocks noChangeArrowheads="1"/>
          </p:cNvSpPr>
          <p:nvPr/>
        </p:nvSpPr>
        <p:spPr bwMode="auto">
          <a:xfrm>
            <a:off x="5334000" y="4114800"/>
            <a:ext cx="2209800" cy="45720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110609" name="Rectangle 17"/>
          <p:cNvSpPr>
            <a:spLocks noChangeArrowheads="1"/>
          </p:cNvSpPr>
          <p:nvPr/>
        </p:nvSpPr>
        <p:spPr bwMode="auto">
          <a:xfrm>
            <a:off x="5410200" y="4114800"/>
            <a:ext cx="1371600" cy="1295400"/>
          </a:xfrm>
          <a:prstGeom prst="rect">
            <a:avLst/>
          </a:prstGeom>
          <a:noFill/>
          <a:ln w="12700">
            <a:pattFill prst="solidDmnd">
              <a:fgClr>
                <a:schemeClr val="bg1"/>
              </a:fgClr>
              <a:bgClr>
                <a:schemeClr val="accent2"/>
              </a:bgClr>
            </a:pattFill>
            <a:miter lim="800000"/>
            <a:headEnd type="none" w="sm" len="sm"/>
            <a:tailEnd type="none" w="sm" len="sm"/>
          </a:ln>
          <a:effectLst/>
        </p:spPr>
        <p:txBody>
          <a:bodyPr wrap="none" anchor="ctr"/>
          <a:lstStyle/>
          <a:p>
            <a:endParaRPr lang="es-ES"/>
          </a:p>
        </p:txBody>
      </p:sp>
      <p:sp>
        <p:nvSpPr>
          <p:cNvPr id="110601" name="Text Box 9"/>
          <p:cNvSpPr txBox="1">
            <a:spLocks noChangeArrowheads="1"/>
          </p:cNvSpPr>
          <p:nvPr/>
        </p:nvSpPr>
        <p:spPr bwMode="auto">
          <a:xfrm>
            <a:off x="5716588" y="5143500"/>
            <a:ext cx="657225" cy="274638"/>
          </a:xfrm>
          <a:prstGeom prst="rect">
            <a:avLst/>
          </a:prstGeom>
          <a:noFill/>
          <a:ln w="12700">
            <a:noFill/>
            <a:miter lim="800000"/>
            <a:headEnd type="none" w="sm" len="sm"/>
            <a:tailEnd type="none" w="sm" len="sm"/>
          </a:ln>
          <a:effectLst/>
        </p:spPr>
        <p:txBody>
          <a:bodyPr wrap="none">
            <a:spAutoFit/>
          </a:bodyPr>
          <a:lstStyle/>
          <a:p>
            <a:pPr defTabSz="762000"/>
            <a:r>
              <a:rPr lang="es-ES_tradnl" sz="1200" b="1"/>
              <a:t>90 cm.</a:t>
            </a:r>
          </a:p>
        </p:txBody>
      </p:sp>
    </p:spTree>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0" name="Rectangle 4"/>
          <p:cNvSpPr>
            <a:spLocks noGrp="1" noChangeArrowheads="1"/>
          </p:cNvSpPr>
          <p:nvPr>
            <p:ph type="title"/>
          </p:nvPr>
        </p:nvSpPr>
        <p:spPr>
          <a:xfrm>
            <a:off x="1066800" y="0"/>
            <a:ext cx="5867400" cy="1371600"/>
          </a:xfrm>
        </p:spPr>
        <p:txBody>
          <a:bodyPr/>
          <a:lstStyle/>
          <a:p>
            <a:pPr>
              <a:lnSpc>
                <a:spcPct val="90000"/>
              </a:lnSpc>
            </a:pPr>
            <a:r>
              <a:rPr lang="es-ES_tradnl" sz="3200"/>
              <a:t>5. EFECTOS DE LA INCLINACION DEL MASTIL SOBRE EL EQUILIBRIO</a:t>
            </a:r>
          </a:p>
        </p:txBody>
      </p:sp>
      <p:sp>
        <p:nvSpPr>
          <p:cNvPr id="111621" name="Rectangle 5"/>
          <p:cNvSpPr>
            <a:spLocks noGrp="1" noChangeArrowheads="1"/>
          </p:cNvSpPr>
          <p:nvPr>
            <p:ph idx="1"/>
          </p:nvPr>
        </p:nvSpPr>
        <p:spPr>
          <a:xfrm>
            <a:off x="1066800" y="1447800"/>
            <a:ext cx="7315200" cy="4114800"/>
          </a:xfrm>
        </p:spPr>
        <p:txBody>
          <a:bodyPr/>
          <a:lstStyle/>
          <a:p>
            <a:r>
              <a:rPr lang="es-ES_tradnl">
                <a:solidFill>
                  <a:srgbClr val="000000"/>
                </a:solidFill>
              </a:rPr>
              <a:t>A medida que se inclina el mástil  hacia atrás se tiene un efecto favorable,  de mayor estabilidad.</a:t>
            </a:r>
          </a:p>
        </p:txBody>
      </p:sp>
      <p:pic>
        <p:nvPicPr>
          <p:cNvPr id="111622"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685800" y="3074988"/>
            <a:ext cx="8382000" cy="3097212"/>
          </a:xfrm>
          <a:prstGeom prst="rect">
            <a:avLst/>
          </a:prstGeom>
          <a:noFill/>
          <a:ln w="12700">
            <a:noFill/>
            <a:miter lim="800000"/>
            <a:headEnd type="none" w="sm" len="sm"/>
            <a:tailEnd type="none" w="sm" len="sm"/>
          </a:ln>
          <a:effectLst/>
        </p:spPr>
      </p:pic>
      <p:sp>
        <p:nvSpPr>
          <p:cNvPr id="111624" name="Text Box 8"/>
          <p:cNvSpPr txBox="1">
            <a:spLocks noChangeArrowheads="1"/>
          </p:cNvSpPr>
          <p:nvPr/>
        </p:nvSpPr>
        <p:spPr bwMode="auto">
          <a:xfrm>
            <a:off x="2011363" y="3200400"/>
            <a:ext cx="884237" cy="336550"/>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b="1"/>
              <a:t>Normal</a:t>
            </a:r>
          </a:p>
        </p:txBody>
      </p:sp>
      <p:sp>
        <p:nvSpPr>
          <p:cNvPr id="111625" name="Text Box 9"/>
          <p:cNvSpPr txBox="1">
            <a:spLocks noChangeArrowheads="1"/>
          </p:cNvSpPr>
          <p:nvPr/>
        </p:nvSpPr>
        <p:spPr bwMode="auto">
          <a:xfrm>
            <a:off x="5840413" y="3000375"/>
            <a:ext cx="1246187" cy="581025"/>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b="1"/>
              <a:t>Inclinado</a:t>
            </a:r>
          </a:p>
          <a:p>
            <a:pPr defTabSz="762000"/>
            <a:r>
              <a:rPr lang="es-ES_tradnl" b="1"/>
              <a:t>hacia atrás</a:t>
            </a:r>
          </a:p>
        </p:txBody>
      </p:sp>
      <p:sp>
        <p:nvSpPr>
          <p:cNvPr id="111627" name="Rectangle 11"/>
          <p:cNvSpPr>
            <a:spLocks noChangeArrowheads="1"/>
          </p:cNvSpPr>
          <p:nvPr/>
        </p:nvSpPr>
        <p:spPr bwMode="auto">
          <a:xfrm>
            <a:off x="7543800" y="5791200"/>
            <a:ext cx="533400" cy="15240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111626" name="Text Box 10"/>
          <p:cNvSpPr txBox="1">
            <a:spLocks noChangeArrowheads="1"/>
          </p:cNvSpPr>
          <p:nvPr/>
        </p:nvSpPr>
        <p:spPr bwMode="auto">
          <a:xfrm>
            <a:off x="7404100" y="5791200"/>
            <a:ext cx="817563" cy="336550"/>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b="1"/>
              <a:t>83 cm.</a:t>
            </a:r>
          </a:p>
        </p:txBody>
      </p:sp>
      <p:sp>
        <p:nvSpPr>
          <p:cNvPr id="111628" name="Rectangle 12"/>
          <p:cNvSpPr>
            <a:spLocks noChangeArrowheads="1"/>
          </p:cNvSpPr>
          <p:nvPr/>
        </p:nvSpPr>
        <p:spPr bwMode="auto">
          <a:xfrm>
            <a:off x="3263900" y="5791200"/>
            <a:ext cx="533400" cy="152400"/>
          </a:xfrm>
          <a:prstGeom prst="rect">
            <a:avLst/>
          </a:prstGeom>
          <a:solidFill>
            <a:schemeClr val="bg1"/>
          </a:solidFill>
          <a:ln w="12700">
            <a:noFill/>
            <a:miter lim="800000"/>
            <a:headEnd type="none" w="sm" len="sm"/>
            <a:tailEnd type="none" w="sm" len="sm"/>
          </a:ln>
          <a:effectLst/>
        </p:spPr>
        <p:txBody>
          <a:bodyPr wrap="none" anchor="ctr"/>
          <a:lstStyle/>
          <a:p>
            <a:endParaRPr lang="es-ES"/>
          </a:p>
        </p:txBody>
      </p:sp>
      <p:sp>
        <p:nvSpPr>
          <p:cNvPr id="111629" name="Text Box 13"/>
          <p:cNvSpPr txBox="1">
            <a:spLocks noChangeArrowheads="1"/>
          </p:cNvSpPr>
          <p:nvPr/>
        </p:nvSpPr>
        <p:spPr bwMode="auto">
          <a:xfrm>
            <a:off x="3124200" y="5791200"/>
            <a:ext cx="817563" cy="336550"/>
          </a:xfrm>
          <a:prstGeom prst="rect">
            <a:avLst/>
          </a:prstGeom>
          <a:solidFill>
            <a:schemeClr val="bg1"/>
          </a:solidFill>
          <a:ln w="12700">
            <a:noFill/>
            <a:miter lim="800000"/>
            <a:headEnd type="none" w="sm" len="sm"/>
            <a:tailEnd type="none" w="sm" len="sm"/>
          </a:ln>
          <a:effectLst/>
        </p:spPr>
        <p:txBody>
          <a:bodyPr wrap="none">
            <a:spAutoFit/>
          </a:bodyPr>
          <a:lstStyle/>
          <a:p>
            <a:pPr defTabSz="762000"/>
            <a:r>
              <a:rPr lang="es-ES_tradnl" b="1"/>
              <a:t>90 cm.</a:t>
            </a:r>
          </a:p>
        </p:txBody>
      </p:sp>
    </p:spTree>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1066800" y="0"/>
            <a:ext cx="5867400" cy="1371600"/>
          </a:xfrm>
        </p:spPr>
        <p:txBody>
          <a:bodyPr/>
          <a:lstStyle/>
          <a:p>
            <a:pPr>
              <a:lnSpc>
                <a:spcPct val="90000"/>
              </a:lnSpc>
            </a:pPr>
            <a:r>
              <a:rPr lang="es-ES_tradnl" sz="3200"/>
              <a:t>5. EFECTOS DE LA INCLINACION DEL MASTIL SOBRE EL EQUILIBRIO</a:t>
            </a:r>
          </a:p>
        </p:txBody>
      </p:sp>
      <p:sp>
        <p:nvSpPr>
          <p:cNvPr id="112643" name="Rectangle 3"/>
          <p:cNvSpPr>
            <a:spLocks noGrp="1" noChangeArrowheads="1"/>
          </p:cNvSpPr>
          <p:nvPr>
            <p:ph idx="1"/>
          </p:nvPr>
        </p:nvSpPr>
        <p:spPr>
          <a:xfrm>
            <a:off x="685800" y="1600200"/>
            <a:ext cx="7772400" cy="4114800"/>
          </a:xfrm>
        </p:spPr>
        <p:txBody>
          <a:bodyPr/>
          <a:lstStyle/>
          <a:p>
            <a:r>
              <a:rPr lang="es-ES_tradnl">
                <a:solidFill>
                  <a:srgbClr val="000000"/>
                </a:solidFill>
              </a:rPr>
              <a:t>Hacia adelante es negativo, de menor estabilidad, por lo tanto mayor posibilidad de volcamiento.</a:t>
            </a:r>
            <a:endParaRPr lang="es-ES_tradnl"/>
          </a:p>
        </p:txBody>
      </p:sp>
      <p:pic>
        <p:nvPicPr>
          <p:cNvPr id="112644" name="Picture 4"/>
          <p:cNvPicPr>
            <a:picLocks noChangeAspect="1" noChangeArrowheads="1"/>
          </p:cNvPicPr>
          <p:nvPr/>
        </p:nvPicPr>
        <p:blipFill>
          <a:blip r:embed="rId2" cstate="print"/>
          <a:srcRect/>
          <a:stretch>
            <a:fillRect/>
          </a:stretch>
        </p:blipFill>
        <p:spPr bwMode="auto">
          <a:xfrm>
            <a:off x="1295400" y="3057525"/>
            <a:ext cx="7239000" cy="2695575"/>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4"/>
          <p:cNvSpPr>
            <a:spLocks noGrp="1" noChangeArrowheads="1"/>
          </p:cNvSpPr>
          <p:nvPr>
            <p:ph type="title"/>
          </p:nvPr>
        </p:nvSpPr>
        <p:spPr>
          <a:xfrm>
            <a:off x="838200" y="228600"/>
            <a:ext cx="6400800" cy="1143000"/>
          </a:xfrm>
        </p:spPr>
        <p:txBody>
          <a:bodyPr>
            <a:normAutofit fontScale="90000"/>
          </a:bodyPr>
          <a:lstStyle/>
          <a:p>
            <a:r>
              <a:rPr lang="es-ES_tradnl"/>
              <a:t>6. OPERACION EN PENDIENTES</a:t>
            </a:r>
          </a:p>
        </p:txBody>
      </p:sp>
      <p:sp>
        <p:nvSpPr>
          <p:cNvPr id="113669" name="Rectangle 5"/>
          <p:cNvSpPr>
            <a:spLocks noGrp="1" noChangeArrowheads="1"/>
          </p:cNvSpPr>
          <p:nvPr>
            <p:ph idx="1"/>
          </p:nvPr>
        </p:nvSpPr>
        <p:spPr>
          <a:xfrm>
            <a:off x="838200" y="1295400"/>
            <a:ext cx="2895600" cy="4800600"/>
          </a:xfrm>
        </p:spPr>
        <p:txBody>
          <a:bodyPr>
            <a:normAutofit lnSpcReduction="10000"/>
          </a:bodyPr>
          <a:lstStyle/>
          <a:p>
            <a:pPr marL="190500" indent="-190500"/>
            <a:r>
              <a:rPr lang="es-ES_tradnl" sz="2400"/>
              <a:t>En la operación en pendientes, el solo efecto del cambio del centro de carga en equipo cargado, por la inclinación de pendiente, puede hacer que éste se vuelque, de modo que siempre el buen operador acostumbra a bajar retrocediendo. </a:t>
            </a:r>
          </a:p>
        </p:txBody>
      </p:sp>
      <p:pic>
        <p:nvPicPr>
          <p:cNvPr id="113670" name="Picture 6"/>
          <p:cNvPicPr>
            <a:picLocks noChangeAspect="1" noChangeArrowheads="1"/>
          </p:cNvPicPr>
          <p:nvPr/>
        </p:nvPicPr>
        <p:blipFill>
          <a:blip r:embed="rId2" cstate="print"/>
          <a:srcRect/>
          <a:stretch>
            <a:fillRect/>
          </a:stretch>
        </p:blipFill>
        <p:spPr bwMode="auto">
          <a:xfrm>
            <a:off x="3733800" y="1447800"/>
            <a:ext cx="5410200" cy="4605338"/>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2" name="Rectangle 4"/>
          <p:cNvSpPr>
            <a:spLocks noGrp="1" noChangeArrowheads="1"/>
          </p:cNvSpPr>
          <p:nvPr>
            <p:ph type="title"/>
          </p:nvPr>
        </p:nvSpPr>
        <p:spPr/>
        <p:txBody>
          <a:bodyPr/>
          <a:lstStyle/>
          <a:p>
            <a:r>
              <a:rPr lang="es-ES_tradnl"/>
              <a:t>7. VIRAJES EN PENDIENTES</a:t>
            </a:r>
          </a:p>
        </p:txBody>
      </p:sp>
      <p:sp>
        <p:nvSpPr>
          <p:cNvPr id="114693" name="Rectangle 5"/>
          <p:cNvSpPr>
            <a:spLocks noGrp="1" noChangeArrowheads="1"/>
          </p:cNvSpPr>
          <p:nvPr>
            <p:ph idx="1"/>
          </p:nvPr>
        </p:nvSpPr>
        <p:spPr/>
        <p:txBody>
          <a:bodyPr/>
          <a:lstStyle/>
          <a:p>
            <a:pPr>
              <a:lnSpc>
                <a:spcPct val="130000"/>
              </a:lnSpc>
            </a:pPr>
            <a:r>
              <a:rPr lang="es-ES_tradnl">
                <a:solidFill>
                  <a:srgbClr val="000000"/>
                </a:solidFill>
              </a:rPr>
              <a:t>Si la grúa horquilla virara sobre una rampa o pendiente, se pierde la relación entre centro de gravedad y triángulo de equilibrio que existe en un movimiento horizontal, por lo tanto, aumenta el riesgo de volcamiento. </a:t>
            </a:r>
          </a:p>
        </p:txBody>
      </p:sp>
    </p:spTree>
  </p:cSld>
  <p:clrMapOvr>
    <a:masterClrMapping/>
  </p:clrMapOvr>
  <p:transition>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8" name="AutoShape 6"/>
          <p:cNvSpPr>
            <a:spLocks noChangeArrowheads="1"/>
          </p:cNvSpPr>
          <p:nvPr/>
        </p:nvSpPr>
        <p:spPr bwMode="auto">
          <a:xfrm>
            <a:off x="1143000" y="2286000"/>
            <a:ext cx="7848600" cy="1828800"/>
          </a:xfrm>
          <a:prstGeom prst="roundRect">
            <a:avLst>
              <a:gd name="adj" fmla="val 16667"/>
            </a:avLst>
          </a:prstGeom>
          <a:solidFill>
            <a:schemeClr val="bg1"/>
          </a:solidFill>
          <a:ln w="28575">
            <a:noFill/>
            <a:round/>
            <a:headEnd type="none" w="sm" len="sm"/>
            <a:tailEnd type="none" w="sm" len="sm"/>
          </a:ln>
          <a:effectLst/>
        </p:spPr>
        <p:txBody>
          <a:bodyPr wrap="none" anchor="ctr"/>
          <a:lstStyle/>
          <a:p>
            <a:pPr algn="l" defTabSz="762000"/>
            <a:r>
              <a:rPr lang="es-ES_tradnl" sz="4400" dirty="0">
                <a:solidFill>
                  <a:schemeClr val="hlink"/>
                </a:solidFill>
                <a:effectLst>
                  <a:outerShdw blurRad="38100" dist="38100" dir="2700000" algn="tl">
                    <a:srgbClr val="C0C0C0"/>
                  </a:outerShdw>
                </a:effectLst>
                <a:latin typeface="Futura XBlk BT" pitchFamily="34" charset="0"/>
              </a:rPr>
              <a:t>ETAPAS DEL MANEJO DE</a:t>
            </a:r>
          </a:p>
          <a:p>
            <a:pPr algn="l" defTabSz="762000"/>
            <a:r>
              <a:rPr lang="es-ES_tradnl" sz="4400" dirty="0">
                <a:solidFill>
                  <a:schemeClr val="hlink"/>
                </a:solidFill>
                <a:effectLst>
                  <a:outerShdw blurRad="38100" dist="38100" dir="2700000" algn="tl">
                    <a:srgbClr val="C0C0C0"/>
                  </a:outerShdw>
                </a:effectLst>
                <a:latin typeface="Futura XBlk BT" pitchFamily="34" charset="0"/>
              </a:rPr>
              <a:t>MATERIALES CON</a:t>
            </a:r>
          </a:p>
          <a:p>
            <a:pPr algn="l" defTabSz="762000"/>
            <a:r>
              <a:rPr lang="es-ES_tradnl" sz="4400" dirty="0">
                <a:solidFill>
                  <a:schemeClr val="hlink"/>
                </a:solidFill>
                <a:effectLst>
                  <a:outerShdw blurRad="38100" dist="38100" dir="2700000" algn="tl">
                    <a:srgbClr val="C0C0C0"/>
                  </a:outerShdw>
                </a:effectLst>
                <a:latin typeface="Futura XBlk BT" pitchFamily="34" charset="0"/>
              </a:rPr>
              <a:t>GRUA HORQUILLA</a:t>
            </a:r>
          </a:p>
        </p:txBody>
      </p:sp>
    </p:spTree>
  </p:cSld>
  <p:clrMapOvr>
    <a:masterClrMapping/>
  </p:clrMapOvr>
  <p:transition>
    <p:rand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Rectangle 4"/>
          <p:cNvSpPr>
            <a:spLocks noGrp="1" noChangeArrowheads="1"/>
          </p:cNvSpPr>
          <p:nvPr>
            <p:ph type="title"/>
          </p:nvPr>
        </p:nvSpPr>
        <p:spPr>
          <a:xfrm>
            <a:off x="838200" y="304800"/>
            <a:ext cx="6400800" cy="1143000"/>
          </a:xfrm>
        </p:spPr>
        <p:txBody>
          <a:bodyPr/>
          <a:lstStyle/>
          <a:p>
            <a:r>
              <a:rPr lang="es-ES_tradnl" sz="3200"/>
              <a:t>A. LEVANTAMIENTO O DESCENSO DE LA CARGA</a:t>
            </a:r>
          </a:p>
        </p:txBody>
      </p:sp>
      <p:sp>
        <p:nvSpPr>
          <p:cNvPr id="116741" name="Rectangle 5"/>
          <p:cNvSpPr>
            <a:spLocks noGrp="1" noChangeArrowheads="1"/>
          </p:cNvSpPr>
          <p:nvPr>
            <p:ph idx="1"/>
          </p:nvPr>
        </p:nvSpPr>
        <p:spPr>
          <a:xfrm>
            <a:off x="1066800" y="1828800"/>
            <a:ext cx="7467600" cy="4114800"/>
          </a:xfrm>
        </p:spPr>
        <p:txBody>
          <a:bodyPr/>
          <a:lstStyle/>
          <a:p>
            <a:pPr marL="190500" indent="-190500">
              <a:spcBef>
                <a:spcPts val="563"/>
              </a:spcBef>
              <a:spcAft>
                <a:spcPts val="563"/>
              </a:spcAft>
            </a:pPr>
            <a:r>
              <a:rPr lang="es-ES_tradnl" sz="2000">
                <a:solidFill>
                  <a:srgbClr val="000000"/>
                </a:solidFill>
              </a:rPr>
              <a:t>Procedimiento correcto de levantamiento y descenso de la carga.</a:t>
            </a:r>
            <a:endParaRPr lang="es-ES_tradnl" sz="2000"/>
          </a:p>
          <a:p>
            <a:pPr marL="190500" indent="-190500">
              <a:spcBef>
                <a:spcPts val="275"/>
              </a:spcBef>
              <a:spcAft>
                <a:spcPts val="275"/>
              </a:spcAft>
              <a:buFontTx/>
              <a:buNone/>
            </a:pPr>
            <a:r>
              <a:rPr lang="es-ES_tradnl" sz="2000"/>
              <a:t>1. Detenerse a 25 cm del apilamiento.</a:t>
            </a:r>
          </a:p>
          <a:p>
            <a:pPr marL="190500" indent="-190500">
              <a:spcBef>
                <a:spcPts val="275"/>
              </a:spcBef>
              <a:spcAft>
                <a:spcPts val="275"/>
              </a:spcAft>
              <a:buFontTx/>
              <a:buNone/>
            </a:pPr>
            <a:r>
              <a:rPr lang="es-ES_tradnl" sz="2000"/>
              <a:t>2. Colocar la torre en forma vertical.		</a:t>
            </a:r>
          </a:p>
          <a:p>
            <a:pPr marL="190500" indent="-190500">
              <a:spcBef>
                <a:spcPts val="275"/>
              </a:spcBef>
              <a:spcAft>
                <a:spcPts val="275"/>
              </a:spcAft>
              <a:buFontTx/>
              <a:buNone/>
            </a:pPr>
            <a:r>
              <a:rPr lang="es-ES_tradnl" sz="2000"/>
              <a:t>3. Ajustar la horquilla en altura de operador.</a:t>
            </a:r>
          </a:p>
          <a:p>
            <a:pPr marL="190500" indent="-190500">
              <a:spcBef>
                <a:spcPts val="275"/>
              </a:spcBef>
              <a:spcAft>
                <a:spcPts val="275"/>
              </a:spcAft>
              <a:buFontTx/>
              <a:buNone/>
            </a:pPr>
            <a:r>
              <a:rPr lang="es-ES_tradnl" sz="2000"/>
              <a:t>4. Acercarse a la carga, hasta tocarla suavemente.</a:t>
            </a:r>
          </a:p>
          <a:p>
            <a:pPr marL="190500" indent="-190500">
              <a:spcBef>
                <a:spcPts val="275"/>
              </a:spcBef>
              <a:spcAft>
                <a:spcPts val="275"/>
              </a:spcAft>
              <a:buFontTx/>
              <a:buNone/>
            </a:pPr>
            <a:r>
              <a:rPr lang="es-ES_tradnl" sz="2000"/>
              <a:t>5. Levantar la carga suavemente.</a:t>
            </a:r>
          </a:p>
          <a:p>
            <a:pPr marL="190500" indent="-190500">
              <a:spcBef>
                <a:spcPts val="275"/>
              </a:spcBef>
              <a:spcAft>
                <a:spcPts val="275"/>
              </a:spcAft>
              <a:buFontTx/>
              <a:buNone/>
            </a:pPr>
            <a:r>
              <a:rPr lang="es-ES_tradnl" sz="2000"/>
              <a:t>6. Retirarse de la línea de apilamiento.</a:t>
            </a:r>
          </a:p>
          <a:p>
            <a:pPr marL="190500" indent="-190500">
              <a:spcBef>
                <a:spcPts val="275"/>
              </a:spcBef>
              <a:spcAft>
                <a:spcPts val="275"/>
              </a:spcAft>
              <a:buFontTx/>
              <a:buNone/>
            </a:pPr>
            <a:r>
              <a:rPr lang="es-ES_tradnl" sz="2000"/>
              <a:t>7. Bajar la carga hasta 15 cm del piso.</a:t>
            </a:r>
          </a:p>
          <a:p>
            <a:pPr marL="190500" indent="-190500">
              <a:spcBef>
                <a:spcPts val="275"/>
              </a:spcBef>
              <a:spcAft>
                <a:spcPts val="275"/>
              </a:spcAft>
              <a:buFontTx/>
              <a:buNone/>
            </a:pPr>
            <a:r>
              <a:rPr lang="es-ES_tradnl" sz="2000"/>
              <a:t>8. Inclinar levemente la torre de acuerdo a la carga.</a:t>
            </a:r>
          </a:p>
          <a:p>
            <a:pPr marL="190500" indent="-190500">
              <a:spcBef>
                <a:spcPts val="275"/>
              </a:spcBef>
              <a:spcAft>
                <a:spcPts val="275"/>
              </a:spcAft>
              <a:buFontTx/>
              <a:buNone/>
            </a:pPr>
            <a:r>
              <a:rPr lang="es-ES_tradnl" sz="2000"/>
              <a:t>9. Conducir a velocidad moderada. 	</a:t>
            </a:r>
          </a:p>
          <a:p>
            <a:pPr marL="190500" indent="-190500"/>
            <a:endParaRPr lang="es-ES_tradnl" sz="2000"/>
          </a:p>
        </p:txBody>
      </p:sp>
    </p:spTree>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6" name="Picture 6"/>
          <p:cNvPicPr>
            <a:picLocks noChangeAspect="1" noChangeArrowheads="1"/>
          </p:cNvPicPr>
          <p:nvPr/>
        </p:nvPicPr>
        <p:blipFill>
          <a:blip r:embed="rId2" cstate="print"/>
          <a:srcRect/>
          <a:stretch>
            <a:fillRect/>
          </a:stretch>
        </p:blipFill>
        <p:spPr bwMode="auto">
          <a:xfrm>
            <a:off x="4572000" y="3743325"/>
            <a:ext cx="3962400" cy="2581275"/>
          </a:xfrm>
          <a:prstGeom prst="rect">
            <a:avLst/>
          </a:prstGeom>
          <a:noFill/>
          <a:ln w="12700">
            <a:noFill/>
            <a:miter lim="800000"/>
            <a:headEnd type="none" w="sm" len="sm"/>
            <a:tailEnd type="none" w="sm" len="sm"/>
          </a:ln>
          <a:effectLst/>
        </p:spPr>
      </p:pic>
      <p:sp>
        <p:nvSpPr>
          <p:cNvPr id="117762" name="Rectangle 2"/>
          <p:cNvSpPr>
            <a:spLocks noGrp="1" noChangeArrowheads="1"/>
          </p:cNvSpPr>
          <p:nvPr>
            <p:ph type="title"/>
          </p:nvPr>
        </p:nvSpPr>
        <p:spPr>
          <a:xfrm>
            <a:off x="838200" y="381000"/>
            <a:ext cx="6400800" cy="1143000"/>
          </a:xfrm>
        </p:spPr>
        <p:txBody>
          <a:bodyPr/>
          <a:lstStyle/>
          <a:p>
            <a:r>
              <a:rPr lang="es-ES_tradnl" sz="3200"/>
              <a:t>A. LEVANTAMIENTO O DESCENSO DE LA CARGA</a:t>
            </a:r>
          </a:p>
        </p:txBody>
      </p:sp>
      <p:pic>
        <p:nvPicPr>
          <p:cNvPr id="117764" name="Picture 4"/>
          <p:cNvPicPr>
            <a:picLocks noChangeAspect="1" noChangeArrowheads="1"/>
          </p:cNvPicPr>
          <p:nvPr/>
        </p:nvPicPr>
        <p:blipFill>
          <a:blip r:embed="rId3" cstate="print"/>
          <a:srcRect/>
          <a:stretch>
            <a:fillRect/>
          </a:stretch>
        </p:blipFill>
        <p:spPr bwMode="auto">
          <a:xfrm>
            <a:off x="1295400" y="1600200"/>
            <a:ext cx="4419600" cy="2522538"/>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838200" y="228600"/>
            <a:ext cx="6400800" cy="1143000"/>
          </a:xfrm>
        </p:spPr>
        <p:txBody>
          <a:bodyPr/>
          <a:lstStyle/>
          <a:p>
            <a:r>
              <a:rPr lang="es-ES_tradnl" sz="3200"/>
              <a:t>A. LEVANTAMIENTO O DESCENSO DE LA CARGA</a:t>
            </a:r>
          </a:p>
        </p:txBody>
      </p:sp>
      <p:sp>
        <p:nvSpPr>
          <p:cNvPr id="118787" name="Rectangle 3"/>
          <p:cNvSpPr>
            <a:spLocks noGrp="1" noChangeArrowheads="1"/>
          </p:cNvSpPr>
          <p:nvPr>
            <p:ph idx="1"/>
          </p:nvPr>
        </p:nvSpPr>
        <p:spPr>
          <a:xfrm>
            <a:off x="762000" y="2743200"/>
            <a:ext cx="3886200" cy="1219200"/>
          </a:xfrm>
        </p:spPr>
        <p:txBody>
          <a:bodyPr/>
          <a:lstStyle/>
          <a:p>
            <a:r>
              <a:rPr lang="es-ES_tradnl" sz="2400">
                <a:solidFill>
                  <a:srgbClr val="000000"/>
                </a:solidFill>
              </a:rPr>
              <a:t>En el levantamiento la carga se sube y baja con suavidad.</a:t>
            </a:r>
          </a:p>
        </p:txBody>
      </p:sp>
      <p:pic>
        <p:nvPicPr>
          <p:cNvPr id="118788" name="Picture 4"/>
          <p:cNvPicPr>
            <a:picLocks noChangeAspect="1" noChangeArrowheads="1"/>
          </p:cNvPicPr>
          <p:nvPr/>
        </p:nvPicPr>
        <p:blipFill>
          <a:blip r:embed="rId2" cstate="print"/>
          <a:srcRect/>
          <a:stretch>
            <a:fillRect/>
          </a:stretch>
        </p:blipFill>
        <p:spPr bwMode="auto">
          <a:xfrm>
            <a:off x="4533900" y="1828800"/>
            <a:ext cx="4229100" cy="3941763"/>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838200" y="228600"/>
            <a:ext cx="6400800" cy="1143000"/>
          </a:xfrm>
        </p:spPr>
        <p:txBody>
          <a:bodyPr/>
          <a:lstStyle/>
          <a:p>
            <a:r>
              <a:rPr lang="es-ES_tradnl" sz="3200"/>
              <a:t>A. LEVANTAMIENTO O DESCENSO DE LA CARGA</a:t>
            </a:r>
          </a:p>
        </p:txBody>
      </p:sp>
      <p:sp>
        <p:nvSpPr>
          <p:cNvPr id="119811" name="Rectangle 3"/>
          <p:cNvSpPr>
            <a:spLocks noGrp="1" noChangeArrowheads="1"/>
          </p:cNvSpPr>
          <p:nvPr>
            <p:ph idx="1"/>
          </p:nvPr>
        </p:nvSpPr>
        <p:spPr>
          <a:xfrm>
            <a:off x="914400" y="1752600"/>
            <a:ext cx="7696200" cy="4114800"/>
          </a:xfrm>
        </p:spPr>
        <p:txBody>
          <a:bodyPr/>
          <a:lstStyle/>
          <a:p>
            <a:r>
              <a:rPr lang="es-ES_tradnl" sz="2400">
                <a:solidFill>
                  <a:srgbClr val="000000"/>
                </a:solidFill>
              </a:rPr>
              <a:t>Las horquillas deben colocarse lo más abiertas posible para estabilizar la carga.</a:t>
            </a:r>
          </a:p>
        </p:txBody>
      </p:sp>
      <p:pic>
        <p:nvPicPr>
          <p:cNvPr id="119812" name="Picture 4"/>
          <p:cNvPicPr>
            <a:picLocks noChangeAspect="1" noChangeArrowheads="1"/>
          </p:cNvPicPr>
          <p:nvPr/>
        </p:nvPicPr>
        <p:blipFill>
          <a:blip r:embed="rId2" cstate="print"/>
          <a:srcRect/>
          <a:stretch>
            <a:fillRect/>
          </a:stretch>
        </p:blipFill>
        <p:spPr bwMode="auto">
          <a:xfrm>
            <a:off x="1524000" y="2743200"/>
            <a:ext cx="7391400" cy="3273425"/>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838200" y="228600"/>
            <a:ext cx="6324600" cy="1143000"/>
          </a:xfrm>
        </p:spPr>
        <p:txBody>
          <a:bodyPr/>
          <a:lstStyle/>
          <a:p>
            <a:r>
              <a:rPr lang="es-ES_tradnl" sz="3200"/>
              <a:t>A. LEVANTAMIENTO O DESCENSO DE LA CARGA</a:t>
            </a:r>
          </a:p>
        </p:txBody>
      </p:sp>
      <p:sp>
        <p:nvSpPr>
          <p:cNvPr id="120835" name="Rectangle 3"/>
          <p:cNvSpPr>
            <a:spLocks noGrp="1" noChangeArrowheads="1"/>
          </p:cNvSpPr>
          <p:nvPr>
            <p:ph idx="1"/>
          </p:nvPr>
        </p:nvSpPr>
        <p:spPr>
          <a:xfrm>
            <a:off x="838200" y="1905000"/>
            <a:ext cx="7772400" cy="762000"/>
          </a:xfrm>
        </p:spPr>
        <p:txBody>
          <a:bodyPr>
            <a:normAutofit lnSpcReduction="10000"/>
          </a:bodyPr>
          <a:lstStyle/>
          <a:p>
            <a:r>
              <a:rPr lang="es-ES_tradnl" sz="2400">
                <a:solidFill>
                  <a:srgbClr val="000000"/>
                </a:solidFill>
              </a:rPr>
              <a:t>Al introducir la horquilla, se debe hacer en forma horizontal.</a:t>
            </a:r>
          </a:p>
        </p:txBody>
      </p:sp>
      <p:pic>
        <p:nvPicPr>
          <p:cNvPr id="120836" name="Picture 4"/>
          <p:cNvPicPr>
            <a:picLocks noChangeAspect="1" noChangeArrowheads="1"/>
          </p:cNvPicPr>
          <p:nvPr/>
        </p:nvPicPr>
        <p:blipFill>
          <a:blip r:embed="rId2" cstate="print"/>
          <a:srcRect/>
          <a:stretch>
            <a:fillRect/>
          </a:stretch>
        </p:blipFill>
        <p:spPr bwMode="auto">
          <a:xfrm>
            <a:off x="1676400" y="3048000"/>
            <a:ext cx="6858000" cy="2663825"/>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838200" y="228600"/>
            <a:ext cx="6324600" cy="1143000"/>
          </a:xfrm>
        </p:spPr>
        <p:txBody>
          <a:bodyPr/>
          <a:lstStyle/>
          <a:p>
            <a:r>
              <a:rPr lang="es-ES_tradnl" sz="3200"/>
              <a:t>A. LEVANTAMIENTO O DESCENSO DE LA CARGA</a:t>
            </a:r>
          </a:p>
        </p:txBody>
      </p:sp>
      <p:sp>
        <p:nvSpPr>
          <p:cNvPr id="121859" name="Rectangle 3"/>
          <p:cNvSpPr>
            <a:spLocks noGrp="1" noChangeArrowheads="1"/>
          </p:cNvSpPr>
          <p:nvPr>
            <p:ph idx="1"/>
          </p:nvPr>
        </p:nvSpPr>
        <p:spPr>
          <a:xfrm>
            <a:off x="838200" y="1524000"/>
            <a:ext cx="7772400" cy="838200"/>
          </a:xfrm>
        </p:spPr>
        <p:txBody>
          <a:bodyPr/>
          <a:lstStyle/>
          <a:p>
            <a:r>
              <a:rPr lang="es-ES_tradnl" sz="2400">
                <a:solidFill>
                  <a:srgbClr val="000000"/>
                </a:solidFill>
              </a:rPr>
              <a:t>El palletizado es un elemento muy importante para levantar las cargas en forma correcta.</a:t>
            </a:r>
          </a:p>
        </p:txBody>
      </p:sp>
      <p:pic>
        <p:nvPicPr>
          <p:cNvPr id="121860" name="Picture 4"/>
          <p:cNvPicPr>
            <a:picLocks noChangeAspect="1" noChangeArrowheads="1"/>
          </p:cNvPicPr>
          <p:nvPr/>
        </p:nvPicPr>
        <p:blipFill>
          <a:blip r:embed="rId2" cstate="print"/>
          <a:srcRect/>
          <a:stretch>
            <a:fillRect/>
          </a:stretch>
        </p:blipFill>
        <p:spPr bwMode="auto">
          <a:xfrm>
            <a:off x="1447800" y="2438400"/>
            <a:ext cx="7315200" cy="3657600"/>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4"/>
          <p:cNvSpPr>
            <a:spLocks noGrp="1" noChangeArrowheads="1"/>
          </p:cNvSpPr>
          <p:nvPr>
            <p:ph type="title"/>
          </p:nvPr>
        </p:nvSpPr>
        <p:spPr>
          <a:xfrm>
            <a:off x="838200" y="381000"/>
            <a:ext cx="6629400" cy="1143000"/>
          </a:xfrm>
        </p:spPr>
        <p:txBody>
          <a:bodyPr/>
          <a:lstStyle/>
          <a:p>
            <a:r>
              <a:rPr lang="es-ES_tradnl" sz="2800"/>
              <a:t>B. TRASLADO O DESPLAZAMIENTO </a:t>
            </a:r>
            <a:br>
              <a:rPr lang="es-ES_tradnl" sz="2800"/>
            </a:br>
            <a:r>
              <a:rPr lang="es-ES_tradnl" sz="2800"/>
              <a:t>DE LA CARGA</a:t>
            </a:r>
          </a:p>
        </p:txBody>
      </p:sp>
      <p:sp>
        <p:nvSpPr>
          <p:cNvPr id="122885" name="Rectangle 5"/>
          <p:cNvSpPr>
            <a:spLocks noGrp="1" noChangeArrowheads="1"/>
          </p:cNvSpPr>
          <p:nvPr>
            <p:ph idx="1"/>
          </p:nvPr>
        </p:nvSpPr>
        <p:spPr>
          <a:xfrm>
            <a:off x="914400" y="1524000"/>
            <a:ext cx="4343400" cy="1219200"/>
          </a:xfrm>
        </p:spPr>
        <p:txBody>
          <a:bodyPr/>
          <a:lstStyle/>
          <a:p>
            <a:r>
              <a:rPr lang="es-ES_tradnl" sz="1800">
                <a:solidFill>
                  <a:srgbClr val="000000"/>
                </a:solidFill>
              </a:rPr>
              <a:t>La velocidad es una de las medidas más importantes a tener presentes, normalmente debiera ser no más de 20 km/ hr.</a:t>
            </a:r>
          </a:p>
        </p:txBody>
      </p:sp>
      <p:pic>
        <p:nvPicPr>
          <p:cNvPr id="122887" name="Picture 7"/>
          <p:cNvPicPr>
            <a:picLocks noChangeAspect="1" noChangeArrowheads="1"/>
          </p:cNvPicPr>
          <p:nvPr/>
        </p:nvPicPr>
        <p:blipFill>
          <a:blip r:embed="rId2" cstate="print"/>
          <a:srcRect/>
          <a:stretch>
            <a:fillRect/>
          </a:stretch>
        </p:blipFill>
        <p:spPr bwMode="auto">
          <a:xfrm>
            <a:off x="1295400" y="3124200"/>
            <a:ext cx="3886200" cy="2741613"/>
          </a:xfrm>
          <a:prstGeom prst="rect">
            <a:avLst/>
          </a:prstGeom>
          <a:noFill/>
          <a:ln w="12700">
            <a:noFill/>
            <a:miter lim="800000"/>
            <a:headEnd type="none" w="sm" len="sm"/>
            <a:tailEnd type="none" w="sm" len="sm"/>
          </a:ln>
          <a:effectLst/>
        </p:spPr>
      </p:pic>
      <p:pic>
        <p:nvPicPr>
          <p:cNvPr id="122888" name="Picture 8"/>
          <p:cNvPicPr>
            <a:picLocks noChangeAspect="1" noChangeArrowheads="1"/>
          </p:cNvPicPr>
          <p:nvPr/>
        </p:nvPicPr>
        <p:blipFill>
          <a:blip r:embed="rId3" cstate="print"/>
          <a:srcRect/>
          <a:stretch>
            <a:fillRect/>
          </a:stretch>
        </p:blipFill>
        <p:spPr bwMode="auto">
          <a:xfrm>
            <a:off x="5943600" y="2667000"/>
            <a:ext cx="2409825" cy="3352800"/>
          </a:xfrm>
          <a:prstGeom prst="rect">
            <a:avLst/>
          </a:prstGeom>
          <a:noFill/>
          <a:ln w="12700">
            <a:noFill/>
            <a:miter lim="800000"/>
            <a:headEnd type="none" w="sm" len="sm"/>
            <a:tailEnd type="none" w="sm" len="sm"/>
          </a:ln>
          <a:effectLst/>
        </p:spPr>
      </p:pic>
      <p:sp>
        <p:nvSpPr>
          <p:cNvPr id="122889" name="Text Box 9"/>
          <p:cNvSpPr txBox="1">
            <a:spLocks noChangeArrowheads="1"/>
          </p:cNvSpPr>
          <p:nvPr/>
        </p:nvSpPr>
        <p:spPr bwMode="auto">
          <a:xfrm>
            <a:off x="5638800" y="1552575"/>
            <a:ext cx="2971800" cy="915988"/>
          </a:xfrm>
          <a:prstGeom prst="rect">
            <a:avLst/>
          </a:prstGeom>
          <a:noFill/>
          <a:ln w="12700">
            <a:noFill/>
            <a:miter lim="800000"/>
            <a:headEnd type="none" w="sm" len="sm"/>
            <a:tailEnd type="none" w="sm" len="sm"/>
          </a:ln>
          <a:effectLst/>
        </p:spPr>
        <p:txBody>
          <a:bodyPr>
            <a:spAutoFit/>
          </a:bodyPr>
          <a:lstStyle/>
          <a:p>
            <a:pPr marL="190500" indent="-190500" algn="just" defTabSz="762000">
              <a:spcBef>
                <a:spcPct val="50000"/>
              </a:spcBef>
              <a:buClr>
                <a:schemeClr val="hlink"/>
              </a:buClr>
              <a:buFontTx/>
              <a:buChar char="•"/>
            </a:pPr>
            <a:r>
              <a:rPr lang="es-ES_tradnl" sz="1800">
                <a:solidFill>
                  <a:srgbClr val="000000"/>
                </a:solidFill>
              </a:rPr>
              <a:t>Al cruzar líneas de ferrocarril, debe hacerse en forma diagonal.</a:t>
            </a:r>
          </a:p>
        </p:txBody>
      </p:sp>
    </p:spTree>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11" name="Picture 7"/>
          <p:cNvPicPr>
            <a:picLocks noChangeAspect="1" noChangeArrowheads="1"/>
          </p:cNvPicPr>
          <p:nvPr/>
        </p:nvPicPr>
        <p:blipFill>
          <a:blip r:embed="rId2" cstate="print"/>
          <a:srcRect/>
          <a:stretch>
            <a:fillRect/>
          </a:stretch>
        </p:blipFill>
        <p:spPr bwMode="auto">
          <a:xfrm>
            <a:off x="2286000" y="2740025"/>
            <a:ext cx="5181600" cy="3432175"/>
          </a:xfrm>
          <a:prstGeom prst="rect">
            <a:avLst/>
          </a:prstGeom>
          <a:noFill/>
          <a:ln w="12700">
            <a:noFill/>
            <a:miter lim="800000"/>
            <a:headEnd type="none" w="sm" len="sm"/>
            <a:tailEnd type="none" w="sm" len="sm"/>
          </a:ln>
          <a:effectLst/>
        </p:spPr>
      </p:pic>
      <p:sp>
        <p:nvSpPr>
          <p:cNvPr id="123909" name="Rectangle 5"/>
          <p:cNvSpPr>
            <a:spLocks noGrp="1" noChangeArrowheads="1"/>
          </p:cNvSpPr>
          <p:nvPr>
            <p:ph type="title"/>
          </p:nvPr>
        </p:nvSpPr>
        <p:spPr>
          <a:xfrm>
            <a:off x="838200" y="381000"/>
            <a:ext cx="6553200" cy="1143000"/>
          </a:xfrm>
        </p:spPr>
        <p:txBody>
          <a:bodyPr/>
          <a:lstStyle/>
          <a:p>
            <a:r>
              <a:rPr lang="es-ES_tradnl" sz="2800"/>
              <a:t>C. DEPOSITO O ALMACENAMIENTO </a:t>
            </a:r>
            <a:br>
              <a:rPr lang="es-ES_tradnl" sz="2800"/>
            </a:br>
            <a:r>
              <a:rPr lang="es-ES_tradnl" sz="2800"/>
              <a:t>DE LA CARGA</a:t>
            </a:r>
          </a:p>
        </p:txBody>
      </p:sp>
      <p:sp>
        <p:nvSpPr>
          <p:cNvPr id="123910" name="Rectangle 6"/>
          <p:cNvSpPr>
            <a:spLocks noGrp="1" noChangeArrowheads="1"/>
          </p:cNvSpPr>
          <p:nvPr>
            <p:ph idx="1"/>
          </p:nvPr>
        </p:nvSpPr>
        <p:spPr>
          <a:xfrm>
            <a:off x="838200" y="1828800"/>
            <a:ext cx="7772400" cy="1219200"/>
          </a:xfrm>
        </p:spPr>
        <p:txBody>
          <a:bodyPr/>
          <a:lstStyle/>
          <a:p>
            <a:r>
              <a:rPr lang="es-ES_tradnl" sz="2400"/>
              <a:t>Se debe descender la carga suavemente, los apilamientos deben ser estables, manteniendo la línea y el plomo.</a:t>
            </a:r>
          </a:p>
        </p:txBody>
      </p:sp>
      <p:pic>
        <p:nvPicPr>
          <p:cNvPr id="123912" name="Picture 8"/>
          <p:cNvPicPr>
            <a:picLocks noChangeAspect="1" noChangeArrowheads="1"/>
          </p:cNvPicPr>
          <p:nvPr/>
        </p:nvPicPr>
        <p:blipFill>
          <a:blip r:embed="rId3" cstate="print"/>
          <a:srcRect/>
          <a:stretch>
            <a:fillRect/>
          </a:stretch>
        </p:blipFill>
        <p:spPr bwMode="auto">
          <a:xfrm>
            <a:off x="6781800" y="5638800"/>
            <a:ext cx="1219200" cy="630238"/>
          </a:xfrm>
          <a:prstGeom prst="rect">
            <a:avLst/>
          </a:prstGeom>
          <a:noFill/>
          <a:ln w="9525">
            <a:noFill/>
            <a:miter lim="800000"/>
            <a:headEnd/>
            <a:tailEnd/>
          </a:ln>
          <a:effectLst/>
        </p:spPr>
      </p:pic>
    </p:spTree>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838200" y="381000"/>
            <a:ext cx="6553200" cy="1143000"/>
          </a:xfrm>
        </p:spPr>
        <p:txBody>
          <a:bodyPr/>
          <a:lstStyle/>
          <a:p>
            <a:r>
              <a:rPr lang="es-ES_tradnl" sz="2800"/>
              <a:t>C. DEPOSITO O ALMACENAMIENTO </a:t>
            </a:r>
            <a:br>
              <a:rPr lang="es-ES_tradnl" sz="2800"/>
            </a:br>
            <a:r>
              <a:rPr lang="es-ES_tradnl" sz="2800"/>
              <a:t>DE LA CARGA</a:t>
            </a:r>
          </a:p>
        </p:txBody>
      </p:sp>
      <p:sp>
        <p:nvSpPr>
          <p:cNvPr id="124931" name="Rectangle 3"/>
          <p:cNvSpPr>
            <a:spLocks noGrp="1" noChangeArrowheads="1"/>
          </p:cNvSpPr>
          <p:nvPr>
            <p:ph idx="1"/>
          </p:nvPr>
        </p:nvSpPr>
        <p:spPr>
          <a:xfrm>
            <a:off x="685800" y="1676400"/>
            <a:ext cx="3429000" cy="1066800"/>
          </a:xfrm>
        </p:spPr>
        <p:txBody>
          <a:bodyPr>
            <a:normAutofit fontScale="85000" lnSpcReduction="20000"/>
          </a:bodyPr>
          <a:lstStyle/>
          <a:p>
            <a:pPr algn="l"/>
            <a:r>
              <a:rPr lang="es-ES_tradnl" sz="1800" b="1"/>
              <a:t>Ubicarlas ordenadas, respetando las demarcaciones, pasillos equipos de emergencia y vías de escape.</a:t>
            </a:r>
          </a:p>
          <a:p>
            <a:pPr algn="l"/>
            <a:r>
              <a:rPr lang="es-ES_tradnl" sz="1800" b="1"/>
              <a:t>Verificar la altura máxima de apilamiento.</a:t>
            </a:r>
          </a:p>
        </p:txBody>
      </p:sp>
      <p:pic>
        <p:nvPicPr>
          <p:cNvPr id="124932" name="Picture 4"/>
          <p:cNvPicPr>
            <a:picLocks noChangeAspect="1" noChangeArrowheads="1"/>
          </p:cNvPicPr>
          <p:nvPr/>
        </p:nvPicPr>
        <p:blipFill>
          <a:blip r:embed="rId2" cstate="print"/>
          <a:srcRect/>
          <a:stretch>
            <a:fillRect/>
          </a:stretch>
        </p:blipFill>
        <p:spPr bwMode="auto">
          <a:xfrm>
            <a:off x="4419600" y="1600200"/>
            <a:ext cx="4267200" cy="1981200"/>
          </a:xfrm>
          <a:prstGeom prst="rect">
            <a:avLst/>
          </a:prstGeom>
          <a:noFill/>
          <a:ln w="12700">
            <a:noFill/>
            <a:miter lim="800000"/>
            <a:headEnd type="none" w="sm" len="sm"/>
            <a:tailEnd type="none" w="sm" len="sm"/>
          </a:ln>
          <a:effectLst/>
        </p:spPr>
      </p:pic>
      <p:sp>
        <p:nvSpPr>
          <p:cNvPr id="124933" name="Text Box 5"/>
          <p:cNvSpPr txBox="1">
            <a:spLocks noChangeArrowheads="1"/>
          </p:cNvSpPr>
          <p:nvPr/>
        </p:nvSpPr>
        <p:spPr bwMode="auto">
          <a:xfrm>
            <a:off x="685800" y="4251325"/>
            <a:ext cx="3657600" cy="1878013"/>
          </a:xfrm>
          <a:prstGeom prst="rect">
            <a:avLst/>
          </a:prstGeom>
          <a:noFill/>
          <a:ln w="12700">
            <a:noFill/>
            <a:miter lim="800000"/>
            <a:headEnd type="none" w="sm" len="sm"/>
            <a:tailEnd type="none" w="sm" len="sm"/>
          </a:ln>
          <a:effectLst/>
        </p:spPr>
        <p:txBody>
          <a:bodyPr>
            <a:spAutoFit/>
          </a:bodyPr>
          <a:lstStyle/>
          <a:p>
            <a:pPr marL="292100" indent="-292100" algn="l" defTabSz="762000">
              <a:buClr>
                <a:schemeClr val="hlink"/>
              </a:buClr>
              <a:buFontTx/>
              <a:buChar char="•"/>
            </a:pPr>
            <a:r>
              <a:rPr lang="es-ES_tradnl" sz="1800" b="1">
                <a:solidFill>
                  <a:srgbClr val="000000"/>
                </a:solidFill>
                <a:latin typeface="Eras Bk BT" pitchFamily="34" charset="0"/>
              </a:rPr>
              <a:t>Cuando se cargan camiones o vagones, hay que verificar la resistencia del tablón de unión y las cuñas de las ruedas.</a:t>
            </a:r>
          </a:p>
          <a:p>
            <a:pPr marL="292100" indent="-292100" defTabSz="762000">
              <a:spcBef>
                <a:spcPct val="50000"/>
              </a:spcBef>
              <a:buClr>
                <a:schemeClr val="hlink"/>
              </a:buClr>
              <a:buFontTx/>
              <a:buChar char="•"/>
            </a:pPr>
            <a:endParaRPr lang="es-ES_tradnl" sz="1800" b="1">
              <a:latin typeface="Eras Bk BT" pitchFamily="34" charset="0"/>
            </a:endParaRPr>
          </a:p>
        </p:txBody>
      </p:sp>
      <p:pic>
        <p:nvPicPr>
          <p:cNvPr id="124934" name="Picture 6"/>
          <p:cNvPicPr>
            <a:picLocks noChangeAspect="1" noChangeArrowheads="1"/>
          </p:cNvPicPr>
          <p:nvPr/>
        </p:nvPicPr>
        <p:blipFill>
          <a:blip r:embed="rId3" cstate="print"/>
          <a:srcRect/>
          <a:stretch>
            <a:fillRect/>
          </a:stretch>
        </p:blipFill>
        <p:spPr bwMode="auto">
          <a:xfrm>
            <a:off x="4343400" y="4191000"/>
            <a:ext cx="4191000" cy="1812925"/>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60" name="AutoShape 8"/>
          <p:cNvSpPr>
            <a:spLocks noChangeArrowheads="1"/>
          </p:cNvSpPr>
          <p:nvPr/>
        </p:nvSpPr>
        <p:spPr bwMode="auto">
          <a:xfrm>
            <a:off x="1143000" y="2286000"/>
            <a:ext cx="7848600" cy="1828800"/>
          </a:xfrm>
          <a:prstGeom prst="roundRect">
            <a:avLst>
              <a:gd name="adj" fmla="val 16667"/>
            </a:avLst>
          </a:prstGeom>
          <a:solidFill>
            <a:schemeClr val="bg1"/>
          </a:solidFill>
          <a:ln w="28575">
            <a:noFill/>
            <a:round/>
            <a:headEnd type="none" w="sm" len="sm"/>
            <a:tailEnd type="none" w="sm" len="sm"/>
          </a:ln>
          <a:effectLst/>
        </p:spPr>
        <p:txBody>
          <a:bodyPr wrap="none" anchor="ctr"/>
          <a:lstStyle/>
          <a:p>
            <a:pPr algn="ctr" defTabSz="762000"/>
            <a:r>
              <a:rPr lang="es-ES_tradnl" sz="4800">
                <a:solidFill>
                  <a:schemeClr val="hlink"/>
                </a:solidFill>
                <a:effectLst>
                  <a:outerShdw blurRad="38100" dist="38100" dir="2700000" algn="tl">
                    <a:srgbClr val="C0C0C0"/>
                  </a:outerShdw>
                </a:effectLst>
                <a:latin typeface="Futura XBlk BT" pitchFamily="34" charset="0"/>
              </a:rPr>
              <a:t>RIESGOS TIPICOS EN LA</a:t>
            </a:r>
          </a:p>
          <a:p>
            <a:pPr algn="ctr" defTabSz="762000"/>
            <a:r>
              <a:rPr lang="es-ES_tradnl" sz="4800">
                <a:solidFill>
                  <a:schemeClr val="hlink"/>
                </a:solidFill>
                <a:effectLst>
                  <a:outerShdw blurRad="38100" dist="38100" dir="2700000" algn="tl">
                    <a:srgbClr val="C0C0C0"/>
                  </a:outerShdw>
                </a:effectLst>
                <a:latin typeface="Futura XBlk BT" pitchFamily="34" charset="0"/>
              </a:rPr>
              <a:t> OPERACION DE GRUAS</a:t>
            </a:r>
          </a:p>
          <a:p>
            <a:pPr algn="ctr" defTabSz="762000"/>
            <a:r>
              <a:rPr lang="es-ES_tradnl" sz="4800">
                <a:solidFill>
                  <a:schemeClr val="hlink"/>
                </a:solidFill>
                <a:effectLst>
                  <a:outerShdw blurRad="38100" dist="38100" dir="2700000" algn="tl">
                    <a:srgbClr val="C0C0C0"/>
                  </a:outerShdw>
                </a:effectLst>
                <a:latin typeface="Futura XBlk BT" pitchFamily="34" charset="0"/>
              </a:rPr>
              <a:t>HORQUILLAS</a:t>
            </a:r>
          </a:p>
        </p:txBody>
      </p:sp>
    </p:spTree>
  </p:cSld>
  <p:clrMapOvr>
    <a:masterClrMapping/>
  </p:clrMapOvr>
  <p:transition>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82" name="Picture 6"/>
          <p:cNvPicPr>
            <a:picLocks noChangeAspect="1" noChangeArrowheads="1"/>
          </p:cNvPicPr>
          <p:nvPr/>
        </p:nvPicPr>
        <p:blipFill>
          <a:blip r:embed="rId2" cstate="print"/>
          <a:srcRect/>
          <a:stretch>
            <a:fillRect/>
          </a:stretch>
        </p:blipFill>
        <p:spPr bwMode="auto">
          <a:xfrm>
            <a:off x="1295400" y="1905000"/>
            <a:ext cx="3733800" cy="2220913"/>
          </a:xfrm>
          <a:prstGeom prst="rect">
            <a:avLst/>
          </a:prstGeom>
          <a:noFill/>
          <a:ln w="12700">
            <a:noFill/>
            <a:miter lim="800000"/>
            <a:headEnd type="none" w="sm" len="sm"/>
            <a:tailEnd type="none" w="sm" len="sm"/>
          </a:ln>
          <a:effectLst/>
        </p:spPr>
      </p:pic>
      <p:pic>
        <p:nvPicPr>
          <p:cNvPr id="126983" name="Picture 7"/>
          <p:cNvPicPr>
            <a:picLocks noChangeAspect="1" noChangeArrowheads="1"/>
          </p:cNvPicPr>
          <p:nvPr/>
        </p:nvPicPr>
        <p:blipFill>
          <a:blip r:embed="rId3" cstate="print"/>
          <a:srcRect/>
          <a:stretch>
            <a:fillRect/>
          </a:stretch>
        </p:blipFill>
        <p:spPr bwMode="auto">
          <a:xfrm>
            <a:off x="5181600" y="3276600"/>
            <a:ext cx="3733800" cy="2727325"/>
          </a:xfrm>
          <a:prstGeom prst="rect">
            <a:avLst/>
          </a:prstGeom>
          <a:noFill/>
          <a:ln w="12700">
            <a:noFill/>
            <a:miter lim="800000"/>
            <a:headEnd type="none" w="sm" len="sm"/>
            <a:tailEnd type="none" w="sm" len="sm"/>
          </a:ln>
          <a:effectLst/>
        </p:spPr>
      </p:pic>
      <p:sp>
        <p:nvSpPr>
          <p:cNvPr id="126984" name="Text Box 8"/>
          <p:cNvSpPr txBox="1">
            <a:spLocks noChangeArrowheads="1"/>
          </p:cNvSpPr>
          <p:nvPr/>
        </p:nvSpPr>
        <p:spPr bwMode="auto">
          <a:xfrm>
            <a:off x="5257800" y="2057400"/>
            <a:ext cx="3352800" cy="1187450"/>
          </a:xfrm>
          <a:prstGeom prst="rect">
            <a:avLst/>
          </a:prstGeom>
          <a:noFill/>
          <a:ln w="12700">
            <a:noFill/>
            <a:miter lim="800000"/>
            <a:headEnd type="none" w="sm" len="sm"/>
            <a:tailEnd type="none" w="sm" len="sm"/>
          </a:ln>
          <a:effectLst/>
        </p:spPr>
        <p:txBody>
          <a:bodyPr>
            <a:spAutoFit/>
          </a:bodyPr>
          <a:lstStyle/>
          <a:p>
            <a:pPr algn="just" defTabSz="762000">
              <a:spcBef>
                <a:spcPct val="50000"/>
              </a:spcBef>
            </a:pPr>
            <a:r>
              <a:rPr lang="es-ES_tradnl" sz="2400">
                <a:solidFill>
                  <a:srgbClr val="000000"/>
                </a:solidFill>
              </a:rPr>
              <a:t>Acostúmbrese a bajar retrocediendo, con o sin carga.</a:t>
            </a:r>
          </a:p>
        </p:txBody>
      </p:sp>
      <p:sp>
        <p:nvSpPr>
          <p:cNvPr id="126985" name="Rectangle 9"/>
          <p:cNvSpPr>
            <a:spLocks noGrp="1" noChangeArrowheads="1"/>
          </p:cNvSpPr>
          <p:nvPr>
            <p:ph type="title"/>
          </p:nvPr>
        </p:nvSpPr>
        <p:spPr>
          <a:xfrm>
            <a:off x="762000" y="228600"/>
            <a:ext cx="6705600" cy="1143000"/>
          </a:xfrm>
        </p:spPr>
        <p:txBody>
          <a:bodyPr/>
          <a:lstStyle/>
          <a:p>
            <a:r>
              <a:rPr lang="es-ES_tradnl"/>
              <a:t>1. RIESGOS DEL OPERADOR</a:t>
            </a:r>
          </a:p>
        </p:txBody>
      </p:sp>
      <p:sp>
        <p:nvSpPr>
          <p:cNvPr id="126986" name="Rectangle 10"/>
          <p:cNvSpPr>
            <a:spLocks noGrp="1" noChangeArrowheads="1"/>
          </p:cNvSpPr>
          <p:nvPr>
            <p:ph idx="1"/>
          </p:nvPr>
        </p:nvSpPr>
        <p:spPr>
          <a:xfrm>
            <a:off x="1676400" y="1371600"/>
            <a:ext cx="3048000" cy="609600"/>
          </a:xfrm>
        </p:spPr>
        <p:txBody>
          <a:bodyPr/>
          <a:lstStyle/>
          <a:p>
            <a:pPr>
              <a:buFontTx/>
              <a:buNone/>
            </a:pPr>
            <a:r>
              <a:rPr lang="es-ES_tradnl" sz="2400"/>
              <a:t>	Atropellamientos.</a:t>
            </a:r>
          </a:p>
        </p:txBody>
      </p:sp>
    </p:spTree>
  </p:cSld>
  <p:clrMapOvr>
    <a:masterClrMapping/>
  </p:clrMapOvr>
  <p:transition>
    <p:rand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4" name="Rectangle 4"/>
          <p:cNvSpPr>
            <a:spLocks noGrp="1" noChangeArrowheads="1"/>
          </p:cNvSpPr>
          <p:nvPr>
            <p:ph type="title"/>
          </p:nvPr>
        </p:nvSpPr>
        <p:spPr>
          <a:xfrm>
            <a:off x="838200" y="152400"/>
            <a:ext cx="7772400" cy="1143000"/>
          </a:xfrm>
        </p:spPr>
        <p:txBody>
          <a:bodyPr/>
          <a:lstStyle/>
          <a:p>
            <a:r>
              <a:rPr lang="es-ES_tradnl"/>
              <a:t>2. RIESGOS DEL EQUIPO</a:t>
            </a:r>
          </a:p>
        </p:txBody>
      </p:sp>
      <p:sp>
        <p:nvSpPr>
          <p:cNvPr id="128005" name="Rectangle 5"/>
          <p:cNvSpPr>
            <a:spLocks noGrp="1" noChangeArrowheads="1"/>
          </p:cNvSpPr>
          <p:nvPr>
            <p:ph idx="1"/>
          </p:nvPr>
        </p:nvSpPr>
        <p:spPr>
          <a:xfrm>
            <a:off x="914400" y="1524000"/>
            <a:ext cx="4724400" cy="533400"/>
          </a:xfrm>
        </p:spPr>
        <p:txBody>
          <a:bodyPr>
            <a:normAutofit lnSpcReduction="10000"/>
          </a:bodyPr>
          <a:lstStyle/>
          <a:p>
            <a:r>
              <a:rPr lang="es-ES_tradnl">
                <a:solidFill>
                  <a:srgbClr val="000000"/>
                </a:solidFill>
              </a:rPr>
              <a:t>Panas o fallas del equipo</a:t>
            </a:r>
          </a:p>
        </p:txBody>
      </p:sp>
      <p:pic>
        <p:nvPicPr>
          <p:cNvPr id="128006" name="Picture 6"/>
          <p:cNvPicPr>
            <a:picLocks noChangeAspect="1" noChangeArrowheads="1"/>
          </p:cNvPicPr>
          <p:nvPr/>
        </p:nvPicPr>
        <p:blipFill>
          <a:blip r:embed="rId2"/>
          <a:srcRect/>
          <a:stretch>
            <a:fillRect/>
          </a:stretch>
        </p:blipFill>
        <p:spPr bwMode="auto">
          <a:xfrm>
            <a:off x="1752600" y="2438400"/>
            <a:ext cx="6172200" cy="3470275"/>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30" name="Picture 6"/>
          <p:cNvPicPr>
            <a:picLocks noChangeAspect="1" noChangeArrowheads="1"/>
          </p:cNvPicPr>
          <p:nvPr/>
        </p:nvPicPr>
        <p:blipFill>
          <a:blip r:embed="rId2" cstate="print"/>
          <a:srcRect/>
          <a:stretch>
            <a:fillRect/>
          </a:stretch>
        </p:blipFill>
        <p:spPr bwMode="auto">
          <a:xfrm>
            <a:off x="1295400" y="4038600"/>
            <a:ext cx="7239000" cy="2036763"/>
          </a:xfrm>
          <a:prstGeom prst="rect">
            <a:avLst/>
          </a:prstGeom>
          <a:noFill/>
          <a:ln w="12700">
            <a:noFill/>
            <a:miter lim="800000"/>
            <a:headEnd type="none" w="sm" len="sm"/>
            <a:tailEnd type="none" w="sm" len="sm"/>
          </a:ln>
          <a:effectLst/>
        </p:spPr>
      </p:pic>
      <p:sp>
        <p:nvSpPr>
          <p:cNvPr id="129028" name="Rectangle 4"/>
          <p:cNvSpPr>
            <a:spLocks noGrp="1" noChangeArrowheads="1"/>
          </p:cNvSpPr>
          <p:nvPr>
            <p:ph type="title"/>
          </p:nvPr>
        </p:nvSpPr>
        <p:spPr>
          <a:xfrm>
            <a:off x="838200" y="228600"/>
            <a:ext cx="6477000" cy="1143000"/>
          </a:xfrm>
        </p:spPr>
        <p:txBody>
          <a:bodyPr>
            <a:normAutofit fontScale="90000"/>
          </a:bodyPr>
          <a:lstStyle/>
          <a:p>
            <a:r>
              <a:rPr lang="es-ES_tradnl"/>
              <a:t>3. RIESGOS DE LOS MATERIALES</a:t>
            </a:r>
          </a:p>
        </p:txBody>
      </p:sp>
      <p:sp>
        <p:nvSpPr>
          <p:cNvPr id="129029" name="Rectangle 5"/>
          <p:cNvSpPr>
            <a:spLocks noGrp="1" noChangeArrowheads="1"/>
          </p:cNvSpPr>
          <p:nvPr>
            <p:ph idx="1"/>
          </p:nvPr>
        </p:nvSpPr>
        <p:spPr>
          <a:xfrm>
            <a:off x="685800" y="1600200"/>
            <a:ext cx="7772400" cy="2286000"/>
          </a:xfrm>
        </p:spPr>
        <p:txBody>
          <a:bodyPr>
            <a:normAutofit fontScale="92500" lnSpcReduction="10000"/>
          </a:bodyPr>
          <a:lstStyle/>
          <a:p>
            <a:r>
              <a:rPr lang="es-ES_tradnl" sz="2400"/>
              <a:t>Los materiales tienen características propias, como : </a:t>
            </a:r>
          </a:p>
          <a:p>
            <a:pPr lvl="2"/>
            <a:r>
              <a:rPr lang="es-ES_tradnl"/>
              <a:t>Bordes cortantes.</a:t>
            </a:r>
          </a:p>
          <a:p>
            <a:pPr lvl="2"/>
            <a:r>
              <a:rPr lang="es-ES_tradnl"/>
              <a:t>Peso.</a:t>
            </a:r>
          </a:p>
          <a:p>
            <a:pPr lvl="2"/>
            <a:r>
              <a:rPr lang="es-ES_tradnl"/>
              <a:t>Volumen.</a:t>
            </a:r>
          </a:p>
          <a:p>
            <a:pPr lvl="2"/>
            <a:r>
              <a:rPr lang="es-ES_tradnl"/>
              <a:t>Forma.</a:t>
            </a:r>
          </a:p>
          <a:p>
            <a:pPr lvl="2"/>
            <a:r>
              <a:rPr lang="es-ES_tradnl"/>
              <a:t>Composición, (peligrosidad)</a:t>
            </a:r>
          </a:p>
        </p:txBody>
      </p:sp>
    </p:spTree>
  </p:cSld>
  <p:clrMapOvr>
    <a:masterClrMapping/>
  </p:clrMapOvr>
  <p:transition>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5" name="Picture 7"/>
          <p:cNvPicPr>
            <a:picLocks noChangeAspect="1" noChangeArrowheads="1"/>
          </p:cNvPicPr>
          <p:nvPr/>
        </p:nvPicPr>
        <p:blipFill>
          <a:blip r:embed="rId2" cstate="print"/>
          <a:srcRect/>
          <a:stretch>
            <a:fillRect/>
          </a:stretch>
        </p:blipFill>
        <p:spPr bwMode="auto">
          <a:xfrm>
            <a:off x="5241925" y="3735388"/>
            <a:ext cx="3597275" cy="2208212"/>
          </a:xfrm>
          <a:prstGeom prst="rect">
            <a:avLst/>
          </a:prstGeom>
          <a:noFill/>
          <a:ln w="12700">
            <a:noFill/>
            <a:miter lim="800000"/>
            <a:headEnd type="none" w="sm" len="sm"/>
            <a:tailEnd type="none" w="sm" len="sm"/>
          </a:ln>
          <a:effectLst/>
        </p:spPr>
      </p:pic>
      <p:sp>
        <p:nvSpPr>
          <p:cNvPr id="130052" name="Rectangle 4"/>
          <p:cNvSpPr>
            <a:spLocks noGrp="1" noChangeArrowheads="1"/>
          </p:cNvSpPr>
          <p:nvPr>
            <p:ph type="title"/>
          </p:nvPr>
        </p:nvSpPr>
        <p:spPr>
          <a:xfrm>
            <a:off x="838200" y="152400"/>
            <a:ext cx="6553200" cy="1143000"/>
          </a:xfrm>
        </p:spPr>
        <p:txBody>
          <a:bodyPr/>
          <a:lstStyle/>
          <a:p>
            <a:r>
              <a:rPr lang="es-ES_tradnl"/>
              <a:t>4. RIESGOS DEL AMBIENTE</a:t>
            </a:r>
          </a:p>
        </p:txBody>
      </p:sp>
      <p:sp>
        <p:nvSpPr>
          <p:cNvPr id="130053" name="Rectangle 5"/>
          <p:cNvSpPr>
            <a:spLocks noGrp="1" noChangeArrowheads="1"/>
          </p:cNvSpPr>
          <p:nvPr>
            <p:ph idx="1"/>
          </p:nvPr>
        </p:nvSpPr>
        <p:spPr>
          <a:xfrm>
            <a:off x="914400" y="1447800"/>
            <a:ext cx="7620000" cy="1981200"/>
          </a:xfrm>
        </p:spPr>
        <p:txBody>
          <a:bodyPr/>
          <a:lstStyle/>
          <a:p>
            <a:r>
              <a:rPr lang="es-ES_tradnl" sz="2000"/>
              <a:t>Intoxicaciones en espacios confinados.</a:t>
            </a:r>
          </a:p>
          <a:p>
            <a:r>
              <a:rPr lang="es-ES_tradnl" sz="2000"/>
              <a:t>Cuidado con las superficies de desplazamiento.</a:t>
            </a:r>
          </a:p>
          <a:p>
            <a:r>
              <a:rPr lang="es-ES_tradnl" sz="2000"/>
              <a:t>Falta de iluminación y señalización.</a:t>
            </a:r>
          </a:p>
          <a:p>
            <a:r>
              <a:rPr lang="es-ES_tradnl" sz="2000"/>
              <a:t>Fíjese en los obstáculos del piso y de altura.</a:t>
            </a:r>
          </a:p>
        </p:txBody>
      </p:sp>
      <p:pic>
        <p:nvPicPr>
          <p:cNvPr id="130054" name="Picture 6"/>
          <p:cNvPicPr>
            <a:picLocks noChangeAspect="1" noChangeArrowheads="1"/>
          </p:cNvPicPr>
          <p:nvPr/>
        </p:nvPicPr>
        <p:blipFill>
          <a:blip r:embed="rId3" cstate="print"/>
          <a:srcRect/>
          <a:stretch>
            <a:fillRect/>
          </a:stretch>
        </p:blipFill>
        <p:spPr bwMode="auto">
          <a:xfrm>
            <a:off x="1295400" y="3352800"/>
            <a:ext cx="3886200" cy="2393950"/>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7" name="AutoShape 5"/>
          <p:cNvSpPr>
            <a:spLocks noChangeArrowheads="1"/>
          </p:cNvSpPr>
          <p:nvPr/>
        </p:nvSpPr>
        <p:spPr bwMode="auto">
          <a:xfrm>
            <a:off x="1143000" y="2286000"/>
            <a:ext cx="7848600" cy="1828800"/>
          </a:xfrm>
          <a:prstGeom prst="roundRect">
            <a:avLst>
              <a:gd name="adj" fmla="val 16667"/>
            </a:avLst>
          </a:prstGeom>
          <a:solidFill>
            <a:schemeClr val="bg1"/>
          </a:solidFill>
          <a:ln w="28575">
            <a:noFill/>
            <a:round/>
            <a:headEnd type="none" w="sm" len="sm"/>
            <a:tailEnd type="none" w="sm" len="sm"/>
          </a:ln>
          <a:effectLst/>
        </p:spPr>
        <p:txBody>
          <a:bodyPr wrap="none" anchor="ctr"/>
          <a:lstStyle/>
          <a:p>
            <a:pPr algn="l" defTabSz="762000"/>
            <a:r>
              <a:rPr lang="es-ES_tradnl" sz="4400" dirty="0">
                <a:solidFill>
                  <a:schemeClr val="hlink"/>
                </a:solidFill>
                <a:effectLst>
                  <a:outerShdw blurRad="38100" dist="38100" dir="2700000" algn="tl">
                    <a:srgbClr val="C0C0C0"/>
                  </a:outerShdw>
                </a:effectLst>
                <a:latin typeface="Futura XBlk BT" pitchFamily="34" charset="0"/>
              </a:rPr>
              <a:t>ELEMENTOS BASICOS </a:t>
            </a:r>
          </a:p>
          <a:p>
            <a:pPr algn="l" defTabSz="762000"/>
            <a:r>
              <a:rPr lang="es-ES_tradnl" sz="4400" dirty="0">
                <a:solidFill>
                  <a:schemeClr val="hlink"/>
                </a:solidFill>
                <a:effectLst>
                  <a:outerShdw blurRad="38100" dist="38100" dir="2700000" algn="tl">
                    <a:srgbClr val="C0C0C0"/>
                  </a:outerShdw>
                </a:effectLst>
                <a:latin typeface="Futura XBlk BT" pitchFamily="34" charset="0"/>
              </a:rPr>
              <a:t>DEL CONTROL </a:t>
            </a:r>
          </a:p>
          <a:p>
            <a:pPr algn="l" defTabSz="762000"/>
            <a:r>
              <a:rPr lang="es-ES_tradnl" sz="4400" dirty="0">
                <a:solidFill>
                  <a:schemeClr val="hlink"/>
                </a:solidFill>
                <a:effectLst>
                  <a:outerShdw blurRad="38100" dist="38100" dir="2700000" algn="tl">
                    <a:srgbClr val="C0C0C0"/>
                  </a:outerShdw>
                </a:effectLst>
                <a:latin typeface="Futura XBlk BT" pitchFamily="34" charset="0"/>
              </a:rPr>
              <a:t>DE RIESGOS</a:t>
            </a:r>
          </a:p>
        </p:txBody>
      </p:sp>
    </p:spTree>
  </p:cSld>
  <p:clrMapOvr>
    <a:masterClrMapping/>
  </p:clrMapOvr>
  <p:transition>
    <p:rand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102" name="Picture 6"/>
          <p:cNvPicPr>
            <a:picLocks noChangeAspect="1" noChangeArrowheads="1"/>
          </p:cNvPicPr>
          <p:nvPr/>
        </p:nvPicPr>
        <p:blipFill>
          <a:blip r:embed="rId2" cstate="print"/>
          <a:srcRect/>
          <a:stretch>
            <a:fillRect/>
          </a:stretch>
        </p:blipFill>
        <p:spPr bwMode="auto">
          <a:xfrm>
            <a:off x="4419600" y="1941513"/>
            <a:ext cx="4191000" cy="3544887"/>
          </a:xfrm>
          <a:prstGeom prst="rect">
            <a:avLst/>
          </a:prstGeom>
          <a:noFill/>
          <a:ln w="12700">
            <a:noFill/>
            <a:miter lim="800000"/>
            <a:headEnd type="none" w="sm" len="sm"/>
            <a:tailEnd type="none" w="sm" len="sm"/>
          </a:ln>
          <a:effectLst/>
        </p:spPr>
      </p:pic>
      <p:sp>
        <p:nvSpPr>
          <p:cNvPr id="132100" name="Rectangle 4"/>
          <p:cNvSpPr>
            <a:spLocks noGrp="1" noChangeArrowheads="1"/>
          </p:cNvSpPr>
          <p:nvPr>
            <p:ph type="title"/>
          </p:nvPr>
        </p:nvSpPr>
        <p:spPr>
          <a:xfrm>
            <a:off x="838200" y="152400"/>
            <a:ext cx="6477000" cy="1143000"/>
          </a:xfrm>
        </p:spPr>
        <p:txBody>
          <a:bodyPr>
            <a:normAutofit fontScale="90000"/>
          </a:bodyPr>
          <a:lstStyle/>
          <a:p>
            <a:r>
              <a:rPr lang="es-ES_tradnl"/>
              <a:t>1. REQUISITOS DEL OPERADOR</a:t>
            </a:r>
          </a:p>
        </p:txBody>
      </p:sp>
      <p:sp>
        <p:nvSpPr>
          <p:cNvPr id="132101" name="Rectangle 5"/>
          <p:cNvSpPr>
            <a:spLocks noGrp="1" noChangeArrowheads="1"/>
          </p:cNvSpPr>
          <p:nvPr>
            <p:ph idx="1"/>
          </p:nvPr>
        </p:nvSpPr>
        <p:spPr>
          <a:xfrm>
            <a:off x="990600" y="1600200"/>
            <a:ext cx="3581400" cy="3505200"/>
          </a:xfrm>
        </p:spPr>
        <p:txBody>
          <a:bodyPr/>
          <a:lstStyle/>
          <a:p>
            <a:pPr>
              <a:spcAft>
                <a:spcPts val="275"/>
              </a:spcAft>
            </a:pPr>
            <a:r>
              <a:rPr lang="es-ES_tradnl" sz="2000"/>
              <a:t>Salud compatible.</a:t>
            </a:r>
          </a:p>
          <a:p>
            <a:pPr>
              <a:spcAft>
                <a:spcPts val="275"/>
              </a:spcAft>
            </a:pPr>
            <a:r>
              <a:rPr lang="es-ES_tradnl" sz="2000"/>
              <a:t>Licencia de conducir clase D.</a:t>
            </a:r>
          </a:p>
          <a:p>
            <a:pPr>
              <a:spcAft>
                <a:spcPts val="275"/>
              </a:spcAft>
            </a:pPr>
            <a:r>
              <a:rPr lang="es-ES_tradnl" sz="2000"/>
              <a:t>Conocimiento del equipo a operar.</a:t>
            </a:r>
          </a:p>
          <a:p>
            <a:pPr>
              <a:spcAft>
                <a:spcPts val="275"/>
              </a:spcAft>
            </a:pPr>
            <a:r>
              <a:rPr lang="es-ES_tradnl" sz="2000"/>
              <a:t>Planificar su trabajo.</a:t>
            </a:r>
          </a:p>
          <a:p>
            <a:pPr>
              <a:spcAft>
                <a:spcPts val="275"/>
              </a:spcAft>
            </a:pPr>
            <a:r>
              <a:rPr lang="es-ES_tradnl" sz="2000"/>
              <a:t>Conocimiento de los materiales a transportar.</a:t>
            </a:r>
          </a:p>
          <a:p>
            <a:pPr>
              <a:spcAft>
                <a:spcPts val="275"/>
              </a:spcAft>
            </a:pPr>
            <a:r>
              <a:rPr lang="es-ES_tradnl" sz="2000"/>
              <a:t>Adiestramiento permanente.</a:t>
            </a:r>
          </a:p>
          <a:p>
            <a:pPr>
              <a:spcAft>
                <a:spcPts val="275"/>
              </a:spcAft>
            </a:pPr>
            <a:r>
              <a:rPr lang="es-ES_tradnl" sz="2000"/>
              <a:t>Actitud preventiva.</a:t>
            </a:r>
          </a:p>
        </p:txBody>
      </p:sp>
    </p:spTree>
  </p:cSld>
  <p:clrMapOvr>
    <a:masterClrMapping/>
  </p:clrMapOvr>
  <p:transition>
    <p:rand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6" name="Rectangle 6"/>
          <p:cNvSpPr>
            <a:spLocks noGrp="1" noChangeArrowheads="1"/>
          </p:cNvSpPr>
          <p:nvPr>
            <p:ph type="title"/>
          </p:nvPr>
        </p:nvSpPr>
        <p:spPr>
          <a:xfrm>
            <a:off x="838200" y="152400"/>
            <a:ext cx="6705600" cy="1143000"/>
          </a:xfrm>
        </p:spPr>
        <p:txBody>
          <a:bodyPr/>
          <a:lstStyle/>
          <a:p>
            <a:r>
              <a:rPr lang="es-ES_tradnl"/>
              <a:t>2. AL OPERAR EL EQUIPO </a:t>
            </a:r>
          </a:p>
        </p:txBody>
      </p:sp>
      <p:sp>
        <p:nvSpPr>
          <p:cNvPr id="133127" name="Rectangle 7"/>
          <p:cNvSpPr>
            <a:spLocks noGrp="1" noChangeArrowheads="1"/>
          </p:cNvSpPr>
          <p:nvPr>
            <p:ph idx="1"/>
          </p:nvPr>
        </p:nvSpPr>
        <p:spPr>
          <a:xfrm>
            <a:off x="990600" y="1295400"/>
            <a:ext cx="3886200" cy="1752600"/>
          </a:xfrm>
        </p:spPr>
        <p:txBody>
          <a:bodyPr>
            <a:normAutofit fontScale="85000" lnSpcReduction="20000"/>
          </a:bodyPr>
          <a:lstStyle/>
          <a:p>
            <a:r>
              <a:rPr lang="es-ES_tradnl" sz="2400"/>
              <a:t>Al operar el equipo :</a:t>
            </a:r>
          </a:p>
          <a:p>
            <a:r>
              <a:rPr lang="es-ES_tradnl" sz="2400"/>
              <a:t>No bombear el acelerador.</a:t>
            </a:r>
          </a:p>
          <a:p>
            <a:r>
              <a:rPr lang="es-ES_tradnl" sz="2400"/>
              <a:t>No descansar el pie en el pedal de acercamiento</a:t>
            </a:r>
          </a:p>
          <a:p>
            <a:r>
              <a:rPr lang="es-ES_tradnl" sz="2400"/>
              <a:t>No frene o acelere bruscamente.</a:t>
            </a:r>
          </a:p>
        </p:txBody>
      </p:sp>
      <p:pic>
        <p:nvPicPr>
          <p:cNvPr id="133128" name="Picture 8"/>
          <p:cNvPicPr>
            <a:picLocks noChangeAspect="1" noChangeArrowheads="1"/>
          </p:cNvPicPr>
          <p:nvPr/>
        </p:nvPicPr>
        <p:blipFill>
          <a:blip r:embed="rId2" cstate="print"/>
          <a:srcRect/>
          <a:stretch>
            <a:fillRect/>
          </a:stretch>
        </p:blipFill>
        <p:spPr bwMode="auto">
          <a:xfrm>
            <a:off x="5181600" y="2133600"/>
            <a:ext cx="3230563" cy="3810000"/>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50" name="Picture 6"/>
          <p:cNvPicPr>
            <a:picLocks noChangeAspect="1" noChangeArrowheads="1"/>
          </p:cNvPicPr>
          <p:nvPr/>
        </p:nvPicPr>
        <p:blipFill>
          <a:blip r:embed="rId2" cstate="print"/>
          <a:srcRect/>
          <a:stretch>
            <a:fillRect/>
          </a:stretch>
        </p:blipFill>
        <p:spPr bwMode="auto">
          <a:xfrm>
            <a:off x="3352800" y="2667000"/>
            <a:ext cx="5181600" cy="3278188"/>
          </a:xfrm>
          <a:prstGeom prst="rect">
            <a:avLst/>
          </a:prstGeom>
          <a:noFill/>
          <a:ln w="12700">
            <a:noFill/>
            <a:miter lim="800000"/>
            <a:headEnd type="none" w="sm" len="sm"/>
            <a:tailEnd type="none" w="sm" len="sm"/>
          </a:ln>
          <a:effectLst/>
        </p:spPr>
      </p:pic>
      <p:sp>
        <p:nvSpPr>
          <p:cNvPr id="134148" name="Rectangle 4"/>
          <p:cNvSpPr>
            <a:spLocks noGrp="1" noChangeArrowheads="1"/>
          </p:cNvSpPr>
          <p:nvPr>
            <p:ph type="title"/>
          </p:nvPr>
        </p:nvSpPr>
        <p:spPr>
          <a:xfrm>
            <a:off x="838200" y="152400"/>
            <a:ext cx="6553200" cy="1143000"/>
          </a:xfrm>
        </p:spPr>
        <p:txBody>
          <a:bodyPr/>
          <a:lstStyle/>
          <a:p>
            <a:r>
              <a:rPr lang="es-ES_tradnl"/>
              <a:t>CONTROL AL ESTACIONAR</a:t>
            </a:r>
          </a:p>
        </p:txBody>
      </p:sp>
      <p:sp>
        <p:nvSpPr>
          <p:cNvPr id="134149" name="Rectangle 5"/>
          <p:cNvSpPr>
            <a:spLocks noGrp="1" noChangeArrowheads="1"/>
          </p:cNvSpPr>
          <p:nvPr>
            <p:ph idx="1"/>
          </p:nvPr>
        </p:nvSpPr>
        <p:spPr>
          <a:xfrm>
            <a:off x="990600" y="1295400"/>
            <a:ext cx="3276600" cy="1752600"/>
          </a:xfrm>
        </p:spPr>
        <p:txBody>
          <a:bodyPr>
            <a:normAutofit lnSpcReduction="10000"/>
          </a:bodyPr>
          <a:lstStyle/>
          <a:p>
            <a:r>
              <a:rPr lang="es-ES_tradnl" sz="2400"/>
              <a:t>No obstruir pasadas</a:t>
            </a:r>
          </a:p>
          <a:p>
            <a:r>
              <a:rPr lang="es-ES_tradnl" sz="2400"/>
              <a:t>Bajar las horquillas</a:t>
            </a:r>
          </a:p>
          <a:p>
            <a:r>
              <a:rPr lang="es-ES_tradnl" sz="2400"/>
              <a:t>Freno de mano</a:t>
            </a:r>
          </a:p>
          <a:p>
            <a:r>
              <a:rPr lang="es-ES_tradnl" sz="2400"/>
              <a:t>Sacar la llave</a:t>
            </a:r>
          </a:p>
        </p:txBody>
      </p:sp>
    </p:spTree>
  </p:cSld>
  <p:clrMapOvr>
    <a:masterClrMapping/>
  </p:clrMapOvr>
  <p:transition>
    <p:random/>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Rectangle 4"/>
          <p:cNvSpPr>
            <a:spLocks noGrp="1" noChangeArrowheads="1"/>
          </p:cNvSpPr>
          <p:nvPr>
            <p:ph type="title"/>
          </p:nvPr>
        </p:nvSpPr>
        <p:spPr>
          <a:xfrm>
            <a:off x="838200" y="152400"/>
            <a:ext cx="6477000" cy="1143000"/>
          </a:xfrm>
        </p:spPr>
        <p:txBody>
          <a:bodyPr/>
          <a:lstStyle/>
          <a:p>
            <a:r>
              <a:rPr lang="es-ES_tradnl"/>
              <a:t>3. CONTROL EN EL EQUIPO</a:t>
            </a:r>
          </a:p>
        </p:txBody>
      </p:sp>
      <p:sp>
        <p:nvSpPr>
          <p:cNvPr id="135173" name="Rectangle 5"/>
          <p:cNvSpPr>
            <a:spLocks noGrp="1" noChangeArrowheads="1"/>
          </p:cNvSpPr>
          <p:nvPr>
            <p:ph idx="1"/>
          </p:nvPr>
        </p:nvSpPr>
        <p:spPr>
          <a:xfrm>
            <a:off x="838200" y="1371600"/>
            <a:ext cx="4267200" cy="4114800"/>
          </a:xfrm>
        </p:spPr>
        <p:txBody>
          <a:bodyPr/>
          <a:lstStyle/>
          <a:p>
            <a:pPr>
              <a:buFontTx/>
              <a:buNone/>
            </a:pPr>
            <a:r>
              <a:rPr lang="es-ES_tradnl" sz="2400" b="1" i="1">
                <a:solidFill>
                  <a:srgbClr val="008080"/>
                </a:solidFill>
              </a:rPr>
              <a:t>Inspección antes de operar:</a:t>
            </a:r>
            <a:endParaRPr lang="es-ES_tradnl" sz="2400"/>
          </a:p>
          <a:p>
            <a:r>
              <a:rPr lang="es-ES_tradnl" sz="2400"/>
              <a:t>Dar una vuelta alrededor de la máquina todos los días.</a:t>
            </a:r>
          </a:p>
          <a:p>
            <a:endParaRPr lang="es-ES_tradnl" sz="2400"/>
          </a:p>
          <a:p>
            <a:r>
              <a:rPr lang="es-ES_tradnl" sz="2400"/>
              <a:t>Revisar:</a:t>
            </a:r>
          </a:p>
          <a:p>
            <a:pPr lvl="1"/>
            <a:r>
              <a:rPr lang="es-ES_tradnl" sz="2000"/>
              <a:t>las cadenas, pasadores y otros.</a:t>
            </a:r>
          </a:p>
          <a:p>
            <a:pPr lvl="1"/>
            <a:r>
              <a:rPr lang="es-ES_tradnl" sz="2000"/>
              <a:t>cilindros hidráulicos.</a:t>
            </a:r>
          </a:p>
          <a:p>
            <a:pPr lvl="1"/>
            <a:r>
              <a:rPr lang="es-ES_tradnl" sz="2000"/>
              <a:t>seguros de las horquillas.</a:t>
            </a:r>
          </a:p>
          <a:p>
            <a:pPr lvl="1"/>
            <a:r>
              <a:rPr lang="es-ES_tradnl" sz="2000"/>
              <a:t>los neumáticos.</a:t>
            </a:r>
          </a:p>
        </p:txBody>
      </p:sp>
      <p:pic>
        <p:nvPicPr>
          <p:cNvPr id="135174" name="Picture 6"/>
          <p:cNvPicPr>
            <a:picLocks noChangeAspect="1" noChangeArrowheads="1"/>
          </p:cNvPicPr>
          <p:nvPr/>
        </p:nvPicPr>
        <p:blipFill>
          <a:blip r:embed="rId2" cstate="print"/>
          <a:srcRect/>
          <a:stretch>
            <a:fillRect/>
          </a:stretch>
        </p:blipFill>
        <p:spPr bwMode="auto">
          <a:xfrm>
            <a:off x="5132388" y="1828800"/>
            <a:ext cx="3935412" cy="4038600"/>
          </a:xfrm>
          <a:prstGeom prst="rect">
            <a:avLst/>
          </a:prstGeom>
          <a:noFill/>
          <a:ln w="12700">
            <a:noFill/>
            <a:miter lim="800000"/>
            <a:headEnd/>
            <a:tailEnd/>
          </a:ln>
          <a:effectLst/>
        </p:spPr>
      </p:pic>
    </p:spTree>
  </p:cSld>
  <p:clrMapOvr>
    <a:masterClrMapping/>
  </p:clrMapOvr>
  <p:transition>
    <p:random/>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838200" y="152400"/>
            <a:ext cx="6553200" cy="1143000"/>
          </a:xfrm>
        </p:spPr>
        <p:txBody>
          <a:bodyPr/>
          <a:lstStyle/>
          <a:p>
            <a:r>
              <a:rPr lang="es-ES_tradnl"/>
              <a:t>3. CONTROL EN EL EQUIPO</a:t>
            </a:r>
          </a:p>
        </p:txBody>
      </p:sp>
      <p:sp>
        <p:nvSpPr>
          <p:cNvPr id="136195" name="Rectangle 3"/>
          <p:cNvSpPr>
            <a:spLocks noGrp="1" noChangeArrowheads="1"/>
          </p:cNvSpPr>
          <p:nvPr>
            <p:ph idx="1"/>
          </p:nvPr>
        </p:nvSpPr>
        <p:spPr>
          <a:xfrm>
            <a:off x="1066800" y="1524000"/>
            <a:ext cx="4419600" cy="4114800"/>
          </a:xfrm>
        </p:spPr>
        <p:txBody>
          <a:bodyPr/>
          <a:lstStyle/>
          <a:p>
            <a:pPr marL="190500" indent="-190500" algn="l">
              <a:spcBef>
                <a:spcPts val="1413"/>
              </a:spcBef>
              <a:buFontTx/>
              <a:buNone/>
            </a:pPr>
            <a:r>
              <a:rPr lang="es-ES_tradnl" b="1" i="1">
                <a:solidFill>
                  <a:srgbClr val="008080"/>
                </a:solidFill>
              </a:rPr>
              <a:t>Revisar niveles de :</a:t>
            </a:r>
            <a:endParaRPr lang="es-ES_tradnl" sz="2400" b="1">
              <a:solidFill>
                <a:srgbClr val="00663E"/>
              </a:solidFill>
            </a:endParaRPr>
          </a:p>
          <a:p>
            <a:pPr marL="190500" indent="-190500" algn="l">
              <a:spcBef>
                <a:spcPts val="275"/>
              </a:spcBef>
              <a:spcAft>
                <a:spcPts val="275"/>
              </a:spcAft>
            </a:pPr>
            <a:r>
              <a:rPr lang="es-ES_tradnl" sz="2400">
                <a:solidFill>
                  <a:srgbClr val="000000"/>
                </a:solidFill>
              </a:rPr>
              <a:t>Aceite de motor.</a:t>
            </a:r>
            <a:endParaRPr lang="es-ES_tradnl" sz="2400"/>
          </a:p>
          <a:p>
            <a:pPr marL="190500" indent="-190500" algn="l">
              <a:spcBef>
                <a:spcPts val="275"/>
              </a:spcBef>
              <a:spcAft>
                <a:spcPts val="275"/>
              </a:spcAft>
            </a:pPr>
            <a:r>
              <a:rPr lang="es-ES_tradnl" sz="2400">
                <a:solidFill>
                  <a:srgbClr val="000000"/>
                </a:solidFill>
              </a:rPr>
              <a:t>Líquido hidráulico.</a:t>
            </a:r>
            <a:endParaRPr lang="es-ES_tradnl" sz="2400"/>
          </a:p>
          <a:p>
            <a:pPr marL="190500" indent="-190500" algn="l">
              <a:spcBef>
                <a:spcPts val="275"/>
              </a:spcBef>
              <a:spcAft>
                <a:spcPts val="275"/>
              </a:spcAft>
            </a:pPr>
            <a:r>
              <a:rPr lang="es-ES_tradnl" sz="2400">
                <a:solidFill>
                  <a:srgbClr val="000000"/>
                </a:solidFill>
              </a:rPr>
              <a:t>Agua de radiador.</a:t>
            </a:r>
            <a:endParaRPr lang="es-ES_tradnl" sz="2400"/>
          </a:p>
          <a:p>
            <a:pPr marL="190500" indent="-190500" algn="l">
              <a:spcBef>
                <a:spcPts val="275"/>
              </a:spcBef>
              <a:spcAft>
                <a:spcPts val="275"/>
              </a:spcAft>
            </a:pPr>
            <a:r>
              <a:rPr lang="es-ES_tradnl" sz="2400">
                <a:solidFill>
                  <a:srgbClr val="000000"/>
                </a:solidFill>
              </a:rPr>
              <a:t>Combustible.</a:t>
            </a:r>
            <a:endParaRPr lang="es-ES_tradnl" sz="2400"/>
          </a:p>
          <a:p>
            <a:pPr marL="190500" indent="-190500" algn="l">
              <a:spcBef>
                <a:spcPts val="275"/>
              </a:spcBef>
              <a:spcAft>
                <a:spcPts val="275"/>
              </a:spcAft>
            </a:pPr>
            <a:r>
              <a:rPr lang="es-ES_tradnl" sz="2400">
                <a:solidFill>
                  <a:srgbClr val="000000"/>
                </a:solidFill>
              </a:rPr>
              <a:t>Líquido de transmisión.</a:t>
            </a:r>
            <a:endParaRPr lang="es-ES_tradnl" sz="2400"/>
          </a:p>
          <a:p>
            <a:pPr marL="190500" indent="-190500" algn="l">
              <a:spcBef>
                <a:spcPts val="275"/>
              </a:spcBef>
              <a:spcAft>
                <a:spcPts val="275"/>
              </a:spcAft>
            </a:pPr>
            <a:r>
              <a:rPr lang="es-ES_tradnl" sz="2400">
                <a:solidFill>
                  <a:srgbClr val="000000"/>
                </a:solidFill>
              </a:rPr>
              <a:t>Cables o filtraciones de fluidos.</a:t>
            </a:r>
            <a:endParaRPr lang="es-ES_tradnl" sz="2400"/>
          </a:p>
          <a:p>
            <a:pPr marL="190500" indent="-190500" algn="l">
              <a:spcBef>
                <a:spcPts val="275"/>
              </a:spcBef>
              <a:spcAft>
                <a:spcPts val="275"/>
              </a:spcAft>
            </a:pPr>
            <a:r>
              <a:rPr lang="es-ES_tradnl" sz="2400">
                <a:solidFill>
                  <a:srgbClr val="000000"/>
                </a:solidFill>
              </a:rPr>
              <a:t>Poner en marcha el motor.</a:t>
            </a:r>
            <a:endParaRPr lang="es-ES_tradnl" sz="2400"/>
          </a:p>
          <a:p>
            <a:pPr marL="190500" indent="-190500" algn="l">
              <a:spcBef>
                <a:spcPts val="275"/>
              </a:spcBef>
              <a:spcAft>
                <a:spcPts val="275"/>
              </a:spcAft>
            </a:pPr>
            <a:r>
              <a:rPr lang="es-ES_tradnl" sz="2400">
                <a:solidFill>
                  <a:srgbClr val="000000"/>
                </a:solidFill>
              </a:rPr>
              <a:t>Obsérvese el panel indicador.</a:t>
            </a:r>
            <a:endParaRPr lang="es-ES_tradnl" sz="2400"/>
          </a:p>
        </p:txBody>
      </p:sp>
      <p:pic>
        <p:nvPicPr>
          <p:cNvPr id="136196" name="Picture 4"/>
          <p:cNvPicPr>
            <a:picLocks noChangeAspect="1" noChangeArrowheads="1"/>
          </p:cNvPicPr>
          <p:nvPr/>
        </p:nvPicPr>
        <p:blipFill>
          <a:blip r:embed="rId2" cstate="print"/>
          <a:srcRect/>
          <a:stretch>
            <a:fillRect/>
          </a:stretch>
        </p:blipFill>
        <p:spPr bwMode="auto">
          <a:xfrm>
            <a:off x="4800600" y="1447800"/>
            <a:ext cx="3733800" cy="3448050"/>
          </a:xfrm>
          <a:prstGeom prst="rect">
            <a:avLst/>
          </a:prstGeom>
          <a:noFill/>
          <a:ln w="12700">
            <a:noFill/>
            <a:miter lim="800000"/>
            <a:headEnd/>
            <a:tailEnd/>
          </a:ln>
          <a:effectLst/>
        </p:spPr>
      </p:pic>
    </p:spTree>
  </p:cSld>
  <p:clrMapOvr>
    <a:masterClrMapping/>
  </p:clrMapOvr>
  <p:transition>
    <p:random/>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838200" y="152400"/>
            <a:ext cx="6553200" cy="1143000"/>
          </a:xfrm>
        </p:spPr>
        <p:txBody>
          <a:bodyPr/>
          <a:lstStyle/>
          <a:p>
            <a:r>
              <a:rPr lang="es-ES_tradnl"/>
              <a:t>3. CONTROL EN EL EQUIPO</a:t>
            </a:r>
          </a:p>
        </p:txBody>
      </p:sp>
      <p:sp>
        <p:nvSpPr>
          <p:cNvPr id="137219" name="Rectangle 3"/>
          <p:cNvSpPr>
            <a:spLocks noGrp="1" noChangeArrowheads="1"/>
          </p:cNvSpPr>
          <p:nvPr>
            <p:ph idx="1"/>
          </p:nvPr>
        </p:nvSpPr>
        <p:spPr>
          <a:xfrm>
            <a:off x="990600" y="1295400"/>
            <a:ext cx="4038600" cy="3429000"/>
          </a:xfrm>
        </p:spPr>
        <p:txBody>
          <a:bodyPr>
            <a:normAutofit fontScale="92500" lnSpcReduction="20000"/>
          </a:bodyPr>
          <a:lstStyle/>
          <a:p>
            <a:pPr marL="190500" indent="-190500">
              <a:spcBef>
                <a:spcPts val="1413"/>
              </a:spcBef>
              <a:buFontTx/>
              <a:buNone/>
            </a:pPr>
            <a:r>
              <a:rPr lang="es-ES_tradnl" b="1" i="1">
                <a:solidFill>
                  <a:srgbClr val="00663E"/>
                </a:solidFill>
              </a:rPr>
              <a:t>Revisar niveles de :</a:t>
            </a:r>
            <a:endParaRPr lang="es-ES_tradnl" sz="2400" b="1">
              <a:solidFill>
                <a:srgbClr val="00663E"/>
              </a:solidFill>
            </a:endParaRPr>
          </a:p>
          <a:p>
            <a:pPr marL="190500" indent="-190500">
              <a:spcBef>
                <a:spcPts val="275"/>
              </a:spcBef>
              <a:spcAft>
                <a:spcPts val="275"/>
              </a:spcAft>
            </a:pPr>
            <a:r>
              <a:rPr lang="es-ES_tradnl" sz="2400">
                <a:solidFill>
                  <a:srgbClr val="000000"/>
                </a:solidFill>
              </a:rPr>
              <a:t>Levantar y bajar las horquillas.</a:t>
            </a:r>
            <a:endParaRPr lang="es-ES_tradnl" sz="2400"/>
          </a:p>
          <a:p>
            <a:pPr marL="190500" indent="-190500">
              <a:spcBef>
                <a:spcPts val="275"/>
              </a:spcBef>
              <a:spcAft>
                <a:spcPts val="275"/>
              </a:spcAft>
            </a:pPr>
            <a:r>
              <a:rPr lang="es-ES_tradnl" sz="2400">
                <a:solidFill>
                  <a:srgbClr val="000000"/>
                </a:solidFill>
              </a:rPr>
              <a:t>Soltar el freno de mano.</a:t>
            </a:r>
            <a:endParaRPr lang="es-ES_tradnl" sz="2400"/>
          </a:p>
          <a:p>
            <a:pPr marL="190500" indent="-190500">
              <a:spcBef>
                <a:spcPts val="275"/>
              </a:spcBef>
              <a:spcAft>
                <a:spcPts val="275"/>
              </a:spcAft>
            </a:pPr>
            <a:r>
              <a:rPr lang="es-ES_tradnl" sz="2400">
                <a:solidFill>
                  <a:srgbClr val="000000"/>
                </a:solidFill>
              </a:rPr>
              <a:t>Seleccionar marcha hacia adelante y frenar suavemente.</a:t>
            </a:r>
            <a:endParaRPr lang="es-ES_tradnl" sz="2400"/>
          </a:p>
          <a:p>
            <a:pPr marL="190500" indent="-190500">
              <a:spcBef>
                <a:spcPts val="275"/>
              </a:spcBef>
              <a:spcAft>
                <a:spcPts val="275"/>
              </a:spcAft>
            </a:pPr>
            <a:r>
              <a:rPr lang="es-ES_tradnl" sz="2400">
                <a:solidFill>
                  <a:srgbClr val="000000"/>
                </a:solidFill>
              </a:rPr>
              <a:t>Si encuentra anomalías, avise a su jefe.</a:t>
            </a:r>
            <a:endParaRPr lang="es-ES_tradnl" sz="2400"/>
          </a:p>
          <a:p>
            <a:pPr marL="190500" indent="-190500">
              <a:spcBef>
                <a:spcPts val="275"/>
              </a:spcBef>
              <a:spcAft>
                <a:spcPts val="275"/>
              </a:spcAft>
            </a:pPr>
            <a:r>
              <a:rPr lang="es-ES_tradnl" sz="2400">
                <a:solidFill>
                  <a:srgbClr val="000000"/>
                </a:solidFill>
              </a:rPr>
              <a:t>Asegúrese que se corrigieron; de ello depende su propia seguridad.</a:t>
            </a:r>
          </a:p>
          <a:p>
            <a:pPr marL="190500" indent="-190500"/>
            <a:endParaRPr lang="es-ES_tradnl"/>
          </a:p>
        </p:txBody>
      </p:sp>
      <p:pic>
        <p:nvPicPr>
          <p:cNvPr id="137220" name="Picture 4"/>
          <p:cNvPicPr>
            <a:picLocks noChangeAspect="1" noChangeArrowheads="1"/>
          </p:cNvPicPr>
          <p:nvPr/>
        </p:nvPicPr>
        <p:blipFill>
          <a:blip r:embed="rId2" cstate="print"/>
          <a:srcRect/>
          <a:stretch>
            <a:fillRect/>
          </a:stretch>
        </p:blipFill>
        <p:spPr bwMode="auto">
          <a:xfrm>
            <a:off x="5407025" y="1676400"/>
            <a:ext cx="3127375" cy="4314825"/>
          </a:xfrm>
          <a:prstGeom prst="rect">
            <a:avLst/>
          </a:prstGeom>
          <a:noFill/>
          <a:ln w="12700">
            <a:noFill/>
            <a:miter lim="800000"/>
            <a:headEnd/>
            <a:tailEnd/>
          </a:ln>
          <a:effectLst/>
        </p:spPr>
      </p:pic>
    </p:spTree>
  </p:cSld>
  <p:clrMapOvr>
    <a:masterClrMapping/>
  </p:clrMapOvr>
  <p:transition>
    <p:random/>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idx="1"/>
          </p:nvPr>
        </p:nvSpPr>
        <p:spPr>
          <a:xfrm>
            <a:off x="990600" y="2057400"/>
            <a:ext cx="3657600" cy="4114800"/>
          </a:xfrm>
          <a:noFill/>
          <a:ln/>
        </p:spPr>
        <p:txBody>
          <a:bodyPr lIns="90488" tIns="44450" rIns="90488" bIns="44450"/>
          <a:lstStyle/>
          <a:p>
            <a:r>
              <a:rPr lang="es-ES_tradnl" sz="2000"/>
              <a:t>Verificar el nivel de agua del radiador </a:t>
            </a:r>
          </a:p>
          <a:p>
            <a:r>
              <a:rPr lang="es-ES_tradnl" sz="2000"/>
              <a:t>Verificar el nivel de aceite en el carter del motor</a:t>
            </a:r>
          </a:p>
          <a:p>
            <a:r>
              <a:rPr lang="es-ES_tradnl" sz="2000"/>
              <a:t>Verificar la tensión de la correa del ventilador</a:t>
            </a:r>
          </a:p>
          <a:p>
            <a:r>
              <a:rPr lang="es-ES_tradnl" sz="2000"/>
              <a:t>Verificar el nivel del electrolito</a:t>
            </a:r>
          </a:p>
          <a:p>
            <a:r>
              <a:rPr lang="es-ES_tradnl" sz="2000"/>
              <a:t>Verificar el nivel de aceite hidráulica</a:t>
            </a:r>
          </a:p>
        </p:txBody>
      </p:sp>
      <p:sp>
        <p:nvSpPr>
          <p:cNvPr id="57348" name="Rectangle 4"/>
          <p:cNvSpPr>
            <a:spLocks noChangeArrowheads="1"/>
          </p:cNvSpPr>
          <p:nvPr/>
        </p:nvSpPr>
        <p:spPr bwMode="auto">
          <a:xfrm>
            <a:off x="990600" y="304800"/>
            <a:ext cx="6248400" cy="1143000"/>
          </a:xfrm>
          <a:prstGeom prst="rect">
            <a:avLst/>
          </a:prstGeom>
          <a:noFill/>
          <a:ln w="12700">
            <a:noFill/>
            <a:miter lim="800000"/>
            <a:headEnd/>
            <a:tailEnd/>
          </a:ln>
          <a:effectLst/>
        </p:spPr>
        <p:txBody>
          <a:bodyPr lIns="90488" tIns="44450" rIns="90488" bIns="44450" anchor="ctr"/>
          <a:lstStyle/>
          <a:p>
            <a:pPr algn="ctr" defTabSz="762000"/>
            <a:r>
              <a:rPr lang="es-ES_tradnl" sz="3300" b="1">
                <a:solidFill>
                  <a:srgbClr val="FF3300"/>
                </a:solidFill>
                <a:effectLst>
                  <a:outerShdw blurRad="38100" dist="38100" dir="2700000" algn="tl">
                    <a:srgbClr val="C0C0C0"/>
                  </a:outerShdw>
                </a:effectLst>
                <a:latin typeface="Eras Bd BT" pitchFamily="34" charset="0"/>
              </a:rPr>
              <a:t>CHEQUEO ANTES DE</a:t>
            </a:r>
            <a:br>
              <a:rPr lang="es-ES_tradnl" sz="3300" b="1">
                <a:solidFill>
                  <a:srgbClr val="FF3300"/>
                </a:solidFill>
                <a:effectLst>
                  <a:outerShdw blurRad="38100" dist="38100" dir="2700000" algn="tl">
                    <a:srgbClr val="C0C0C0"/>
                  </a:outerShdw>
                </a:effectLst>
                <a:latin typeface="Eras Bd BT" pitchFamily="34" charset="0"/>
              </a:rPr>
            </a:br>
            <a:r>
              <a:rPr lang="es-ES_tradnl" sz="3300" b="1">
                <a:solidFill>
                  <a:srgbClr val="FF3300"/>
                </a:solidFill>
                <a:effectLst>
                  <a:outerShdw blurRad="38100" dist="38100" dir="2700000" algn="tl">
                    <a:srgbClr val="C0C0C0"/>
                  </a:outerShdw>
                </a:effectLst>
                <a:latin typeface="Eras Bd BT" pitchFamily="34" charset="0"/>
              </a:rPr>
              <a:t>LA PUESTA EN MARCHA</a:t>
            </a:r>
          </a:p>
        </p:txBody>
      </p:sp>
      <p:pic>
        <p:nvPicPr>
          <p:cNvPr id="57349" name="Picture 5"/>
          <p:cNvPicPr>
            <a:picLocks noChangeAspect="1" noChangeArrowheads="1"/>
          </p:cNvPicPr>
          <p:nvPr/>
        </p:nvPicPr>
        <p:blipFill>
          <a:blip r:embed="rId2" cstate="print"/>
          <a:srcRect/>
          <a:stretch>
            <a:fillRect/>
          </a:stretch>
        </p:blipFill>
        <p:spPr bwMode="auto">
          <a:xfrm>
            <a:off x="4921250" y="1524000"/>
            <a:ext cx="3689350" cy="4572000"/>
          </a:xfrm>
          <a:prstGeom prst="rect">
            <a:avLst/>
          </a:prstGeom>
          <a:noFill/>
          <a:ln w="12700">
            <a:noFill/>
            <a:miter lim="800000"/>
            <a:headEnd type="none" w="sm" len="sm"/>
            <a:tailEnd type="none" w="sm" len="sm"/>
          </a:ln>
          <a:effectLst/>
        </p:spPr>
      </p:pic>
    </p:spTree>
  </p:cSld>
  <p:clrMapOvr>
    <a:masterClrMapping/>
  </p:clrMapOvr>
  <p:transition>
    <p:random/>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4" name="Picture 6"/>
          <p:cNvPicPr>
            <a:picLocks noChangeAspect="1" noChangeArrowheads="1"/>
          </p:cNvPicPr>
          <p:nvPr/>
        </p:nvPicPr>
        <p:blipFill>
          <a:blip r:embed="rId2" cstate="print"/>
          <a:srcRect/>
          <a:stretch>
            <a:fillRect/>
          </a:stretch>
        </p:blipFill>
        <p:spPr bwMode="auto">
          <a:xfrm>
            <a:off x="3886200" y="2286000"/>
            <a:ext cx="4800600" cy="3611563"/>
          </a:xfrm>
          <a:prstGeom prst="rect">
            <a:avLst/>
          </a:prstGeom>
          <a:noFill/>
          <a:ln w="12700">
            <a:noFill/>
            <a:miter lim="800000"/>
            <a:headEnd type="none" w="sm" len="sm"/>
            <a:tailEnd type="none" w="sm" len="sm"/>
          </a:ln>
          <a:effectLst/>
        </p:spPr>
      </p:pic>
      <p:sp>
        <p:nvSpPr>
          <p:cNvPr id="140292" name="Rectangle 4"/>
          <p:cNvSpPr>
            <a:spLocks noGrp="1" noChangeArrowheads="1"/>
          </p:cNvSpPr>
          <p:nvPr>
            <p:ph type="title"/>
          </p:nvPr>
        </p:nvSpPr>
        <p:spPr>
          <a:xfrm>
            <a:off x="838200" y="228600"/>
            <a:ext cx="6477000" cy="1143000"/>
          </a:xfrm>
        </p:spPr>
        <p:txBody>
          <a:bodyPr>
            <a:normAutofit fontScale="90000"/>
          </a:bodyPr>
          <a:lstStyle/>
          <a:p>
            <a:r>
              <a:rPr lang="es-ES_tradnl"/>
              <a:t>4. CONTROL EN LOS MATERIALES</a:t>
            </a:r>
          </a:p>
        </p:txBody>
      </p:sp>
      <p:sp>
        <p:nvSpPr>
          <p:cNvPr id="140293" name="Rectangle 5"/>
          <p:cNvSpPr>
            <a:spLocks noGrp="1" noChangeArrowheads="1"/>
          </p:cNvSpPr>
          <p:nvPr>
            <p:ph idx="1"/>
          </p:nvPr>
        </p:nvSpPr>
        <p:spPr>
          <a:xfrm>
            <a:off x="990600" y="1524000"/>
            <a:ext cx="3962400" cy="1828800"/>
          </a:xfrm>
        </p:spPr>
        <p:txBody>
          <a:bodyPr>
            <a:normAutofit fontScale="92500" lnSpcReduction="10000"/>
          </a:bodyPr>
          <a:lstStyle/>
          <a:p>
            <a:pPr>
              <a:spcBef>
                <a:spcPts val="275"/>
              </a:spcBef>
              <a:spcAft>
                <a:spcPts val="275"/>
              </a:spcAft>
            </a:pPr>
            <a:r>
              <a:rPr lang="es-ES_tradnl" sz="2400">
                <a:solidFill>
                  <a:srgbClr val="000000"/>
                </a:solidFill>
              </a:rPr>
              <a:t>Envasado y estibado correcto.</a:t>
            </a:r>
            <a:endParaRPr lang="es-ES_tradnl" sz="2400"/>
          </a:p>
          <a:p>
            <a:pPr>
              <a:spcBef>
                <a:spcPts val="275"/>
              </a:spcBef>
              <a:spcAft>
                <a:spcPts val="275"/>
              </a:spcAft>
            </a:pPr>
            <a:r>
              <a:rPr lang="es-ES_tradnl" sz="2400">
                <a:solidFill>
                  <a:srgbClr val="000000"/>
                </a:solidFill>
              </a:rPr>
              <a:t>Peso, que determina la capacidad del equipo.</a:t>
            </a:r>
            <a:endParaRPr lang="es-ES_tradnl" sz="2400"/>
          </a:p>
          <a:p>
            <a:pPr>
              <a:spcBef>
                <a:spcPts val="275"/>
              </a:spcBef>
              <a:spcAft>
                <a:spcPts val="275"/>
              </a:spcAft>
            </a:pPr>
            <a:r>
              <a:rPr lang="es-ES_tradnl" sz="2400">
                <a:solidFill>
                  <a:srgbClr val="000000"/>
                </a:solidFill>
              </a:rPr>
              <a:t>Volumen máximo.</a:t>
            </a:r>
            <a:endParaRPr lang="es-ES_tradnl" sz="2400"/>
          </a:p>
          <a:p>
            <a:pPr>
              <a:spcBef>
                <a:spcPts val="275"/>
              </a:spcBef>
              <a:spcAft>
                <a:spcPts val="275"/>
              </a:spcAft>
            </a:pPr>
            <a:r>
              <a:rPr lang="es-ES_tradnl" sz="2400">
                <a:solidFill>
                  <a:srgbClr val="000000"/>
                </a:solidFill>
              </a:rPr>
              <a:t>Fragilidad.</a:t>
            </a:r>
          </a:p>
        </p:txBody>
      </p:sp>
    </p:spTree>
  </p:cSld>
  <p:clrMapOvr>
    <a:masterClrMapping/>
  </p:clrMapOvr>
  <p:transition>
    <p:random/>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20" name="Picture 8"/>
          <p:cNvPicPr>
            <a:picLocks noChangeAspect="1" noChangeArrowheads="1"/>
          </p:cNvPicPr>
          <p:nvPr/>
        </p:nvPicPr>
        <p:blipFill>
          <a:blip r:embed="rId2" cstate="print"/>
          <a:srcRect/>
          <a:stretch>
            <a:fillRect/>
          </a:stretch>
        </p:blipFill>
        <p:spPr bwMode="auto">
          <a:xfrm>
            <a:off x="4038600" y="2316163"/>
            <a:ext cx="4495800" cy="3708400"/>
          </a:xfrm>
          <a:prstGeom prst="rect">
            <a:avLst/>
          </a:prstGeom>
          <a:noFill/>
          <a:ln w="12700">
            <a:noFill/>
            <a:miter lim="800000"/>
            <a:headEnd type="none" w="sm" len="sm"/>
            <a:tailEnd type="none" w="sm" len="sm"/>
          </a:ln>
          <a:effectLst/>
        </p:spPr>
      </p:pic>
      <p:sp>
        <p:nvSpPr>
          <p:cNvPr id="141318" name="Rectangle 6"/>
          <p:cNvSpPr>
            <a:spLocks noGrp="1" noChangeArrowheads="1"/>
          </p:cNvSpPr>
          <p:nvPr>
            <p:ph type="title"/>
          </p:nvPr>
        </p:nvSpPr>
        <p:spPr>
          <a:xfrm>
            <a:off x="838200" y="152400"/>
            <a:ext cx="6400800" cy="1143000"/>
          </a:xfrm>
        </p:spPr>
        <p:txBody>
          <a:bodyPr>
            <a:normAutofit fontScale="90000"/>
          </a:bodyPr>
          <a:lstStyle/>
          <a:p>
            <a:r>
              <a:rPr lang="es-ES_tradnl"/>
              <a:t>5. CONTROL EN EL AMBIENTE</a:t>
            </a:r>
          </a:p>
        </p:txBody>
      </p:sp>
      <p:sp>
        <p:nvSpPr>
          <p:cNvPr id="141319" name="Rectangle 7"/>
          <p:cNvSpPr>
            <a:spLocks noGrp="1" noChangeArrowheads="1"/>
          </p:cNvSpPr>
          <p:nvPr>
            <p:ph idx="1"/>
          </p:nvPr>
        </p:nvSpPr>
        <p:spPr>
          <a:xfrm>
            <a:off x="990600" y="1676400"/>
            <a:ext cx="4038600" cy="2209800"/>
          </a:xfrm>
        </p:spPr>
        <p:txBody>
          <a:bodyPr>
            <a:normAutofit fontScale="92500" lnSpcReduction="20000"/>
          </a:bodyPr>
          <a:lstStyle/>
          <a:p>
            <a:pPr algn="l"/>
            <a:r>
              <a:rPr lang="es-ES_tradnl" sz="2400"/>
              <a:t>Pisos parejos.</a:t>
            </a:r>
          </a:p>
          <a:p>
            <a:pPr algn="l"/>
            <a:r>
              <a:rPr lang="es-ES_tradnl" sz="2400"/>
              <a:t>Iluminación adecuada.</a:t>
            </a:r>
          </a:p>
          <a:p>
            <a:pPr algn="l"/>
            <a:r>
              <a:rPr lang="es-ES_tradnl" sz="2400"/>
              <a:t>Ventilación de lugares (determina el tipo de equipo requeridos ).</a:t>
            </a:r>
          </a:p>
          <a:p>
            <a:pPr algn="l"/>
            <a:r>
              <a:rPr lang="es-ES_tradnl" sz="2400"/>
              <a:t>Protección contra fenómenos atmosféricos.</a:t>
            </a:r>
          </a:p>
        </p:txBody>
      </p:sp>
    </p:spTree>
  </p:cSld>
  <p:clrMapOvr>
    <a:masterClrMapping/>
  </p:clrMapOvr>
  <p:transition>
    <p:random/>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AutoShape 3"/>
          <p:cNvSpPr>
            <a:spLocks noChangeArrowheads="1"/>
          </p:cNvSpPr>
          <p:nvPr/>
        </p:nvSpPr>
        <p:spPr bwMode="auto">
          <a:xfrm>
            <a:off x="1143000" y="2286000"/>
            <a:ext cx="7848600" cy="1828800"/>
          </a:xfrm>
          <a:prstGeom prst="roundRect">
            <a:avLst>
              <a:gd name="adj" fmla="val 16667"/>
            </a:avLst>
          </a:prstGeom>
          <a:solidFill>
            <a:schemeClr val="bg1"/>
          </a:solidFill>
          <a:ln w="28575">
            <a:noFill/>
            <a:round/>
            <a:headEnd type="none" w="sm" len="sm"/>
            <a:tailEnd type="none" w="sm" len="sm"/>
          </a:ln>
          <a:effectLst/>
        </p:spPr>
        <p:txBody>
          <a:bodyPr wrap="none" anchor="ctr"/>
          <a:lstStyle/>
          <a:p>
            <a:pPr algn="l" defTabSz="762000"/>
            <a:r>
              <a:rPr lang="es-ES_tradnl" sz="6000" dirty="0">
                <a:solidFill>
                  <a:schemeClr val="hlink"/>
                </a:solidFill>
                <a:effectLst>
                  <a:outerShdw blurRad="38100" dist="38100" dir="2700000" algn="tl">
                    <a:srgbClr val="C0C0C0"/>
                  </a:outerShdw>
                </a:effectLst>
                <a:latin typeface="Futura XBlk BT" pitchFamily="34" charset="0"/>
              </a:rPr>
              <a:t>DISPOSICIONES </a:t>
            </a:r>
          </a:p>
          <a:p>
            <a:pPr algn="l" defTabSz="762000"/>
            <a:r>
              <a:rPr lang="es-ES_tradnl" sz="6000" dirty="0">
                <a:solidFill>
                  <a:schemeClr val="hlink"/>
                </a:solidFill>
                <a:effectLst>
                  <a:outerShdw blurRad="38100" dist="38100" dir="2700000" algn="tl">
                    <a:srgbClr val="C0C0C0"/>
                  </a:outerShdw>
                </a:effectLst>
                <a:latin typeface="Futura XBlk BT" pitchFamily="34" charset="0"/>
              </a:rPr>
              <a:t>LEGALES</a:t>
            </a:r>
          </a:p>
        </p:txBody>
      </p:sp>
    </p:spTree>
  </p:cSld>
  <p:clrMapOvr>
    <a:masterClrMapping/>
  </p:clrMapOvr>
  <p:transition>
    <p:random/>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4" name="Rectangle 4"/>
          <p:cNvSpPr>
            <a:spLocks noGrp="1" noChangeArrowheads="1"/>
          </p:cNvSpPr>
          <p:nvPr>
            <p:ph type="title"/>
          </p:nvPr>
        </p:nvSpPr>
        <p:spPr>
          <a:xfrm>
            <a:off x="838200" y="228600"/>
            <a:ext cx="6324600" cy="1143000"/>
          </a:xfrm>
        </p:spPr>
        <p:txBody>
          <a:bodyPr>
            <a:normAutofit fontScale="90000"/>
          </a:bodyPr>
          <a:lstStyle/>
          <a:p>
            <a:r>
              <a:rPr lang="es-ES_tradnl"/>
              <a:t>A. DE LA LICENCIA DE CONDUCIR</a:t>
            </a:r>
          </a:p>
        </p:txBody>
      </p:sp>
      <p:sp>
        <p:nvSpPr>
          <p:cNvPr id="143365" name="Rectangle 5"/>
          <p:cNvSpPr>
            <a:spLocks noGrp="1" noChangeArrowheads="1"/>
          </p:cNvSpPr>
          <p:nvPr>
            <p:ph idx="1"/>
          </p:nvPr>
        </p:nvSpPr>
        <p:spPr>
          <a:xfrm>
            <a:off x="1143000" y="1676400"/>
            <a:ext cx="7772400" cy="4114800"/>
          </a:xfrm>
        </p:spPr>
        <p:txBody>
          <a:bodyPr/>
          <a:lstStyle/>
          <a:p>
            <a:pPr>
              <a:spcBef>
                <a:spcPts val="563"/>
              </a:spcBef>
              <a:spcAft>
                <a:spcPts val="563"/>
              </a:spcAft>
            </a:pPr>
            <a:r>
              <a:rPr lang="es-ES_tradnl" sz="2400">
                <a:solidFill>
                  <a:srgbClr val="000000"/>
                </a:solidFill>
              </a:rPr>
              <a:t>La ley nº 19495 del 8 de marzo de 1997, modificó la ley nº 18.290., respecto de la licencia de operadores de Grúas Horquillas ,dice lo siguiente:</a:t>
            </a:r>
            <a:endParaRPr lang="es-ES_tradnl" sz="2400"/>
          </a:p>
          <a:p>
            <a:r>
              <a:rPr lang="es-ES_tradnl" sz="2400"/>
              <a:t>Licencia no profesional, clase D, licencia especial.</a:t>
            </a:r>
          </a:p>
          <a:p>
            <a:pPr>
              <a:spcBef>
                <a:spcPts val="1413"/>
              </a:spcBef>
              <a:buFontTx/>
              <a:buNone/>
            </a:pPr>
            <a:r>
              <a:rPr lang="es-ES_tradnl" sz="2400" b="1"/>
              <a:t>Habilita para:</a:t>
            </a:r>
            <a:endParaRPr lang="es-ES_tradnl" sz="2400" b="1">
              <a:solidFill>
                <a:schemeClr val="accent1"/>
              </a:solidFill>
            </a:endParaRPr>
          </a:p>
          <a:p>
            <a:pPr>
              <a:spcBef>
                <a:spcPts val="563"/>
              </a:spcBef>
              <a:spcAft>
                <a:spcPts val="563"/>
              </a:spcAft>
            </a:pPr>
            <a:r>
              <a:rPr lang="es-ES_tradnl" sz="2400">
                <a:solidFill>
                  <a:srgbClr val="000000"/>
                </a:solidFill>
              </a:rPr>
              <a:t>Conducir maquinarias automotrices como tractores, sembradoras, cosechadoras, buldozer, palas mecánicas, palas cargadoras, aplanadoras, grúas, motoniveladoras, retroexcavadoras, traíllas y otras similares. </a:t>
            </a:r>
          </a:p>
        </p:txBody>
      </p:sp>
    </p:spTree>
  </p:cSld>
  <p:clrMapOvr>
    <a:masterClrMapping/>
  </p:clrMapOvr>
  <p:transition>
    <p:random/>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r>
              <a:rPr lang="es-ES_tradnl"/>
              <a:t>A. DE LA LICENCIA DE CONDUCIR</a:t>
            </a:r>
          </a:p>
        </p:txBody>
      </p:sp>
      <p:sp>
        <p:nvSpPr>
          <p:cNvPr id="145411" name="Rectangle 3"/>
          <p:cNvSpPr>
            <a:spLocks noGrp="1" noChangeArrowheads="1"/>
          </p:cNvSpPr>
          <p:nvPr>
            <p:ph idx="1"/>
          </p:nvPr>
        </p:nvSpPr>
        <p:spPr>
          <a:xfrm>
            <a:off x="1066800" y="1981200"/>
            <a:ext cx="7772400" cy="4114800"/>
          </a:xfrm>
        </p:spPr>
        <p:txBody>
          <a:bodyPr/>
          <a:lstStyle/>
          <a:p>
            <a:pPr marL="381000" indent="-381000">
              <a:spcBef>
                <a:spcPts val="1413"/>
              </a:spcBef>
            </a:pPr>
            <a:r>
              <a:rPr lang="es-ES_tradnl" sz="2400" b="1">
                <a:solidFill>
                  <a:srgbClr val="00663E"/>
                </a:solidFill>
              </a:rPr>
              <a:t>Para la obtención de licencia clase D, los postulantes deben reunir los siguientes requisitos:</a:t>
            </a:r>
          </a:p>
          <a:p>
            <a:pPr marL="381000" indent="-381000" algn="l">
              <a:spcBef>
                <a:spcPts val="563"/>
              </a:spcBef>
              <a:spcAft>
                <a:spcPts val="563"/>
              </a:spcAft>
              <a:buFontTx/>
              <a:buNone/>
            </a:pPr>
            <a:r>
              <a:rPr lang="es-ES_tradnl" sz="2400">
                <a:solidFill>
                  <a:srgbClr val="000000"/>
                </a:solidFill>
              </a:rPr>
              <a:t>1. Tener como mínimo 18 años de edad.</a:t>
            </a:r>
            <a:endParaRPr lang="es-ES_tradnl" sz="2400"/>
          </a:p>
          <a:p>
            <a:pPr marL="381000" indent="-381000" algn="l">
              <a:spcBef>
                <a:spcPts val="563"/>
              </a:spcBef>
              <a:spcAft>
                <a:spcPts val="563"/>
              </a:spcAft>
              <a:buFontTx/>
              <a:buNone/>
            </a:pPr>
            <a:r>
              <a:rPr lang="es-ES_tradnl" sz="2400">
                <a:solidFill>
                  <a:srgbClr val="000000"/>
                </a:solidFill>
              </a:rPr>
              <a:t>2. Saber leer y escribir.</a:t>
            </a:r>
            <a:endParaRPr lang="es-ES_tradnl" sz="2400"/>
          </a:p>
          <a:p>
            <a:pPr marL="381000" indent="-381000" algn="l">
              <a:spcBef>
                <a:spcPts val="563"/>
              </a:spcBef>
              <a:spcAft>
                <a:spcPts val="563"/>
              </a:spcAft>
              <a:buFontTx/>
              <a:buNone/>
            </a:pPr>
            <a:r>
              <a:rPr lang="es-ES_tradnl" sz="2400">
                <a:solidFill>
                  <a:srgbClr val="000000"/>
                </a:solidFill>
              </a:rPr>
              <a:t>3. Acreditar conocimientos y práctica en el manejo de los vehículos o maquinarias especiales de que se trate.</a:t>
            </a:r>
          </a:p>
        </p:txBody>
      </p:sp>
    </p:spTree>
  </p:cSld>
  <p:clrMapOvr>
    <a:masterClrMapping/>
  </p:clrMapOvr>
  <p:transition>
    <p:random/>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6" name="Rectangle 4"/>
          <p:cNvSpPr>
            <a:spLocks noGrp="1" noChangeArrowheads="1"/>
          </p:cNvSpPr>
          <p:nvPr>
            <p:ph type="title"/>
          </p:nvPr>
        </p:nvSpPr>
        <p:spPr>
          <a:xfrm>
            <a:off x="838200" y="152400"/>
            <a:ext cx="6400800" cy="1143000"/>
          </a:xfrm>
        </p:spPr>
        <p:txBody>
          <a:bodyPr/>
          <a:lstStyle/>
          <a:p>
            <a:r>
              <a:rPr lang="es-ES_tradnl" sz="3200"/>
              <a:t>B. DE LA AUTORIZACION PARA CONDUCIR GRUAS HORQUILLAS</a:t>
            </a:r>
          </a:p>
        </p:txBody>
      </p:sp>
      <p:sp>
        <p:nvSpPr>
          <p:cNvPr id="146437" name="Rectangle 5"/>
          <p:cNvSpPr>
            <a:spLocks noGrp="1" noChangeArrowheads="1"/>
          </p:cNvSpPr>
          <p:nvPr>
            <p:ph idx="1"/>
          </p:nvPr>
        </p:nvSpPr>
        <p:spPr>
          <a:xfrm>
            <a:off x="990600" y="1981200"/>
            <a:ext cx="7620000" cy="4114800"/>
          </a:xfrm>
        </p:spPr>
        <p:txBody>
          <a:bodyPr/>
          <a:lstStyle/>
          <a:p>
            <a:pPr>
              <a:lnSpc>
                <a:spcPct val="125000"/>
              </a:lnSpc>
              <a:spcBef>
                <a:spcPts val="600"/>
              </a:spcBef>
            </a:pPr>
            <a:r>
              <a:rPr lang="es-ES_tradnl" sz="2000">
                <a:solidFill>
                  <a:srgbClr val="000000"/>
                </a:solidFill>
              </a:rPr>
              <a:t>Decreto Supremo Nº 745, Titulo III, Párrafo II, Art.39º:</a:t>
            </a:r>
            <a:endParaRPr lang="es-ES_tradnl" sz="2000"/>
          </a:p>
          <a:p>
            <a:pPr>
              <a:lnSpc>
                <a:spcPct val="125000"/>
              </a:lnSpc>
              <a:spcBef>
                <a:spcPts val="600"/>
              </a:spcBef>
            </a:pPr>
            <a:r>
              <a:rPr lang="es-ES_tradnl" sz="2000">
                <a:solidFill>
                  <a:srgbClr val="000000"/>
                </a:solidFill>
              </a:rPr>
              <a:t>Para conducir maquinarias automotrices </a:t>
            </a:r>
            <a:r>
              <a:rPr lang="es-ES_tradnl" sz="2000" b="1"/>
              <a:t>en los lugares de trabajo</a:t>
            </a:r>
            <a:r>
              <a:rPr lang="es-ES_tradnl" sz="2000"/>
              <a:t>, como tractores, sembradoras, cosechadoras, bulldozer, palas mecánicas, palas cargadoras, aplanadoras, grúas, motoniveladoras, retroexcavadoras, traíllas y otras similares, los trabajadores deberán poseer la licencia de conducir que exige la Ley del Tránsito. Es decir, licencia no profesional, </a:t>
            </a:r>
            <a:r>
              <a:rPr lang="es-ES_tradnl" sz="2000" b="1"/>
              <a:t>Clase D</a:t>
            </a:r>
            <a:r>
              <a:rPr lang="es-ES_tradnl" sz="2000"/>
              <a:t>.</a:t>
            </a:r>
          </a:p>
        </p:txBody>
      </p:sp>
    </p:spTree>
  </p:cSld>
  <p:clrMapOvr>
    <a:masterClrMapping/>
  </p:clrMapOvr>
  <p:transition>
    <p:random/>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TotalTime>
  <Words>2294</Words>
  <Application>Microsoft Office PowerPoint</Application>
  <PresentationFormat>Presentación en pantalla (4:3)</PresentationFormat>
  <Paragraphs>513</Paragraphs>
  <Slides>67</Slides>
  <Notes>0</Notes>
  <HiddenSlides>0</HiddenSlides>
  <MMClips>0</MMClips>
  <ScaleCrop>false</ScaleCrop>
  <HeadingPairs>
    <vt:vector size="8" baseType="variant">
      <vt:variant>
        <vt:lpstr>Fuentes usadas</vt:lpstr>
      </vt:variant>
      <vt:variant>
        <vt:i4>6</vt:i4>
      </vt:variant>
      <vt:variant>
        <vt:lpstr>Tema</vt:lpstr>
      </vt:variant>
      <vt:variant>
        <vt:i4>1</vt:i4>
      </vt:variant>
      <vt:variant>
        <vt:lpstr>Servidores OLE incrustados</vt:lpstr>
      </vt:variant>
      <vt:variant>
        <vt:i4>1</vt:i4>
      </vt:variant>
      <vt:variant>
        <vt:lpstr>Títulos de diapositiva</vt:lpstr>
      </vt:variant>
      <vt:variant>
        <vt:i4>67</vt:i4>
      </vt:variant>
    </vt:vector>
  </HeadingPairs>
  <TitlesOfParts>
    <vt:vector size="75" baseType="lpstr">
      <vt:lpstr>Arial</vt:lpstr>
      <vt:lpstr>Calibri</vt:lpstr>
      <vt:lpstr>Eras Bd BT</vt:lpstr>
      <vt:lpstr>Eras Bk BT</vt:lpstr>
      <vt:lpstr>Futura XBlk BT</vt:lpstr>
      <vt:lpstr>Times New Roman</vt:lpstr>
      <vt:lpstr>Tema de Office</vt:lpstr>
      <vt:lpstr>CorelDRAW</vt:lpstr>
      <vt:lpstr>Presentación de PowerPoint</vt:lpstr>
      <vt:lpstr>OBJETIVOS DEL CURSO</vt:lpstr>
      <vt:lpstr>DESCRIPCION DE UNA GRUA HORQUILLA</vt:lpstr>
      <vt:lpstr>1. ¿ POR QUE EL USO DE GRUAS HORQUILLA?</vt:lpstr>
      <vt:lpstr>2. VENTAJAS DE LAS GRUAS HORQUILLAS</vt:lpstr>
      <vt:lpstr>3. TIPOS DE GRUAS HORQUILLAS</vt:lpstr>
      <vt:lpstr>3. TIPOS DE GRUAS HORQUILLAS</vt:lpstr>
      <vt:lpstr>3. TIPOS DE GRUAS HORQUILLAS</vt:lpstr>
      <vt:lpstr>Presentación de PowerPoint</vt:lpstr>
      <vt:lpstr>4. SISTEMA DE COMBUSTIBLE A GASOLINA</vt:lpstr>
      <vt:lpstr>4. SISTEMA DE COMBUSTIBLE A GAS LICUADO</vt:lpstr>
      <vt:lpstr>Presentación de PowerPoint</vt:lpstr>
      <vt:lpstr>COMPONENTES ELECTRICOS TIPICOS DE UNA GRUA</vt:lpstr>
      <vt:lpstr>5. PARTES EXTERNAS DE UNA GRUA HORQUILLA</vt:lpstr>
      <vt:lpstr>5. PARTES PRINCIPALES</vt:lpstr>
      <vt:lpstr>5. PARTES PRINCIPALES</vt:lpstr>
      <vt:lpstr>Presentación de PowerPoint</vt:lpstr>
      <vt:lpstr>5. PARTES PRINCIPALES</vt:lpstr>
      <vt:lpstr>Presentación de PowerPoint</vt:lpstr>
      <vt:lpstr>Presentación de PowerPoint</vt:lpstr>
      <vt:lpstr>6. COMANDOS DE UNA GRUA HORQUILLA</vt:lpstr>
      <vt:lpstr>Presentación de PowerPoint</vt:lpstr>
      <vt:lpstr>1. LEY DE CAUSALIDAD</vt:lpstr>
      <vt:lpstr>2. ENFOQUE SISTEMICO DE LAS CAUSALES.( GEMA)</vt:lpstr>
      <vt:lpstr>3. CAUSAS SINTOMA  ( EJEMPLO )</vt:lpstr>
      <vt:lpstr>3. CAUSAS SINTOMA  ( EJEMPLO )</vt:lpstr>
      <vt:lpstr>Presentación de PowerPoint</vt:lpstr>
      <vt:lpstr>1. PRINCIPIO DEL BALANCIN</vt:lpstr>
      <vt:lpstr>2. ACCION DE LA DIRECCION  SOBRE LAS RUEDAS TRASERAS</vt:lpstr>
      <vt:lpstr>2. ACCION DE LA DIRECCION  SOBRE LAS RUEDAS TRASERAS</vt:lpstr>
      <vt:lpstr>3. EL EQUILIBRIO Y EL CENTRO  DE GRAVEDAD</vt:lpstr>
      <vt:lpstr>4. DETERMINACION DE LA CAPACIDAD DE LEVANTE</vt:lpstr>
      <vt:lpstr>4. DETERMINACION DE LA CAPACIDAD DE LEVANTE</vt:lpstr>
      <vt:lpstr>4. DETERMINACION DE LA CAPACIDAD DE LEVANTE</vt:lpstr>
      <vt:lpstr>5. EFECTOS DE LA INCLINACION DEL MASTIL SOBRE EL EQUILIBRIO</vt:lpstr>
      <vt:lpstr>5. EFECTOS DE LA INCLINACION DEL MASTIL SOBRE EL EQUILIBRIO</vt:lpstr>
      <vt:lpstr>6. OPERACION EN PENDIENTES</vt:lpstr>
      <vt:lpstr>7. VIRAJES EN PENDIENTES</vt:lpstr>
      <vt:lpstr>Presentación de PowerPoint</vt:lpstr>
      <vt:lpstr>A. LEVANTAMIENTO O DESCENSO DE LA CARGA</vt:lpstr>
      <vt:lpstr>A. LEVANTAMIENTO O DESCENSO DE LA CARGA</vt:lpstr>
      <vt:lpstr>A. LEVANTAMIENTO O DESCENSO DE LA CARGA</vt:lpstr>
      <vt:lpstr>A. LEVANTAMIENTO O DESCENSO DE LA CARGA</vt:lpstr>
      <vt:lpstr>A. LEVANTAMIENTO O DESCENSO DE LA CARGA</vt:lpstr>
      <vt:lpstr>A. LEVANTAMIENTO O DESCENSO DE LA CARGA</vt:lpstr>
      <vt:lpstr>B. TRASLADO O DESPLAZAMIENTO  DE LA CARGA</vt:lpstr>
      <vt:lpstr>C. DEPOSITO O ALMACENAMIENTO  DE LA CARGA</vt:lpstr>
      <vt:lpstr>C. DEPOSITO O ALMACENAMIENTO  DE LA CARGA</vt:lpstr>
      <vt:lpstr>Presentación de PowerPoint</vt:lpstr>
      <vt:lpstr>1. RIESGOS DEL OPERADOR</vt:lpstr>
      <vt:lpstr>2. RIESGOS DEL EQUIPO</vt:lpstr>
      <vt:lpstr>3. RIESGOS DE LOS MATERIALES</vt:lpstr>
      <vt:lpstr>4. RIESGOS DEL AMBIENTE</vt:lpstr>
      <vt:lpstr>Presentación de PowerPoint</vt:lpstr>
      <vt:lpstr>1. REQUISITOS DEL OPERADOR</vt:lpstr>
      <vt:lpstr>2. AL OPERAR EL EQUIPO </vt:lpstr>
      <vt:lpstr>CONTROL AL ESTACIONAR</vt:lpstr>
      <vt:lpstr>3. CONTROL EN EL EQUIPO</vt:lpstr>
      <vt:lpstr>3. CONTROL EN EL EQUIPO</vt:lpstr>
      <vt:lpstr>3. CONTROL EN EL EQUIPO</vt:lpstr>
      <vt:lpstr>Presentación de PowerPoint</vt:lpstr>
      <vt:lpstr>4. CONTROL EN LOS MATERIALES</vt:lpstr>
      <vt:lpstr>5. CONTROL EN EL AMBIENTE</vt:lpstr>
      <vt:lpstr>Presentación de PowerPoint</vt:lpstr>
      <vt:lpstr>A. DE LA LICENCIA DE CONDUCIR</vt:lpstr>
      <vt:lpstr>A. DE LA LICENCIA DE CONDUCIR</vt:lpstr>
      <vt:lpstr>B. DE LA AUTORIZACION PARA CONDUCIR GRUAS HORQUILLAS</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PREVENCION DE RIESGOS EN OPERACIONES CON GRUAS HORQUILLAS</dc:title>
  <dc:creator>mruiz</dc:creator>
  <cp:lastModifiedBy>ADMIN_DPV</cp:lastModifiedBy>
  <cp:revision>6</cp:revision>
  <cp:lastPrinted>2000-06-02T20:18:18Z</cp:lastPrinted>
  <dcterms:created xsi:type="dcterms:W3CDTF">2012-09-21T16:39:36Z</dcterms:created>
  <dcterms:modified xsi:type="dcterms:W3CDTF">2019-04-16T18:16:25Z</dcterms:modified>
</cp:coreProperties>
</file>