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7" r:id="rId5"/>
    <p:sldId id="258" r:id="rId6"/>
  </p:sldIdLst>
  <p:sldSz cx="17068800" cy="9601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ysenmovimiento Sysenmovimiento" initials="SS" lastIdx="1" clrIdx="0">
    <p:extLst>
      <p:ext uri="{19B8F6BF-5375-455C-9EA6-DF929625EA0E}">
        <p15:presenceInfo xmlns:p15="http://schemas.microsoft.com/office/powerpoint/2012/main" userId="acf364cc484f9fb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54"/>
    <a:srgbClr val="F5C242"/>
    <a:srgbClr val="75FB4C"/>
    <a:srgbClr val="F2F2F2"/>
    <a:srgbClr val="EA3323"/>
    <a:srgbClr val="00B0F0"/>
    <a:srgbClr val="F4EB51"/>
    <a:srgbClr val="FFFFFF"/>
    <a:srgbClr val="7EBB56"/>
    <a:srgbClr val="DA3A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775" autoAdjust="0"/>
  </p:normalViewPr>
  <p:slideViewPr>
    <p:cSldViewPr snapToGrid="0">
      <p:cViewPr varScale="1">
        <p:scale>
          <a:sx n="45" d="100"/>
          <a:sy n="45" d="100"/>
        </p:scale>
        <p:origin x="7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0" y="1571308"/>
            <a:ext cx="1280160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5042853"/>
            <a:ext cx="128016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053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169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4590" y="2393634"/>
            <a:ext cx="1472184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4590" y="6425249"/>
            <a:ext cx="1472184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2872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3480" y="2555875"/>
            <a:ext cx="7254240" cy="60918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41080" y="2555875"/>
            <a:ext cx="7254240" cy="60918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356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703" y="511176"/>
            <a:ext cx="14721840" cy="185578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5704" y="2353628"/>
            <a:ext cx="7220902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5704" y="3507105"/>
            <a:ext cx="7220902" cy="515842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641080" y="2353628"/>
            <a:ext cx="7256463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641080" y="3507105"/>
            <a:ext cx="7256463" cy="515842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1774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857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9904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704" y="640080"/>
            <a:ext cx="5505132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6463" y="1382396"/>
            <a:ext cx="864108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5704" y="2880360"/>
            <a:ext cx="5505132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969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704" y="640080"/>
            <a:ext cx="5505132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256463" y="1382396"/>
            <a:ext cx="864108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5704" y="2880360"/>
            <a:ext cx="5505132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79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996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214860" y="511175"/>
            <a:ext cx="3680460" cy="813657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3480" y="511175"/>
            <a:ext cx="10828020" cy="8136573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903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3480" y="511176"/>
            <a:ext cx="1472184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3480" y="2555875"/>
            <a:ext cx="1472184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73480" y="8898891"/>
            <a:ext cx="384048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91693-9E0E-407E-8EBF-B4C5B2B6BB2D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54040" y="8898891"/>
            <a:ext cx="576072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054840" y="8898891"/>
            <a:ext cx="384048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441DA-C7E7-4D5D-ABCD-94BADB371B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65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9.png"/><Relationship Id="rId18" Type="http://schemas.microsoft.com/office/2007/relationships/hdphoto" Target="../media/hdphoto6.wdp"/><Relationship Id="rId3" Type="http://schemas.openxmlformats.org/officeDocument/2006/relationships/image" Target="../media/image2.png"/><Relationship Id="rId21" Type="http://schemas.openxmlformats.org/officeDocument/2006/relationships/image" Target="../media/image14.png"/><Relationship Id="rId7" Type="http://schemas.openxmlformats.org/officeDocument/2006/relationships/image" Target="../media/image6.png"/><Relationship Id="rId12" Type="http://schemas.microsoft.com/office/2007/relationships/hdphoto" Target="../media/hdphoto3.wdp"/><Relationship Id="rId17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microsoft.com/office/2007/relationships/hdphoto" Target="../media/hdphoto5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23" Type="http://schemas.openxmlformats.org/officeDocument/2006/relationships/image" Target="../media/image16.png"/><Relationship Id="rId10" Type="http://schemas.microsoft.com/office/2007/relationships/hdphoto" Target="../media/hdphoto2.wdp"/><Relationship Id="rId19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microsoft.com/office/2007/relationships/hdphoto" Target="../media/hdphoto4.wdp"/><Relationship Id="rId22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9.png"/><Relationship Id="rId18" Type="http://schemas.microsoft.com/office/2007/relationships/hdphoto" Target="../media/hdphoto6.wdp"/><Relationship Id="rId3" Type="http://schemas.openxmlformats.org/officeDocument/2006/relationships/image" Target="../media/image2.png"/><Relationship Id="rId21" Type="http://schemas.openxmlformats.org/officeDocument/2006/relationships/image" Target="../media/image13.png"/><Relationship Id="rId7" Type="http://schemas.openxmlformats.org/officeDocument/2006/relationships/image" Target="../media/image6.png"/><Relationship Id="rId12" Type="http://schemas.microsoft.com/office/2007/relationships/hdphoto" Target="../media/hdphoto3.wdp"/><Relationship Id="rId17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microsoft.com/office/2007/relationships/hdphoto" Target="../media/hdphoto5.wdp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microsoft.com/office/2007/relationships/hdphoto" Target="../media/hdphoto2.wdp"/><Relationship Id="rId19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microsoft.com/office/2007/relationships/hdphoto" Target="../media/hdphoto4.wdp"/><Relationship Id="rId22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openxmlformats.org/officeDocument/2006/relationships/image" Target="../media/image9.png"/><Relationship Id="rId26" Type="http://schemas.openxmlformats.org/officeDocument/2006/relationships/image" Target="../media/image16.png"/><Relationship Id="rId3" Type="http://schemas.openxmlformats.org/officeDocument/2006/relationships/image" Target="../media/image28.png"/><Relationship Id="rId21" Type="http://schemas.microsoft.com/office/2007/relationships/hdphoto" Target="../media/hdphoto3.wdp"/><Relationship Id="rId7" Type="http://schemas.openxmlformats.org/officeDocument/2006/relationships/image" Target="../media/image4.png"/><Relationship Id="rId12" Type="http://schemas.openxmlformats.org/officeDocument/2006/relationships/image" Target="../media/image29.png"/><Relationship Id="rId17" Type="http://schemas.microsoft.com/office/2007/relationships/hdphoto" Target="../media/hdphoto6.wdp"/><Relationship Id="rId25" Type="http://schemas.microsoft.com/office/2007/relationships/hdphoto" Target="../media/hdphoto9.wdp"/><Relationship Id="rId2" Type="http://schemas.openxmlformats.org/officeDocument/2006/relationships/image" Target="../media/image3.png"/><Relationship Id="rId16" Type="http://schemas.openxmlformats.org/officeDocument/2006/relationships/image" Target="../media/image11.png"/><Relationship Id="rId20" Type="http://schemas.openxmlformats.org/officeDocument/2006/relationships/image" Target="../media/image8.pn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microsoft.com/office/2007/relationships/hdphoto" Target="../media/hdphoto2.wdp"/><Relationship Id="rId24" Type="http://schemas.openxmlformats.org/officeDocument/2006/relationships/image" Target="../media/image31.png"/><Relationship Id="rId5" Type="http://schemas.openxmlformats.org/officeDocument/2006/relationships/image" Target="../media/image1.png"/><Relationship Id="rId15" Type="http://schemas.microsoft.com/office/2007/relationships/hdphoto" Target="../media/hdphoto8.wdp"/><Relationship Id="rId23" Type="http://schemas.microsoft.com/office/2007/relationships/hdphoto" Target="../media/hdphoto5.wdp"/><Relationship Id="rId28" Type="http://schemas.openxmlformats.org/officeDocument/2006/relationships/image" Target="../media/image13.png"/><Relationship Id="rId10" Type="http://schemas.openxmlformats.org/officeDocument/2006/relationships/image" Target="../media/image7.png"/><Relationship Id="rId19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microsoft.com/office/2007/relationships/hdphoto" Target="../media/hdphoto1.wdp"/><Relationship Id="rId14" Type="http://schemas.openxmlformats.org/officeDocument/2006/relationships/image" Target="../media/image30.png"/><Relationship Id="rId22" Type="http://schemas.openxmlformats.org/officeDocument/2006/relationships/image" Target="../media/image10.png"/><Relationship Id="rId27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F7DB9A8-7065-1F1D-4CC0-60D274BF118C}"/>
              </a:ext>
            </a:extLst>
          </p:cNvPr>
          <p:cNvSpPr/>
          <p:nvPr/>
        </p:nvSpPr>
        <p:spPr>
          <a:xfrm>
            <a:off x="0" y="1"/>
            <a:ext cx="17068800" cy="146729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57AD2B6-FD9B-BA9E-5BA4-095F532A3B83}"/>
              </a:ext>
            </a:extLst>
          </p:cNvPr>
          <p:cNvSpPr txBox="1"/>
          <p:nvPr/>
        </p:nvSpPr>
        <p:spPr>
          <a:xfrm>
            <a:off x="493295" y="225816"/>
            <a:ext cx="12155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MAPA DE RIESGOS </a:t>
            </a:r>
            <a:endParaRPr lang="es-CL" sz="6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CE2D766-F640-C2EC-8DC6-3D5E822CB379}"/>
              </a:ext>
            </a:extLst>
          </p:cNvPr>
          <p:cNvSpPr/>
          <p:nvPr/>
        </p:nvSpPr>
        <p:spPr>
          <a:xfrm>
            <a:off x="11858626" y="1497979"/>
            <a:ext cx="4866805" cy="2214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DATOS EMPRESA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AF30882-3BA3-5B8D-1B3A-187004823505}"/>
              </a:ext>
            </a:extLst>
          </p:cNvPr>
          <p:cNvSpPr/>
          <p:nvPr/>
        </p:nvSpPr>
        <p:spPr>
          <a:xfrm>
            <a:off x="11858626" y="1812230"/>
            <a:ext cx="4866804" cy="9434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DATOS EMPRESA: XXXXXXX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DIRECCIÓN: XXXXXXXXXXX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ÁREA: BODEGA Y TALLER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CÓDIGO: PPT 11.8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VERSIÓN: 2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82C4059-3E2A-99BB-7759-A3528751D353}"/>
              </a:ext>
            </a:extLst>
          </p:cNvPr>
          <p:cNvSpPr/>
          <p:nvPr/>
        </p:nvSpPr>
        <p:spPr>
          <a:xfrm>
            <a:off x="11858309" y="2850536"/>
            <a:ext cx="4866803" cy="23967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RIESGOS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59AAEC6-AE63-472F-CEBC-AA7E465698CF}"/>
              </a:ext>
            </a:extLst>
          </p:cNvPr>
          <p:cNvSpPr/>
          <p:nvPr/>
        </p:nvSpPr>
        <p:spPr>
          <a:xfrm>
            <a:off x="11858309" y="3131513"/>
            <a:ext cx="4866804" cy="4413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14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65FB7250-5A55-DA37-E4E0-4744B0D5E207}"/>
              </a:ext>
            </a:extLst>
          </p:cNvPr>
          <p:cNvSpPr/>
          <p:nvPr/>
        </p:nvSpPr>
        <p:spPr>
          <a:xfrm>
            <a:off x="11858309" y="7711935"/>
            <a:ext cx="4866804" cy="24186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NIVEL DE RIESGO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7545D2B-833E-A1F9-FDD2-DBFB66A4EFC6}"/>
              </a:ext>
            </a:extLst>
          </p:cNvPr>
          <p:cNvSpPr/>
          <p:nvPr/>
        </p:nvSpPr>
        <p:spPr>
          <a:xfrm>
            <a:off x="11858310" y="8006253"/>
            <a:ext cx="4866803" cy="12253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14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3" name="Rectángulo 92">
            <a:extLst>
              <a:ext uri="{FF2B5EF4-FFF2-40B4-BE49-F238E27FC236}">
                <a16:creationId xmlns:a16="http://schemas.microsoft.com/office/drawing/2014/main" id="{293403D6-836B-8B69-BE24-B33E623C558B}"/>
              </a:ext>
            </a:extLst>
          </p:cNvPr>
          <p:cNvSpPr/>
          <p:nvPr/>
        </p:nvSpPr>
        <p:spPr>
          <a:xfrm>
            <a:off x="14693702" y="3347563"/>
            <a:ext cx="1428585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 DE ATRAPAMIENTO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4" name="Rectángulo 93">
            <a:extLst>
              <a:ext uri="{FF2B5EF4-FFF2-40B4-BE49-F238E27FC236}">
                <a16:creationId xmlns:a16="http://schemas.microsoft.com/office/drawing/2014/main" id="{0BD47E05-A765-70A6-4DEB-4840C29745FD}"/>
              </a:ext>
            </a:extLst>
          </p:cNvPr>
          <p:cNvSpPr/>
          <p:nvPr/>
        </p:nvSpPr>
        <p:spPr>
          <a:xfrm>
            <a:off x="14693702" y="3741897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 DE DERRUMBE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id="{491CA058-D9EB-AFA0-D75A-B6B6A3F9CC0D}"/>
              </a:ext>
            </a:extLst>
          </p:cNvPr>
          <p:cNvSpPr/>
          <p:nvPr/>
        </p:nvSpPr>
        <p:spPr>
          <a:xfrm>
            <a:off x="14699200" y="414682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TRÁNSITO VEHICULAR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8" name="Rectángulo 97">
            <a:extLst>
              <a:ext uri="{FF2B5EF4-FFF2-40B4-BE49-F238E27FC236}">
                <a16:creationId xmlns:a16="http://schemas.microsoft.com/office/drawing/2014/main" id="{BDEA0E93-11A7-915B-4221-EB80DFE0C75B}"/>
              </a:ext>
            </a:extLst>
          </p:cNvPr>
          <p:cNvSpPr/>
          <p:nvPr/>
        </p:nvSpPr>
        <p:spPr>
          <a:xfrm>
            <a:off x="14723748" y="461526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CHOQUE CONTRA OBJETOS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9" name="Imagen 98">
            <a:extLst>
              <a:ext uri="{FF2B5EF4-FFF2-40B4-BE49-F238E27FC236}">
                <a16:creationId xmlns:a16="http://schemas.microsoft.com/office/drawing/2014/main" id="{14AC78B7-8C4A-8D60-14E3-A9FC1A54C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0122" y="3244604"/>
            <a:ext cx="434259" cy="434259"/>
          </a:xfrm>
          <a:prstGeom prst="rect">
            <a:avLst/>
          </a:prstGeom>
        </p:spPr>
      </p:pic>
      <p:pic>
        <p:nvPicPr>
          <p:cNvPr id="100" name="Imagen 99">
            <a:extLst>
              <a:ext uri="{FF2B5EF4-FFF2-40B4-BE49-F238E27FC236}">
                <a16:creationId xmlns:a16="http://schemas.microsoft.com/office/drawing/2014/main" id="{BB3A6970-F828-8C2E-EB5A-5F6964E8B7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9511" y="3657385"/>
            <a:ext cx="434259" cy="434259"/>
          </a:xfrm>
          <a:prstGeom prst="rect">
            <a:avLst/>
          </a:prstGeom>
        </p:spPr>
      </p:pic>
      <p:sp>
        <p:nvSpPr>
          <p:cNvPr id="101" name="Rectángulo 100">
            <a:extLst>
              <a:ext uri="{FF2B5EF4-FFF2-40B4-BE49-F238E27FC236}">
                <a16:creationId xmlns:a16="http://schemas.microsoft.com/office/drawing/2014/main" id="{DCEDD76F-95D0-B119-B0CE-ECAF7F8B8807}"/>
              </a:ext>
            </a:extLst>
          </p:cNvPr>
          <p:cNvSpPr/>
          <p:nvPr/>
        </p:nvSpPr>
        <p:spPr>
          <a:xfrm>
            <a:off x="12389346" y="3353745"/>
            <a:ext cx="1428585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ELÉCTRICO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2" name="Rectángulo 101">
            <a:extLst>
              <a:ext uri="{FF2B5EF4-FFF2-40B4-BE49-F238E27FC236}">
                <a16:creationId xmlns:a16="http://schemas.microsoft.com/office/drawing/2014/main" id="{0BA00DED-400B-985F-4586-BF1024E37AD5}"/>
              </a:ext>
            </a:extLst>
          </p:cNvPr>
          <p:cNvSpPr/>
          <p:nvPr/>
        </p:nvSpPr>
        <p:spPr>
          <a:xfrm>
            <a:off x="12389346" y="3748079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GRÚA HORQUILLA OPERANDO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id="{7EA9E38D-6974-6413-A802-2218A1967F9A}"/>
              </a:ext>
            </a:extLst>
          </p:cNvPr>
          <p:cNvSpPr/>
          <p:nvPr/>
        </p:nvSpPr>
        <p:spPr>
          <a:xfrm>
            <a:off x="12394844" y="415300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CAÍDA AL MISMO NUVEL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6" name="Rectángulo 105">
            <a:extLst>
              <a:ext uri="{FF2B5EF4-FFF2-40B4-BE49-F238E27FC236}">
                <a16:creationId xmlns:a16="http://schemas.microsoft.com/office/drawing/2014/main" id="{CD2783AD-E1E4-5181-2BED-89169BF2565F}"/>
              </a:ext>
            </a:extLst>
          </p:cNvPr>
          <p:cNvSpPr/>
          <p:nvPr/>
        </p:nvSpPr>
        <p:spPr>
          <a:xfrm>
            <a:off x="12419392" y="462144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DE INCENDIOS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20" name="Marcador de contenido 4">
            <a:extLst>
              <a:ext uri="{FF2B5EF4-FFF2-40B4-BE49-F238E27FC236}">
                <a16:creationId xmlns:a16="http://schemas.microsoft.com/office/drawing/2014/main" id="{B4908F83-4FE5-EED6-4EB0-8AF524EB9C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9907" y="6809801"/>
            <a:ext cx="431412" cy="431412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34183ABC-757E-4074-6984-94E33731D2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013" y="4481857"/>
            <a:ext cx="458558" cy="457468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79558B8F-F21D-0C93-9219-CF7287A7328E}"/>
              </a:ext>
            </a:extLst>
          </p:cNvPr>
          <p:cNvSpPr/>
          <p:nvPr/>
        </p:nvSpPr>
        <p:spPr>
          <a:xfrm>
            <a:off x="12411319" y="513693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PISO RESBALADIZO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2D71883C-74EE-C195-C0AB-9E21EC5BF6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066" y="5468430"/>
            <a:ext cx="400251" cy="399300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A35C5DA9-9B0B-8C93-C808-D6219A415878}"/>
              </a:ext>
            </a:extLst>
          </p:cNvPr>
          <p:cNvSpPr/>
          <p:nvPr/>
        </p:nvSpPr>
        <p:spPr>
          <a:xfrm>
            <a:off x="12416817" y="5541863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CAÍDA DE OBJETOS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DF722B66-E660-AC8C-630C-E504369DF3D4}"/>
              </a:ext>
            </a:extLst>
          </p:cNvPr>
          <p:cNvSpPr/>
          <p:nvPr/>
        </p:nvSpPr>
        <p:spPr>
          <a:xfrm>
            <a:off x="12441365" y="6010303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RIESGOS CONTACTO TÉRMICO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id="{174FF64E-230E-E304-40DD-7F83174937FA}"/>
              </a:ext>
            </a:extLst>
          </p:cNvPr>
          <p:cNvSpPr/>
          <p:nvPr/>
        </p:nvSpPr>
        <p:spPr>
          <a:xfrm>
            <a:off x="12439901" y="6509637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CARGA SUSPENDIDA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807D3B34-B54E-C86E-3137-BE7B0A33A6EE}"/>
              </a:ext>
            </a:extLst>
          </p:cNvPr>
          <p:cNvSpPr/>
          <p:nvPr/>
        </p:nvSpPr>
        <p:spPr>
          <a:xfrm>
            <a:off x="12445399" y="691456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CAÍDAS DISTINTO NIVEL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1">
            <a:extLst>
              <a:ext uri="{FF2B5EF4-FFF2-40B4-BE49-F238E27FC236}">
                <a16:creationId xmlns:a16="http://schemas.microsoft.com/office/drawing/2014/main" id="{127DD642-8A0B-D599-4BDB-48E10D89E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068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26E88304-81D6-842C-DD34-F42072F681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7068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pic>
        <p:nvPicPr>
          <p:cNvPr id="59" name="Imagen 58">
            <a:extLst>
              <a:ext uri="{FF2B5EF4-FFF2-40B4-BE49-F238E27FC236}">
                <a16:creationId xmlns:a16="http://schemas.microsoft.com/office/drawing/2014/main" id="{F61F644C-E7F9-4A66-D6BA-C9C91E18FC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76474" y="4036809"/>
            <a:ext cx="512872" cy="45292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9A989C89-5C85-0646-4C20-87C8F398E3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7916" y="4944489"/>
            <a:ext cx="504468" cy="468312"/>
          </a:xfrm>
          <a:prstGeom prst="rect">
            <a:avLst/>
          </a:prstGeom>
        </p:spPr>
      </p:pic>
      <p:pic>
        <p:nvPicPr>
          <p:cNvPr id="62" name="Imagen 61">
            <a:extLst>
              <a:ext uri="{FF2B5EF4-FFF2-40B4-BE49-F238E27FC236}">
                <a16:creationId xmlns:a16="http://schemas.microsoft.com/office/drawing/2014/main" id="{B89A4D21-495F-72F1-31D7-2E7BAF4BE9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914867" y="6298733"/>
            <a:ext cx="525766" cy="559362"/>
          </a:xfrm>
          <a:prstGeom prst="rect">
            <a:avLst/>
          </a:prstGeom>
        </p:spPr>
      </p:pic>
      <p:pic>
        <p:nvPicPr>
          <p:cNvPr id="70" name="Imagen 69">
            <a:extLst>
              <a:ext uri="{FF2B5EF4-FFF2-40B4-BE49-F238E27FC236}">
                <a16:creationId xmlns:a16="http://schemas.microsoft.com/office/drawing/2014/main" id="{7876BEDC-0DBB-4974-433F-E073B0881F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68496" y="3652173"/>
            <a:ext cx="553500" cy="494651"/>
          </a:xfrm>
          <a:prstGeom prst="rect">
            <a:avLst/>
          </a:prstGeom>
        </p:spPr>
      </p:pic>
      <p:pic>
        <p:nvPicPr>
          <p:cNvPr id="76" name="Imagen 75">
            <a:extLst>
              <a:ext uri="{FF2B5EF4-FFF2-40B4-BE49-F238E27FC236}">
                <a16:creationId xmlns:a16="http://schemas.microsoft.com/office/drawing/2014/main" id="{C80E6922-F2AA-3F15-9A3F-F61C60B65DC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43630" y="4022546"/>
            <a:ext cx="608302" cy="551331"/>
          </a:xfrm>
          <a:prstGeom prst="rect">
            <a:avLst/>
          </a:prstGeom>
        </p:spPr>
      </p:pic>
      <p:pic>
        <p:nvPicPr>
          <p:cNvPr id="84" name="Imagen 83">
            <a:extLst>
              <a:ext uri="{FF2B5EF4-FFF2-40B4-BE49-F238E27FC236}">
                <a16:creationId xmlns:a16="http://schemas.microsoft.com/office/drawing/2014/main" id="{73D7A317-7DB0-9876-E5A4-96D2A9395C6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15474" y="3171383"/>
            <a:ext cx="528783" cy="493012"/>
          </a:xfrm>
          <a:prstGeom prst="rect">
            <a:avLst/>
          </a:prstGeom>
        </p:spPr>
      </p:pic>
      <p:grpSp>
        <p:nvGrpSpPr>
          <p:cNvPr id="29" name="Grupo 28">
            <a:extLst>
              <a:ext uri="{FF2B5EF4-FFF2-40B4-BE49-F238E27FC236}">
                <a16:creationId xmlns:a16="http://schemas.microsoft.com/office/drawing/2014/main" id="{3D2F6106-2940-D20B-3250-F12556F3F4AC}"/>
              </a:ext>
            </a:extLst>
          </p:cNvPr>
          <p:cNvGrpSpPr/>
          <p:nvPr/>
        </p:nvGrpSpPr>
        <p:grpSpPr>
          <a:xfrm>
            <a:off x="12195930" y="8114459"/>
            <a:ext cx="5325085" cy="1008958"/>
            <a:chOff x="12087589" y="7717226"/>
            <a:chExt cx="4614760" cy="874371"/>
          </a:xfrm>
        </p:grpSpPr>
        <p:sp>
          <p:nvSpPr>
            <p:cNvPr id="38" name="Rectángulo 37">
              <a:extLst>
                <a:ext uri="{FF2B5EF4-FFF2-40B4-BE49-F238E27FC236}">
                  <a16:creationId xmlns:a16="http://schemas.microsoft.com/office/drawing/2014/main" id="{AC0ABD69-BB80-9A59-8015-6CB2FD12EF50}"/>
                </a:ext>
              </a:extLst>
            </p:cNvPr>
            <p:cNvSpPr/>
            <p:nvPr/>
          </p:nvSpPr>
          <p:spPr>
            <a:xfrm>
              <a:off x="12542547" y="7795857"/>
              <a:ext cx="1428585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INTOLERABLE, 4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ángulo 39">
              <a:extLst>
                <a:ext uri="{FF2B5EF4-FFF2-40B4-BE49-F238E27FC236}">
                  <a16:creationId xmlns:a16="http://schemas.microsoft.com/office/drawing/2014/main" id="{DCB4830F-3BEA-6026-DCBF-1721BD77CFD9}"/>
                </a:ext>
              </a:extLst>
            </p:cNvPr>
            <p:cNvSpPr/>
            <p:nvPr/>
          </p:nvSpPr>
          <p:spPr>
            <a:xfrm>
              <a:off x="12534932" y="8275490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IMPORTANTE, 3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352CB087-5596-82E1-1821-3313B33DBA13}"/>
                </a:ext>
              </a:extLst>
            </p:cNvPr>
            <p:cNvSpPr/>
            <p:nvPr/>
          </p:nvSpPr>
          <p:spPr>
            <a:xfrm>
              <a:off x="14675456" y="7810389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MODERADO, 2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Elipse 43">
              <a:extLst>
                <a:ext uri="{FF2B5EF4-FFF2-40B4-BE49-F238E27FC236}">
                  <a16:creationId xmlns:a16="http://schemas.microsoft.com/office/drawing/2014/main" id="{50AC461F-5C4F-03F1-06C8-669CC38C9604}"/>
                </a:ext>
              </a:extLst>
            </p:cNvPr>
            <p:cNvSpPr/>
            <p:nvPr/>
          </p:nvSpPr>
          <p:spPr>
            <a:xfrm>
              <a:off x="12090592" y="7717226"/>
              <a:ext cx="395827" cy="395827"/>
            </a:xfrm>
            <a:prstGeom prst="ellipse">
              <a:avLst/>
            </a:prstGeom>
            <a:solidFill>
              <a:srgbClr val="EA332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45" name="Elipse 44">
              <a:extLst>
                <a:ext uri="{FF2B5EF4-FFF2-40B4-BE49-F238E27FC236}">
                  <a16:creationId xmlns:a16="http://schemas.microsoft.com/office/drawing/2014/main" id="{E2BF289A-4488-C9EC-D17D-C217C34F2E9F}"/>
                </a:ext>
              </a:extLst>
            </p:cNvPr>
            <p:cNvSpPr/>
            <p:nvPr/>
          </p:nvSpPr>
          <p:spPr>
            <a:xfrm>
              <a:off x="12087589" y="8193057"/>
              <a:ext cx="395827" cy="395827"/>
            </a:xfrm>
            <a:prstGeom prst="ellipse">
              <a:avLst/>
            </a:prstGeom>
            <a:solidFill>
              <a:srgbClr val="F5C24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6" name="Elipse 45">
              <a:extLst>
                <a:ext uri="{FF2B5EF4-FFF2-40B4-BE49-F238E27FC236}">
                  <a16:creationId xmlns:a16="http://schemas.microsoft.com/office/drawing/2014/main" id="{3C69E31E-4F81-4A74-696F-DBD838870ACC}"/>
                </a:ext>
              </a:extLst>
            </p:cNvPr>
            <p:cNvSpPr/>
            <p:nvPr/>
          </p:nvSpPr>
          <p:spPr>
            <a:xfrm>
              <a:off x="14215791" y="7730890"/>
              <a:ext cx="395827" cy="395827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C5FB178C-1ED3-57D6-739F-A60C9D988C59}"/>
                </a:ext>
              </a:extLst>
            </p:cNvPr>
            <p:cNvSpPr/>
            <p:nvPr/>
          </p:nvSpPr>
          <p:spPr>
            <a:xfrm>
              <a:off x="14675456" y="8275269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TOLERABLE, 1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5708C633-A93D-E9FD-A4CF-27955E623521}"/>
                </a:ext>
              </a:extLst>
            </p:cNvPr>
            <p:cNvSpPr/>
            <p:nvPr/>
          </p:nvSpPr>
          <p:spPr>
            <a:xfrm>
              <a:off x="14215791" y="8195770"/>
              <a:ext cx="395827" cy="395827"/>
            </a:xfrm>
            <a:prstGeom prst="ellipse">
              <a:avLst/>
            </a:prstGeom>
            <a:solidFill>
              <a:srgbClr val="75FB4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55" name="Imagen 54">
            <a:extLst>
              <a:ext uri="{FF2B5EF4-FFF2-40B4-BE49-F238E27FC236}">
                <a16:creationId xmlns:a16="http://schemas.microsoft.com/office/drawing/2014/main" id="{B9D773D0-B425-F59E-005D-5FE2C70BB1A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2244" y="4493893"/>
            <a:ext cx="458559" cy="457470"/>
          </a:xfrm>
          <a:prstGeom prst="rect">
            <a:avLst/>
          </a:prstGeom>
        </p:spPr>
      </p:pic>
      <p:pic>
        <p:nvPicPr>
          <p:cNvPr id="79" name="Imagen 78">
            <a:extLst>
              <a:ext uri="{FF2B5EF4-FFF2-40B4-BE49-F238E27FC236}">
                <a16:creationId xmlns:a16="http://schemas.microsoft.com/office/drawing/2014/main" id="{DB2CACB0-4969-DF9D-2BB2-9D52D8884EC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288" y="5859262"/>
            <a:ext cx="439472" cy="439472"/>
          </a:xfrm>
          <a:prstGeom prst="rect">
            <a:avLst/>
          </a:prstGeom>
        </p:spPr>
      </p:pic>
      <p:pic>
        <p:nvPicPr>
          <p:cNvPr id="127" name="Imagen 126">
            <a:extLst>
              <a:ext uri="{FF2B5EF4-FFF2-40B4-BE49-F238E27FC236}">
                <a16:creationId xmlns:a16="http://schemas.microsoft.com/office/drawing/2014/main" id="{1641E8D8-2BBF-A640-ABB4-24AC0A67379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143" y="4932028"/>
            <a:ext cx="458559" cy="458559"/>
          </a:xfrm>
          <a:prstGeom prst="rect">
            <a:avLst/>
          </a:prstGeom>
        </p:spPr>
      </p:pic>
      <p:sp>
        <p:nvSpPr>
          <p:cNvPr id="128" name="Rectángulo 127">
            <a:extLst>
              <a:ext uri="{FF2B5EF4-FFF2-40B4-BE49-F238E27FC236}">
                <a16:creationId xmlns:a16="http://schemas.microsoft.com/office/drawing/2014/main" id="{1FD32F2C-8F21-4763-1A66-20642BFD5B4A}"/>
              </a:ext>
            </a:extLst>
          </p:cNvPr>
          <p:cNvSpPr/>
          <p:nvPr/>
        </p:nvSpPr>
        <p:spPr>
          <a:xfrm>
            <a:off x="14723748" y="5050228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SOBRECARGA POSTURAL (TRABAJO DE PIE)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4C069CC-30B5-A68F-8B70-D812CE139706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95657" y="3709830"/>
            <a:ext cx="11082130" cy="397892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4D7585A-92DF-9DF1-A694-207F2E7DE8B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142" y="5390587"/>
            <a:ext cx="458559" cy="458559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B0594551-607E-216F-984A-71C7FF93EE23}"/>
              </a:ext>
            </a:extLst>
          </p:cNvPr>
          <p:cNvSpPr/>
          <p:nvPr/>
        </p:nvSpPr>
        <p:spPr>
          <a:xfrm>
            <a:off x="14693702" y="5537822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 PSICOSOCIAL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EC30CA4F-2F37-11F4-2F7E-540810E0CE1A}"/>
              </a:ext>
            </a:extLst>
          </p:cNvPr>
          <p:cNvGrpSpPr/>
          <p:nvPr/>
        </p:nvGrpSpPr>
        <p:grpSpPr>
          <a:xfrm>
            <a:off x="2323649" y="2375595"/>
            <a:ext cx="511155" cy="511155"/>
            <a:chOff x="2323649" y="2375595"/>
            <a:chExt cx="511155" cy="51115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990D1084-DD56-3F85-4561-FDF75F623E7D}"/>
                </a:ext>
              </a:extLst>
            </p:cNvPr>
            <p:cNvSpPr/>
            <p:nvPr/>
          </p:nvSpPr>
          <p:spPr>
            <a:xfrm>
              <a:off x="2323649" y="2375595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266196C0-3E16-3339-07B3-303501F89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1566" y="2375595"/>
              <a:ext cx="435320" cy="435320"/>
            </a:xfrm>
            <a:prstGeom prst="rect">
              <a:avLst/>
            </a:prstGeom>
          </p:spPr>
        </p:pic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49698BEA-5AEC-1553-7074-FB529305AEF3}"/>
              </a:ext>
            </a:extLst>
          </p:cNvPr>
          <p:cNvGrpSpPr/>
          <p:nvPr/>
        </p:nvGrpSpPr>
        <p:grpSpPr>
          <a:xfrm>
            <a:off x="3670667" y="4298211"/>
            <a:ext cx="511155" cy="542265"/>
            <a:chOff x="4737467" y="2279404"/>
            <a:chExt cx="511155" cy="542265"/>
          </a:xfrm>
        </p:grpSpPr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F3FE3654-7FB7-07E6-BBC8-2F9272A2268C}"/>
                </a:ext>
              </a:extLst>
            </p:cNvPr>
            <p:cNvSpPr/>
            <p:nvPr/>
          </p:nvSpPr>
          <p:spPr>
            <a:xfrm>
              <a:off x="4737467" y="2310514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F32A64AF-5B47-275A-A756-AF4B73670E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1617" y="2279404"/>
              <a:ext cx="458558" cy="457468"/>
            </a:xfrm>
            <a:prstGeom prst="rect">
              <a:avLst/>
            </a:prstGeom>
          </p:spPr>
        </p:pic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D7D6ADDD-31DB-D618-43BE-599D5DA52BA8}"/>
              </a:ext>
            </a:extLst>
          </p:cNvPr>
          <p:cNvGrpSpPr/>
          <p:nvPr/>
        </p:nvGrpSpPr>
        <p:grpSpPr>
          <a:xfrm>
            <a:off x="5111540" y="4302362"/>
            <a:ext cx="511155" cy="542265"/>
            <a:chOff x="4737467" y="2279404"/>
            <a:chExt cx="511155" cy="54226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D9D03ABE-B97D-A101-4F70-B802BE06669A}"/>
                </a:ext>
              </a:extLst>
            </p:cNvPr>
            <p:cNvSpPr/>
            <p:nvPr/>
          </p:nvSpPr>
          <p:spPr>
            <a:xfrm>
              <a:off x="4737467" y="2310514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F734889D-0322-1BB9-4AF7-C6E2BEDBB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1617" y="2279404"/>
              <a:ext cx="458558" cy="457468"/>
            </a:xfrm>
            <a:prstGeom prst="rect">
              <a:avLst/>
            </a:prstGeom>
          </p:spPr>
        </p:pic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B55E9CE3-2FE4-6CF4-8B88-35BDEA3D4601}"/>
              </a:ext>
            </a:extLst>
          </p:cNvPr>
          <p:cNvGrpSpPr/>
          <p:nvPr/>
        </p:nvGrpSpPr>
        <p:grpSpPr>
          <a:xfrm>
            <a:off x="6297954" y="4313765"/>
            <a:ext cx="511155" cy="542265"/>
            <a:chOff x="4737467" y="2279404"/>
            <a:chExt cx="511155" cy="54226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910BAA0-D47C-2099-FF10-70052170A3D9}"/>
                </a:ext>
              </a:extLst>
            </p:cNvPr>
            <p:cNvSpPr/>
            <p:nvPr/>
          </p:nvSpPr>
          <p:spPr>
            <a:xfrm>
              <a:off x="4737467" y="2310514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C937CED3-8A3B-4A46-151B-455FB46C0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1617" y="2279404"/>
              <a:ext cx="458558" cy="457468"/>
            </a:xfrm>
            <a:prstGeom prst="rect">
              <a:avLst/>
            </a:prstGeom>
          </p:spPr>
        </p:pic>
      </p:grpSp>
      <p:grpSp>
        <p:nvGrpSpPr>
          <p:cNvPr id="28" name="Grupo 27">
            <a:extLst>
              <a:ext uri="{FF2B5EF4-FFF2-40B4-BE49-F238E27FC236}">
                <a16:creationId xmlns:a16="http://schemas.microsoft.com/office/drawing/2014/main" id="{E470C75A-5ED2-FB39-7604-4BFC9C0BB704}"/>
              </a:ext>
            </a:extLst>
          </p:cNvPr>
          <p:cNvGrpSpPr/>
          <p:nvPr/>
        </p:nvGrpSpPr>
        <p:grpSpPr>
          <a:xfrm>
            <a:off x="8431222" y="5727697"/>
            <a:ext cx="511155" cy="515365"/>
            <a:chOff x="4303459" y="2351379"/>
            <a:chExt cx="511155" cy="515365"/>
          </a:xfrm>
        </p:grpSpPr>
        <p:sp>
          <p:nvSpPr>
            <p:cNvPr id="32" name="Elipse 31">
              <a:extLst>
                <a:ext uri="{FF2B5EF4-FFF2-40B4-BE49-F238E27FC236}">
                  <a16:creationId xmlns:a16="http://schemas.microsoft.com/office/drawing/2014/main" id="{14CDA1E5-1463-5F8A-B90C-BF6AB6A0D6AB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33" name="Imagen 32">
              <a:extLst>
                <a:ext uri="{FF2B5EF4-FFF2-40B4-BE49-F238E27FC236}">
                  <a16:creationId xmlns:a16="http://schemas.microsoft.com/office/drawing/2014/main" id="{BBEBC5BC-AEE1-FF5E-C429-5157A698E9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C3E84E90-485B-E27A-1E85-C14003D1F10F}"/>
              </a:ext>
            </a:extLst>
          </p:cNvPr>
          <p:cNvGrpSpPr/>
          <p:nvPr/>
        </p:nvGrpSpPr>
        <p:grpSpPr>
          <a:xfrm>
            <a:off x="3734531" y="5699293"/>
            <a:ext cx="511155" cy="515365"/>
            <a:chOff x="4303459" y="2351379"/>
            <a:chExt cx="511155" cy="515365"/>
          </a:xfrm>
        </p:grpSpPr>
        <p:sp>
          <p:nvSpPr>
            <p:cNvPr id="37" name="Elipse 36">
              <a:extLst>
                <a:ext uri="{FF2B5EF4-FFF2-40B4-BE49-F238E27FC236}">
                  <a16:creationId xmlns:a16="http://schemas.microsoft.com/office/drawing/2014/main" id="{06C13732-905B-8A88-FFEE-AC2404725CAB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9149B7A4-1DAA-497C-D48D-39BE6B8BA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F7926B14-E2F1-73F7-E5F2-8BE8E7B5AD0A}"/>
              </a:ext>
            </a:extLst>
          </p:cNvPr>
          <p:cNvGrpSpPr/>
          <p:nvPr/>
        </p:nvGrpSpPr>
        <p:grpSpPr>
          <a:xfrm>
            <a:off x="7318251" y="6858095"/>
            <a:ext cx="511155" cy="515365"/>
            <a:chOff x="4303459" y="2351379"/>
            <a:chExt cx="511155" cy="515365"/>
          </a:xfrm>
        </p:grpSpPr>
        <p:sp>
          <p:nvSpPr>
            <p:cNvPr id="43" name="Elipse 42">
              <a:extLst>
                <a:ext uri="{FF2B5EF4-FFF2-40B4-BE49-F238E27FC236}">
                  <a16:creationId xmlns:a16="http://schemas.microsoft.com/office/drawing/2014/main" id="{2BB4B740-A302-8A97-90A9-7AE3426E5C8D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47" name="Imagen 46">
              <a:extLst>
                <a:ext uri="{FF2B5EF4-FFF2-40B4-BE49-F238E27FC236}">
                  <a16:creationId xmlns:a16="http://schemas.microsoft.com/office/drawing/2014/main" id="{98657EB8-F367-CDE4-12A4-8EA5EBB92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48" name="Grupo 47">
            <a:extLst>
              <a:ext uri="{FF2B5EF4-FFF2-40B4-BE49-F238E27FC236}">
                <a16:creationId xmlns:a16="http://schemas.microsoft.com/office/drawing/2014/main" id="{4938248D-72F2-CE17-35C1-38302F52AA3E}"/>
              </a:ext>
            </a:extLst>
          </p:cNvPr>
          <p:cNvGrpSpPr/>
          <p:nvPr/>
        </p:nvGrpSpPr>
        <p:grpSpPr>
          <a:xfrm>
            <a:off x="6918335" y="4329321"/>
            <a:ext cx="511155" cy="515365"/>
            <a:chOff x="4303459" y="2351379"/>
            <a:chExt cx="511155" cy="515365"/>
          </a:xfrm>
        </p:grpSpPr>
        <p:sp>
          <p:nvSpPr>
            <p:cNvPr id="53" name="Elipse 52">
              <a:extLst>
                <a:ext uri="{FF2B5EF4-FFF2-40B4-BE49-F238E27FC236}">
                  <a16:creationId xmlns:a16="http://schemas.microsoft.com/office/drawing/2014/main" id="{2DC8681F-EF67-D0A5-27A1-4491384FCFBF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54" name="Imagen 53">
              <a:extLst>
                <a:ext uri="{FF2B5EF4-FFF2-40B4-BE49-F238E27FC236}">
                  <a16:creationId xmlns:a16="http://schemas.microsoft.com/office/drawing/2014/main" id="{8A7CF037-E841-0CF3-F246-3673BBA74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5968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A7AF0-01FE-D927-2284-09FC66F64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E9A74D3-CDDC-9D07-1320-85F96998FC21}"/>
              </a:ext>
            </a:extLst>
          </p:cNvPr>
          <p:cNvSpPr/>
          <p:nvPr/>
        </p:nvSpPr>
        <p:spPr>
          <a:xfrm>
            <a:off x="0" y="1"/>
            <a:ext cx="17068800" cy="146729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52EE147-E13E-346B-8E09-0610934578C3}"/>
              </a:ext>
            </a:extLst>
          </p:cNvPr>
          <p:cNvSpPr txBox="1"/>
          <p:nvPr/>
        </p:nvSpPr>
        <p:spPr>
          <a:xfrm>
            <a:off x="493295" y="225816"/>
            <a:ext cx="12155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MAPA DE RIESGOS </a:t>
            </a:r>
            <a:endParaRPr lang="es-CL" sz="6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5798BC0-06FC-4DF4-C922-E893AF9FBE0D}"/>
              </a:ext>
            </a:extLst>
          </p:cNvPr>
          <p:cNvSpPr/>
          <p:nvPr/>
        </p:nvSpPr>
        <p:spPr>
          <a:xfrm>
            <a:off x="11858626" y="1497979"/>
            <a:ext cx="4866805" cy="2214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DATOS EMPRESA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E28D2F0-C061-B527-93C6-8EB441FBA145}"/>
              </a:ext>
            </a:extLst>
          </p:cNvPr>
          <p:cNvSpPr/>
          <p:nvPr/>
        </p:nvSpPr>
        <p:spPr>
          <a:xfrm>
            <a:off x="11858626" y="1812230"/>
            <a:ext cx="4866804" cy="9434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DATOS EMPRESA: XXXXXXX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DIRECCIÓN: XXXXXXXXXXX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ÁREA: BODEGA Y TALLER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CÓDIGO: PPT 11.8</a:t>
            </a:r>
          </a:p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VERSIÓN: 2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D4336D8-222C-A40A-29DE-F6DFA4161F02}"/>
              </a:ext>
            </a:extLst>
          </p:cNvPr>
          <p:cNvSpPr/>
          <p:nvPr/>
        </p:nvSpPr>
        <p:spPr>
          <a:xfrm>
            <a:off x="11858309" y="2850536"/>
            <a:ext cx="4866803" cy="23967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RIESGOS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86881D0-6198-71E6-424D-2AA478137195}"/>
              </a:ext>
            </a:extLst>
          </p:cNvPr>
          <p:cNvSpPr/>
          <p:nvPr/>
        </p:nvSpPr>
        <p:spPr>
          <a:xfrm>
            <a:off x="11858309" y="3131513"/>
            <a:ext cx="4866804" cy="4413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14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7057B281-FDDA-AE8A-4927-17CF56F42210}"/>
              </a:ext>
            </a:extLst>
          </p:cNvPr>
          <p:cNvSpPr/>
          <p:nvPr/>
        </p:nvSpPr>
        <p:spPr>
          <a:xfrm>
            <a:off x="11858309" y="7711935"/>
            <a:ext cx="4866804" cy="24186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latin typeface="Century Gothic" panose="020B0502020202020204" pitchFamily="34" charset="0"/>
              </a:rPr>
              <a:t>NIVEL DE RIESGO</a:t>
            </a:r>
            <a:endParaRPr lang="es-CL" sz="800" b="1" dirty="0">
              <a:latin typeface="Century Gothic" panose="020B0502020202020204" pitchFamily="34" charset="0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8B0CBDF0-002B-F6D9-0A1F-CCCD69F5F99D}"/>
              </a:ext>
            </a:extLst>
          </p:cNvPr>
          <p:cNvSpPr/>
          <p:nvPr/>
        </p:nvSpPr>
        <p:spPr>
          <a:xfrm>
            <a:off x="11858310" y="8006253"/>
            <a:ext cx="4866803" cy="12253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14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3" name="Rectángulo 92">
            <a:extLst>
              <a:ext uri="{FF2B5EF4-FFF2-40B4-BE49-F238E27FC236}">
                <a16:creationId xmlns:a16="http://schemas.microsoft.com/office/drawing/2014/main" id="{B13596FF-98FE-7A96-E637-3A585FCCFD83}"/>
              </a:ext>
            </a:extLst>
          </p:cNvPr>
          <p:cNvSpPr/>
          <p:nvPr/>
        </p:nvSpPr>
        <p:spPr>
          <a:xfrm>
            <a:off x="14693702" y="3347563"/>
            <a:ext cx="1428585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 DE ATRAPAMIENTO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4" name="Rectángulo 93">
            <a:extLst>
              <a:ext uri="{FF2B5EF4-FFF2-40B4-BE49-F238E27FC236}">
                <a16:creationId xmlns:a16="http://schemas.microsoft.com/office/drawing/2014/main" id="{B7E5ABAC-A5F7-51B2-1661-8663E2D514E1}"/>
              </a:ext>
            </a:extLst>
          </p:cNvPr>
          <p:cNvSpPr/>
          <p:nvPr/>
        </p:nvSpPr>
        <p:spPr>
          <a:xfrm>
            <a:off x="14693702" y="3741897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 DE DERRUMBE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id="{FC103106-3C11-FC82-15AE-BACEFFC6947D}"/>
              </a:ext>
            </a:extLst>
          </p:cNvPr>
          <p:cNvSpPr/>
          <p:nvPr/>
        </p:nvSpPr>
        <p:spPr>
          <a:xfrm>
            <a:off x="14699200" y="414682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TRÁNSITO VEHICULAR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8" name="Rectángulo 97">
            <a:extLst>
              <a:ext uri="{FF2B5EF4-FFF2-40B4-BE49-F238E27FC236}">
                <a16:creationId xmlns:a16="http://schemas.microsoft.com/office/drawing/2014/main" id="{85214730-A758-A1EC-03F3-1D78114C0A3B}"/>
              </a:ext>
            </a:extLst>
          </p:cNvPr>
          <p:cNvSpPr/>
          <p:nvPr/>
        </p:nvSpPr>
        <p:spPr>
          <a:xfrm>
            <a:off x="14723748" y="461526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CHOQUE CONTRA OBJETOS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9" name="Imagen 98">
            <a:extLst>
              <a:ext uri="{FF2B5EF4-FFF2-40B4-BE49-F238E27FC236}">
                <a16:creationId xmlns:a16="http://schemas.microsoft.com/office/drawing/2014/main" id="{0AE61C68-B99C-1758-3C8F-875E3DC9B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0122" y="3244604"/>
            <a:ext cx="434259" cy="434259"/>
          </a:xfrm>
          <a:prstGeom prst="rect">
            <a:avLst/>
          </a:prstGeom>
        </p:spPr>
      </p:pic>
      <p:pic>
        <p:nvPicPr>
          <p:cNvPr id="100" name="Imagen 99">
            <a:extLst>
              <a:ext uri="{FF2B5EF4-FFF2-40B4-BE49-F238E27FC236}">
                <a16:creationId xmlns:a16="http://schemas.microsoft.com/office/drawing/2014/main" id="{C70A62F4-14ED-7E49-A5CC-83EDFBC69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9511" y="3657385"/>
            <a:ext cx="434259" cy="434259"/>
          </a:xfrm>
          <a:prstGeom prst="rect">
            <a:avLst/>
          </a:prstGeom>
        </p:spPr>
      </p:pic>
      <p:sp>
        <p:nvSpPr>
          <p:cNvPr id="101" name="Rectángulo 100">
            <a:extLst>
              <a:ext uri="{FF2B5EF4-FFF2-40B4-BE49-F238E27FC236}">
                <a16:creationId xmlns:a16="http://schemas.microsoft.com/office/drawing/2014/main" id="{DED7B1D6-311A-D723-2705-3DE0578BC3B8}"/>
              </a:ext>
            </a:extLst>
          </p:cNvPr>
          <p:cNvSpPr/>
          <p:nvPr/>
        </p:nvSpPr>
        <p:spPr>
          <a:xfrm>
            <a:off x="12389346" y="3353745"/>
            <a:ext cx="1428585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ELÉCTRICO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2" name="Rectángulo 101">
            <a:extLst>
              <a:ext uri="{FF2B5EF4-FFF2-40B4-BE49-F238E27FC236}">
                <a16:creationId xmlns:a16="http://schemas.microsoft.com/office/drawing/2014/main" id="{1F3DB916-35F8-0524-8615-F7360E73FC4D}"/>
              </a:ext>
            </a:extLst>
          </p:cNvPr>
          <p:cNvSpPr/>
          <p:nvPr/>
        </p:nvSpPr>
        <p:spPr>
          <a:xfrm>
            <a:off x="12389346" y="3748079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GRÚA HORQUILLA OPERANDO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id="{0AED345B-DE58-5289-8BC5-D296432A9FE3}"/>
              </a:ext>
            </a:extLst>
          </p:cNvPr>
          <p:cNvSpPr/>
          <p:nvPr/>
        </p:nvSpPr>
        <p:spPr>
          <a:xfrm>
            <a:off x="12394844" y="415300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CAÍDA AL MISMO NUVEL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6" name="Rectángulo 105">
            <a:extLst>
              <a:ext uri="{FF2B5EF4-FFF2-40B4-BE49-F238E27FC236}">
                <a16:creationId xmlns:a16="http://schemas.microsoft.com/office/drawing/2014/main" id="{17B09CF8-C643-BF37-1BD6-4575A4F8D6A0}"/>
              </a:ext>
            </a:extLst>
          </p:cNvPr>
          <p:cNvSpPr/>
          <p:nvPr/>
        </p:nvSpPr>
        <p:spPr>
          <a:xfrm>
            <a:off x="12419392" y="462144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DE INCENDIOS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20" name="Marcador de contenido 4">
            <a:extLst>
              <a:ext uri="{FF2B5EF4-FFF2-40B4-BE49-F238E27FC236}">
                <a16:creationId xmlns:a16="http://schemas.microsoft.com/office/drawing/2014/main" id="{40FE495C-BC8C-A0CC-10F9-33E27F02E9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9907" y="6809801"/>
            <a:ext cx="431412" cy="431412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BC33FAA7-EB35-F111-71E4-1F031C8F64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013" y="4481857"/>
            <a:ext cx="458558" cy="457468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6853E7CD-1827-ECBB-7457-B0E6ABD384C3}"/>
              </a:ext>
            </a:extLst>
          </p:cNvPr>
          <p:cNvSpPr/>
          <p:nvPr/>
        </p:nvSpPr>
        <p:spPr>
          <a:xfrm>
            <a:off x="12411319" y="5136936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PISO RESBALADIZO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02F44A9B-B3BD-F94D-A3FC-B73FB73F92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066" y="5468430"/>
            <a:ext cx="400251" cy="399300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13D08D7D-DE70-A01C-726A-CE9BD464F977}"/>
              </a:ext>
            </a:extLst>
          </p:cNvPr>
          <p:cNvSpPr/>
          <p:nvPr/>
        </p:nvSpPr>
        <p:spPr>
          <a:xfrm>
            <a:off x="12416817" y="5541863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PELIGRO CAÍDA DE OBJETOS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41208323-7492-B359-64C5-47B601B81E24}"/>
              </a:ext>
            </a:extLst>
          </p:cNvPr>
          <p:cNvSpPr/>
          <p:nvPr/>
        </p:nvSpPr>
        <p:spPr>
          <a:xfrm>
            <a:off x="12441365" y="6010303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RIESGOS CONTACTO TÉRMICO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id="{30B6433F-DBAB-7AC1-27B6-07F9179F4679}"/>
              </a:ext>
            </a:extLst>
          </p:cNvPr>
          <p:cNvSpPr/>
          <p:nvPr/>
        </p:nvSpPr>
        <p:spPr>
          <a:xfrm>
            <a:off x="12439901" y="6509637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CARGA SUSPENDIDA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6C33020C-EB5E-57B9-EB6B-36D4DAA8FCAD}"/>
              </a:ext>
            </a:extLst>
          </p:cNvPr>
          <p:cNvSpPr/>
          <p:nvPr/>
        </p:nvSpPr>
        <p:spPr>
          <a:xfrm>
            <a:off x="12445399" y="6914564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CAÍDAS DISTINTO NIVEL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1">
            <a:extLst>
              <a:ext uri="{FF2B5EF4-FFF2-40B4-BE49-F238E27FC236}">
                <a16:creationId xmlns:a16="http://schemas.microsoft.com/office/drawing/2014/main" id="{88EF2984-4A59-3224-8264-551D663D8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068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7FDBE9AB-C33E-CD88-7161-648DFCF2D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7068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pic>
        <p:nvPicPr>
          <p:cNvPr id="59" name="Imagen 58">
            <a:extLst>
              <a:ext uri="{FF2B5EF4-FFF2-40B4-BE49-F238E27FC236}">
                <a16:creationId xmlns:a16="http://schemas.microsoft.com/office/drawing/2014/main" id="{D27694AE-2A38-FB80-DD08-2441D421AA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76474" y="4036809"/>
            <a:ext cx="512872" cy="45292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D86A8F32-A43F-526B-222D-4737C0DF8E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7916" y="4944489"/>
            <a:ext cx="504468" cy="468312"/>
          </a:xfrm>
          <a:prstGeom prst="rect">
            <a:avLst/>
          </a:prstGeom>
        </p:spPr>
      </p:pic>
      <p:pic>
        <p:nvPicPr>
          <p:cNvPr id="62" name="Imagen 61">
            <a:extLst>
              <a:ext uri="{FF2B5EF4-FFF2-40B4-BE49-F238E27FC236}">
                <a16:creationId xmlns:a16="http://schemas.microsoft.com/office/drawing/2014/main" id="{1C02A959-1B3A-6762-DA44-4E8274E3BA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914867" y="6298733"/>
            <a:ext cx="525766" cy="559362"/>
          </a:xfrm>
          <a:prstGeom prst="rect">
            <a:avLst/>
          </a:prstGeom>
        </p:spPr>
      </p:pic>
      <p:pic>
        <p:nvPicPr>
          <p:cNvPr id="70" name="Imagen 69">
            <a:extLst>
              <a:ext uri="{FF2B5EF4-FFF2-40B4-BE49-F238E27FC236}">
                <a16:creationId xmlns:a16="http://schemas.microsoft.com/office/drawing/2014/main" id="{AA451AD1-EBA8-4CEB-4DC1-72B0C37926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98335" y="3651225"/>
            <a:ext cx="553500" cy="494651"/>
          </a:xfrm>
          <a:prstGeom prst="rect">
            <a:avLst/>
          </a:prstGeom>
        </p:spPr>
      </p:pic>
      <p:pic>
        <p:nvPicPr>
          <p:cNvPr id="76" name="Imagen 75">
            <a:extLst>
              <a:ext uri="{FF2B5EF4-FFF2-40B4-BE49-F238E27FC236}">
                <a16:creationId xmlns:a16="http://schemas.microsoft.com/office/drawing/2014/main" id="{D4674EA2-4E34-C9C5-1446-BEC1BB90D7A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43630" y="4022546"/>
            <a:ext cx="608302" cy="551331"/>
          </a:xfrm>
          <a:prstGeom prst="rect">
            <a:avLst/>
          </a:prstGeom>
        </p:spPr>
      </p:pic>
      <p:pic>
        <p:nvPicPr>
          <p:cNvPr id="84" name="Imagen 83">
            <a:extLst>
              <a:ext uri="{FF2B5EF4-FFF2-40B4-BE49-F238E27FC236}">
                <a16:creationId xmlns:a16="http://schemas.microsoft.com/office/drawing/2014/main" id="{F7482C25-3902-6BFD-AC29-591EEDDCB17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15474" y="3171383"/>
            <a:ext cx="528783" cy="493012"/>
          </a:xfrm>
          <a:prstGeom prst="rect">
            <a:avLst/>
          </a:prstGeom>
        </p:spPr>
      </p:pic>
      <p:grpSp>
        <p:nvGrpSpPr>
          <p:cNvPr id="29" name="Grupo 28">
            <a:extLst>
              <a:ext uri="{FF2B5EF4-FFF2-40B4-BE49-F238E27FC236}">
                <a16:creationId xmlns:a16="http://schemas.microsoft.com/office/drawing/2014/main" id="{C57F2F20-3E1D-0CA0-2199-12287A492B31}"/>
              </a:ext>
            </a:extLst>
          </p:cNvPr>
          <p:cNvGrpSpPr/>
          <p:nvPr/>
        </p:nvGrpSpPr>
        <p:grpSpPr>
          <a:xfrm>
            <a:off x="12195930" y="8114459"/>
            <a:ext cx="5325085" cy="1008958"/>
            <a:chOff x="12087589" y="7717226"/>
            <a:chExt cx="4614760" cy="874371"/>
          </a:xfrm>
        </p:grpSpPr>
        <p:sp>
          <p:nvSpPr>
            <p:cNvPr id="38" name="Rectángulo 37">
              <a:extLst>
                <a:ext uri="{FF2B5EF4-FFF2-40B4-BE49-F238E27FC236}">
                  <a16:creationId xmlns:a16="http://schemas.microsoft.com/office/drawing/2014/main" id="{D5165096-3056-8DC5-6262-44264C20BFB8}"/>
                </a:ext>
              </a:extLst>
            </p:cNvPr>
            <p:cNvSpPr/>
            <p:nvPr/>
          </p:nvSpPr>
          <p:spPr>
            <a:xfrm>
              <a:off x="12542547" y="7795857"/>
              <a:ext cx="1428585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INTOLERABLE, 4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ángulo 39">
              <a:extLst>
                <a:ext uri="{FF2B5EF4-FFF2-40B4-BE49-F238E27FC236}">
                  <a16:creationId xmlns:a16="http://schemas.microsoft.com/office/drawing/2014/main" id="{D6D17F1E-F93B-1F8A-FAF8-4893118C61D7}"/>
                </a:ext>
              </a:extLst>
            </p:cNvPr>
            <p:cNvSpPr/>
            <p:nvPr/>
          </p:nvSpPr>
          <p:spPr>
            <a:xfrm>
              <a:off x="12534932" y="8275490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IMPORTANTE, 3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9D5FF133-7AD7-1C24-352A-3C39F50CB935}"/>
                </a:ext>
              </a:extLst>
            </p:cNvPr>
            <p:cNvSpPr/>
            <p:nvPr/>
          </p:nvSpPr>
          <p:spPr>
            <a:xfrm>
              <a:off x="14675456" y="7810389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MODERADO, 2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Elipse 43">
              <a:extLst>
                <a:ext uri="{FF2B5EF4-FFF2-40B4-BE49-F238E27FC236}">
                  <a16:creationId xmlns:a16="http://schemas.microsoft.com/office/drawing/2014/main" id="{D9A8894A-34D7-10D3-D834-1198E6D7DCAE}"/>
                </a:ext>
              </a:extLst>
            </p:cNvPr>
            <p:cNvSpPr/>
            <p:nvPr/>
          </p:nvSpPr>
          <p:spPr>
            <a:xfrm>
              <a:off x="12090592" y="7717226"/>
              <a:ext cx="395827" cy="395827"/>
            </a:xfrm>
            <a:prstGeom prst="ellipse">
              <a:avLst/>
            </a:prstGeom>
            <a:solidFill>
              <a:srgbClr val="EA332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45" name="Elipse 44">
              <a:extLst>
                <a:ext uri="{FF2B5EF4-FFF2-40B4-BE49-F238E27FC236}">
                  <a16:creationId xmlns:a16="http://schemas.microsoft.com/office/drawing/2014/main" id="{287A5395-F045-38C8-CA33-C8C1DA0E5D00}"/>
                </a:ext>
              </a:extLst>
            </p:cNvPr>
            <p:cNvSpPr/>
            <p:nvPr/>
          </p:nvSpPr>
          <p:spPr>
            <a:xfrm>
              <a:off x="12087589" y="8193057"/>
              <a:ext cx="395827" cy="395827"/>
            </a:xfrm>
            <a:prstGeom prst="ellipse">
              <a:avLst/>
            </a:prstGeom>
            <a:solidFill>
              <a:srgbClr val="F5C24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6" name="Elipse 45">
              <a:extLst>
                <a:ext uri="{FF2B5EF4-FFF2-40B4-BE49-F238E27FC236}">
                  <a16:creationId xmlns:a16="http://schemas.microsoft.com/office/drawing/2014/main" id="{4B43CB83-A86D-E33A-C32C-60F9486A1068}"/>
                </a:ext>
              </a:extLst>
            </p:cNvPr>
            <p:cNvSpPr/>
            <p:nvPr/>
          </p:nvSpPr>
          <p:spPr>
            <a:xfrm>
              <a:off x="14215791" y="7730890"/>
              <a:ext cx="395827" cy="395827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E402C4F7-E00B-ED4A-213C-44DE917DFCCC}"/>
                </a:ext>
              </a:extLst>
            </p:cNvPr>
            <p:cNvSpPr/>
            <p:nvPr/>
          </p:nvSpPr>
          <p:spPr>
            <a:xfrm>
              <a:off x="14675456" y="8275269"/>
              <a:ext cx="2026893" cy="2418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TOLERABLE, 1</a:t>
              </a:r>
              <a:endParaRPr lang="es-CL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214E92B1-0DBB-FE05-0580-5F54504FD032}"/>
                </a:ext>
              </a:extLst>
            </p:cNvPr>
            <p:cNvSpPr/>
            <p:nvPr/>
          </p:nvSpPr>
          <p:spPr>
            <a:xfrm>
              <a:off x="14215791" y="8195770"/>
              <a:ext cx="395827" cy="395827"/>
            </a:xfrm>
            <a:prstGeom prst="ellipse">
              <a:avLst/>
            </a:prstGeom>
            <a:solidFill>
              <a:srgbClr val="75FB4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4935A78C-7225-74A3-32F8-39A461C4352D}"/>
              </a:ext>
            </a:extLst>
          </p:cNvPr>
          <p:cNvGrpSpPr/>
          <p:nvPr/>
        </p:nvGrpSpPr>
        <p:grpSpPr>
          <a:xfrm>
            <a:off x="493295" y="2244511"/>
            <a:ext cx="511155" cy="511155"/>
            <a:chOff x="2344624" y="2106800"/>
            <a:chExt cx="511155" cy="51115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B83BDE4E-403B-D00C-62D4-01E089F63D55}"/>
                </a:ext>
              </a:extLst>
            </p:cNvPr>
            <p:cNvSpPr/>
            <p:nvPr/>
          </p:nvSpPr>
          <p:spPr>
            <a:xfrm>
              <a:off x="2344624" y="2106800"/>
              <a:ext cx="511155" cy="511155"/>
            </a:xfrm>
            <a:prstGeom prst="ellipse">
              <a:avLst/>
            </a:prstGeom>
            <a:solidFill>
              <a:srgbClr val="F5C24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6070F8F6-79A5-9854-798B-81A15ED657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0075" y="2165136"/>
              <a:ext cx="400251" cy="399300"/>
            </a:xfrm>
            <a:prstGeom prst="rect">
              <a:avLst/>
            </a:prstGeom>
          </p:spPr>
        </p:pic>
      </p:grpSp>
      <p:grpSp>
        <p:nvGrpSpPr>
          <p:cNvPr id="33" name="Grupo 32">
            <a:extLst>
              <a:ext uri="{FF2B5EF4-FFF2-40B4-BE49-F238E27FC236}">
                <a16:creationId xmlns:a16="http://schemas.microsoft.com/office/drawing/2014/main" id="{3BFA1802-6ECB-4FD5-2933-0190ECFC1E6C}"/>
              </a:ext>
            </a:extLst>
          </p:cNvPr>
          <p:cNvGrpSpPr/>
          <p:nvPr/>
        </p:nvGrpSpPr>
        <p:grpSpPr>
          <a:xfrm>
            <a:off x="1089738" y="2242240"/>
            <a:ext cx="511155" cy="511155"/>
            <a:chOff x="1143526" y="2242240"/>
            <a:chExt cx="511155" cy="511155"/>
          </a:xfrm>
        </p:grpSpPr>
        <p:sp>
          <p:nvSpPr>
            <p:cNvPr id="32" name="Elipse 31">
              <a:extLst>
                <a:ext uri="{FF2B5EF4-FFF2-40B4-BE49-F238E27FC236}">
                  <a16:creationId xmlns:a16="http://schemas.microsoft.com/office/drawing/2014/main" id="{ADF637C4-7955-546C-9E2C-AE5009663A4A}"/>
                </a:ext>
              </a:extLst>
            </p:cNvPr>
            <p:cNvSpPr/>
            <p:nvPr/>
          </p:nvSpPr>
          <p:spPr>
            <a:xfrm>
              <a:off x="1143526" y="2242240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9490AA75-6BC0-F0B0-F038-373526067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6969" y="2248569"/>
              <a:ext cx="418696" cy="418696"/>
            </a:xfrm>
            <a:prstGeom prst="rect">
              <a:avLst/>
            </a:prstGeom>
          </p:spPr>
        </p:pic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A1C2765F-468E-2EE5-04BC-6F708378B497}"/>
              </a:ext>
            </a:extLst>
          </p:cNvPr>
          <p:cNvGrpSpPr/>
          <p:nvPr/>
        </p:nvGrpSpPr>
        <p:grpSpPr>
          <a:xfrm>
            <a:off x="3604158" y="4982718"/>
            <a:ext cx="511155" cy="511155"/>
            <a:chOff x="4171716" y="2156110"/>
            <a:chExt cx="511155" cy="511155"/>
          </a:xfrm>
        </p:grpSpPr>
        <p:sp>
          <p:nvSpPr>
            <p:cNvPr id="37" name="Elipse 36">
              <a:extLst>
                <a:ext uri="{FF2B5EF4-FFF2-40B4-BE49-F238E27FC236}">
                  <a16:creationId xmlns:a16="http://schemas.microsoft.com/office/drawing/2014/main" id="{924E2B0E-80CF-2BC9-58C4-F26EDD8D4B62}"/>
                </a:ext>
              </a:extLst>
            </p:cNvPr>
            <p:cNvSpPr/>
            <p:nvPr/>
          </p:nvSpPr>
          <p:spPr>
            <a:xfrm>
              <a:off x="4171716" y="2156110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B798C6DE-1D5A-D36C-389E-05451C40F7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0732" y="2194557"/>
              <a:ext cx="434259" cy="434259"/>
            </a:xfrm>
            <a:prstGeom prst="rect">
              <a:avLst/>
            </a:prstGeom>
          </p:spPr>
        </p:pic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640FC29C-2432-B156-823A-D82E3C5DA83E}"/>
              </a:ext>
            </a:extLst>
          </p:cNvPr>
          <p:cNvGrpSpPr/>
          <p:nvPr/>
        </p:nvGrpSpPr>
        <p:grpSpPr>
          <a:xfrm>
            <a:off x="748871" y="7363115"/>
            <a:ext cx="511155" cy="511155"/>
            <a:chOff x="4171716" y="2156110"/>
            <a:chExt cx="511155" cy="511155"/>
          </a:xfrm>
        </p:grpSpPr>
        <p:sp>
          <p:nvSpPr>
            <p:cNvPr id="43" name="Elipse 42">
              <a:extLst>
                <a:ext uri="{FF2B5EF4-FFF2-40B4-BE49-F238E27FC236}">
                  <a16:creationId xmlns:a16="http://schemas.microsoft.com/office/drawing/2014/main" id="{5B8CED67-B8AB-6AEA-CDD7-2997AB842F34}"/>
                </a:ext>
              </a:extLst>
            </p:cNvPr>
            <p:cNvSpPr/>
            <p:nvPr/>
          </p:nvSpPr>
          <p:spPr>
            <a:xfrm>
              <a:off x="4171716" y="2156110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47" name="Imagen 46">
              <a:extLst>
                <a:ext uri="{FF2B5EF4-FFF2-40B4-BE49-F238E27FC236}">
                  <a16:creationId xmlns:a16="http://schemas.microsoft.com/office/drawing/2014/main" id="{99ACB1E3-1B36-872E-004D-9BAD4908D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0732" y="2194557"/>
              <a:ext cx="434259" cy="434259"/>
            </a:xfrm>
            <a:prstGeom prst="rect">
              <a:avLst/>
            </a:prstGeom>
          </p:spPr>
        </p:pic>
      </p:grpSp>
      <p:sp>
        <p:nvSpPr>
          <p:cNvPr id="53" name="Elipse 52">
            <a:extLst>
              <a:ext uri="{FF2B5EF4-FFF2-40B4-BE49-F238E27FC236}">
                <a16:creationId xmlns:a16="http://schemas.microsoft.com/office/drawing/2014/main" id="{3062A919-EB36-1DB9-8973-0CD2A8B44D48}"/>
              </a:ext>
            </a:extLst>
          </p:cNvPr>
          <p:cNvSpPr/>
          <p:nvPr/>
        </p:nvSpPr>
        <p:spPr>
          <a:xfrm>
            <a:off x="7523910" y="4388685"/>
            <a:ext cx="511155" cy="511155"/>
          </a:xfrm>
          <a:prstGeom prst="ellipse">
            <a:avLst/>
          </a:prstGeom>
          <a:solidFill>
            <a:srgbClr val="FFFF5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4ED9CD23-6D0D-6EEF-49B9-31FA66E3D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228" y="4465581"/>
            <a:ext cx="434259" cy="434259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1FF19FEF-7E5D-5AA2-BFC3-A7FA51D586B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2244" y="4493893"/>
            <a:ext cx="458559" cy="457470"/>
          </a:xfrm>
          <a:prstGeom prst="rect">
            <a:avLst/>
          </a:prstGeom>
        </p:spPr>
      </p:pic>
      <p:grpSp>
        <p:nvGrpSpPr>
          <p:cNvPr id="58" name="Grupo 57">
            <a:extLst>
              <a:ext uri="{FF2B5EF4-FFF2-40B4-BE49-F238E27FC236}">
                <a16:creationId xmlns:a16="http://schemas.microsoft.com/office/drawing/2014/main" id="{EEBE7776-AF51-16D5-C459-1C52CA71254D}"/>
              </a:ext>
            </a:extLst>
          </p:cNvPr>
          <p:cNvGrpSpPr/>
          <p:nvPr/>
        </p:nvGrpSpPr>
        <p:grpSpPr>
          <a:xfrm>
            <a:off x="1735147" y="2228844"/>
            <a:ext cx="511155" cy="524551"/>
            <a:chOff x="4954597" y="2597206"/>
            <a:chExt cx="511155" cy="524551"/>
          </a:xfrm>
        </p:grpSpPr>
        <p:sp>
          <p:nvSpPr>
            <p:cNvPr id="57" name="Elipse 56">
              <a:extLst>
                <a:ext uri="{FF2B5EF4-FFF2-40B4-BE49-F238E27FC236}">
                  <a16:creationId xmlns:a16="http://schemas.microsoft.com/office/drawing/2014/main" id="{F2A9CCB8-43E5-F38D-C6DD-DC52E864A733}"/>
                </a:ext>
              </a:extLst>
            </p:cNvPr>
            <p:cNvSpPr/>
            <p:nvPr/>
          </p:nvSpPr>
          <p:spPr>
            <a:xfrm>
              <a:off x="4954597" y="2610602"/>
              <a:ext cx="511155" cy="511155"/>
            </a:xfrm>
            <a:prstGeom prst="ellipse">
              <a:avLst/>
            </a:prstGeom>
            <a:solidFill>
              <a:srgbClr val="F5C24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56" name="Imagen 55">
              <a:extLst>
                <a:ext uri="{FF2B5EF4-FFF2-40B4-BE49-F238E27FC236}">
                  <a16:creationId xmlns:a16="http://schemas.microsoft.com/office/drawing/2014/main" id="{ED4F43D9-3568-DFD8-0D94-46D21B72C1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0894" y="2597206"/>
              <a:ext cx="458559" cy="457470"/>
            </a:xfrm>
            <a:prstGeom prst="rect">
              <a:avLst/>
            </a:prstGeom>
          </p:spPr>
        </p:pic>
      </p:grpSp>
      <p:pic>
        <p:nvPicPr>
          <p:cNvPr id="79" name="Imagen 78">
            <a:extLst>
              <a:ext uri="{FF2B5EF4-FFF2-40B4-BE49-F238E27FC236}">
                <a16:creationId xmlns:a16="http://schemas.microsoft.com/office/drawing/2014/main" id="{8DB6FB9D-CB2F-5408-E4A2-A2782589AB6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288" y="5859262"/>
            <a:ext cx="439472" cy="439472"/>
          </a:xfrm>
          <a:prstGeom prst="rect">
            <a:avLst/>
          </a:prstGeom>
        </p:spPr>
      </p:pic>
      <p:grpSp>
        <p:nvGrpSpPr>
          <p:cNvPr id="108" name="Grupo 107">
            <a:extLst>
              <a:ext uri="{FF2B5EF4-FFF2-40B4-BE49-F238E27FC236}">
                <a16:creationId xmlns:a16="http://schemas.microsoft.com/office/drawing/2014/main" id="{44F3CBEB-5610-0646-50C0-834AA84ACEBC}"/>
              </a:ext>
            </a:extLst>
          </p:cNvPr>
          <p:cNvGrpSpPr/>
          <p:nvPr/>
        </p:nvGrpSpPr>
        <p:grpSpPr>
          <a:xfrm>
            <a:off x="2406853" y="2228844"/>
            <a:ext cx="511155" cy="517426"/>
            <a:chOff x="4479837" y="2497817"/>
            <a:chExt cx="511155" cy="517426"/>
          </a:xfrm>
        </p:grpSpPr>
        <p:sp>
          <p:nvSpPr>
            <p:cNvPr id="109" name="Elipse 108">
              <a:extLst>
                <a:ext uri="{FF2B5EF4-FFF2-40B4-BE49-F238E27FC236}">
                  <a16:creationId xmlns:a16="http://schemas.microsoft.com/office/drawing/2014/main" id="{F4423AD1-968E-B374-F5C4-4CED2D621237}"/>
                </a:ext>
              </a:extLst>
            </p:cNvPr>
            <p:cNvSpPr/>
            <p:nvPr/>
          </p:nvSpPr>
          <p:spPr>
            <a:xfrm>
              <a:off x="4479837" y="2504088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0" name="Imagen 109">
              <a:extLst>
                <a:ext uri="{FF2B5EF4-FFF2-40B4-BE49-F238E27FC236}">
                  <a16:creationId xmlns:a16="http://schemas.microsoft.com/office/drawing/2014/main" id="{EEE00BC3-321D-B002-133B-6656CD5EAD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5678" y="2497817"/>
              <a:ext cx="439472" cy="439472"/>
            </a:xfrm>
            <a:prstGeom prst="rect">
              <a:avLst/>
            </a:prstGeom>
          </p:spPr>
        </p:pic>
      </p:grpSp>
      <p:grpSp>
        <p:nvGrpSpPr>
          <p:cNvPr id="111" name="Grupo 110">
            <a:extLst>
              <a:ext uri="{FF2B5EF4-FFF2-40B4-BE49-F238E27FC236}">
                <a16:creationId xmlns:a16="http://schemas.microsoft.com/office/drawing/2014/main" id="{D549D160-2D5F-F045-20E0-E5FF29F1A6BE}"/>
              </a:ext>
            </a:extLst>
          </p:cNvPr>
          <p:cNvGrpSpPr/>
          <p:nvPr/>
        </p:nvGrpSpPr>
        <p:grpSpPr>
          <a:xfrm>
            <a:off x="4434945" y="5992211"/>
            <a:ext cx="511155" cy="517426"/>
            <a:chOff x="4479837" y="2497817"/>
            <a:chExt cx="511155" cy="517426"/>
          </a:xfrm>
        </p:grpSpPr>
        <p:sp>
          <p:nvSpPr>
            <p:cNvPr id="112" name="Elipse 111">
              <a:extLst>
                <a:ext uri="{FF2B5EF4-FFF2-40B4-BE49-F238E27FC236}">
                  <a16:creationId xmlns:a16="http://schemas.microsoft.com/office/drawing/2014/main" id="{B6FD3928-D195-60EA-9AEE-CECEC543741D}"/>
                </a:ext>
              </a:extLst>
            </p:cNvPr>
            <p:cNvSpPr/>
            <p:nvPr/>
          </p:nvSpPr>
          <p:spPr>
            <a:xfrm>
              <a:off x="4479837" y="2504088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3" name="Imagen 112">
              <a:extLst>
                <a:ext uri="{FF2B5EF4-FFF2-40B4-BE49-F238E27FC236}">
                  <a16:creationId xmlns:a16="http://schemas.microsoft.com/office/drawing/2014/main" id="{E15216B8-FDE4-18F7-0C0A-58C8BECB9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5678" y="2497817"/>
              <a:ext cx="439472" cy="439472"/>
            </a:xfrm>
            <a:prstGeom prst="rect">
              <a:avLst/>
            </a:prstGeom>
          </p:spPr>
        </p:pic>
      </p:grpSp>
      <p:grpSp>
        <p:nvGrpSpPr>
          <p:cNvPr id="114" name="Grupo 113">
            <a:extLst>
              <a:ext uri="{FF2B5EF4-FFF2-40B4-BE49-F238E27FC236}">
                <a16:creationId xmlns:a16="http://schemas.microsoft.com/office/drawing/2014/main" id="{426F7901-C813-AA30-18C1-62C793429D31}"/>
              </a:ext>
            </a:extLst>
          </p:cNvPr>
          <p:cNvGrpSpPr/>
          <p:nvPr/>
        </p:nvGrpSpPr>
        <p:grpSpPr>
          <a:xfrm>
            <a:off x="6315669" y="6010303"/>
            <a:ext cx="511155" cy="517426"/>
            <a:chOff x="4479837" y="2497817"/>
            <a:chExt cx="511155" cy="517426"/>
          </a:xfrm>
        </p:grpSpPr>
        <p:sp>
          <p:nvSpPr>
            <p:cNvPr id="115" name="Elipse 114">
              <a:extLst>
                <a:ext uri="{FF2B5EF4-FFF2-40B4-BE49-F238E27FC236}">
                  <a16:creationId xmlns:a16="http://schemas.microsoft.com/office/drawing/2014/main" id="{4E11712A-C74E-3931-D6A7-E8DEB627CB3A}"/>
                </a:ext>
              </a:extLst>
            </p:cNvPr>
            <p:cNvSpPr/>
            <p:nvPr/>
          </p:nvSpPr>
          <p:spPr>
            <a:xfrm>
              <a:off x="4479837" y="2504088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6" name="Imagen 115">
              <a:extLst>
                <a:ext uri="{FF2B5EF4-FFF2-40B4-BE49-F238E27FC236}">
                  <a16:creationId xmlns:a16="http://schemas.microsoft.com/office/drawing/2014/main" id="{474D44A2-5614-806A-406B-21EB3793F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5678" y="2497817"/>
              <a:ext cx="439472" cy="439472"/>
            </a:xfrm>
            <a:prstGeom prst="rect">
              <a:avLst/>
            </a:prstGeom>
          </p:spPr>
        </p:pic>
      </p:grpSp>
      <p:grpSp>
        <p:nvGrpSpPr>
          <p:cNvPr id="117" name="Grupo 116">
            <a:extLst>
              <a:ext uri="{FF2B5EF4-FFF2-40B4-BE49-F238E27FC236}">
                <a16:creationId xmlns:a16="http://schemas.microsoft.com/office/drawing/2014/main" id="{7CDAA91D-0028-C49B-1C05-72A62F3A022D}"/>
              </a:ext>
            </a:extLst>
          </p:cNvPr>
          <p:cNvGrpSpPr/>
          <p:nvPr/>
        </p:nvGrpSpPr>
        <p:grpSpPr>
          <a:xfrm>
            <a:off x="7721079" y="6013438"/>
            <a:ext cx="511155" cy="517426"/>
            <a:chOff x="4479837" y="2497817"/>
            <a:chExt cx="511155" cy="517426"/>
          </a:xfrm>
        </p:grpSpPr>
        <p:sp>
          <p:nvSpPr>
            <p:cNvPr id="125" name="Elipse 124">
              <a:extLst>
                <a:ext uri="{FF2B5EF4-FFF2-40B4-BE49-F238E27FC236}">
                  <a16:creationId xmlns:a16="http://schemas.microsoft.com/office/drawing/2014/main" id="{FA88C22D-B5F2-06E2-69FB-028B5976134C}"/>
                </a:ext>
              </a:extLst>
            </p:cNvPr>
            <p:cNvSpPr/>
            <p:nvPr/>
          </p:nvSpPr>
          <p:spPr>
            <a:xfrm>
              <a:off x="4479837" y="2504088"/>
              <a:ext cx="511155" cy="5111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26" name="Imagen 125">
              <a:extLst>
                <a:ext uri="{FF2B5EF4-FFF2-40B4-BE49-F238E27FC236}">
                  <a16:creationId xmlns:a16="http://schemas.microsoft.com/office/drawing/2014/main" id="{C82C9829-1CEC-A02E-252A-B8486E286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5678" y="2497817"/>
              <a:ext cx="439472" cy="439472"/>
            </a:xfrm>
            <a:prstGeom prst="rect">
              <a:avLst/>
            </a:prstGeom>
          </p:spPr>
        </p:pic>
      </p:grpSp>
      <p:pic>
        <p:nvPicPr>
          <p:cNvPr id="127" name="Imagen 126">
            <a:extLst>
              <a:ext uri="{FF2B5EF4-FFF2-40B4-BE49-F238E27FC236}">
                <a16:creationId xmlns:a16="http://schemas.microsoft.com/office/drawing/2014/main" id="{BA255986-7C37-B1CE-877B-4B6089DF0A6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143" y="4932028"/>
            <a:ext cx="458559" cy="458559"/>
          </a:xfrm>
          <a:prstGeom prst="rect">
            <a:avLst/>
          </a:prstGeom>
        </p:spPr>
      </p:pic>
      <p:sp>
        <p:nvSpPr>
          <p:cNvPr id="128" name="Rectángulo 127">
            <a:extLst>
              <a:ext uri="{FF2B5EF4-FFF2-40B4-BE49-F238E27FC236}">
                <a16:creationId xmlns:a16="http://schemas.microsoft.com/office/drawing/2014/main" id="{932DA165-B9B0-3D0A-233B-7A644FE18F5A}"/>
              </a:ext>
            </a:extLst>
          </p:cNvPr>
          <p:cNvSpPr/>
          <p:nvPr/>
        </p:nvSpPr>
        <p:spPr>
          <a:xfrm>
            <a:off x="14723748" y="5050228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SOBRECARGA POSTURAL (TRABAJO DE PIE)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1" name="Grupo 130">
            <a:extLst>
              <a:ext uri="{FF2B5EF4-FFF2-40B4-BE49-F238E27FC236}">
                <a16:creationId xmlns:a16="http://schemas.microsoft.com/office/drawing/2014/main" id="{E59BDE09-4AD7-BD71-75C0-A8F61E57DDE5}"/>
              </a:ext>
            </a:extLst>
          </p:cNvPr>
          <p:cNvGrpSpPr/>
          <p:nvPr/>
        </p:nvGrpSpPr>
        <p:grpSpPr>
          <a:xfrm>
            <a:off x="5032917" y="5992211"/>
            <a:ext cx="511155" cy="515365"/>
            <a:chOff x="4303459" y="2351379"/>
            <a:chExt cx="511155" cy="515365"/>
          </a:xfrm>
        </p:grpSpPr>
        <p:sp>
          <p:nvSpPr>
            <p:cNvPr id="130" name="Elipse 129">
              <a:extLst>
                <a:ext uri="{FF2B5EF4-FFF2-40B4-BE49-F238E27FC236}">
                  <a16:creationId xmlns:a16="http://schemas.microsoft.com/office/drawing/2014/main" id="{45E2753F-4F88-620E-99D6-3581BAE80350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29" name="Imagen 128">
              <a:extLst>
                <a:ext uri="{FF2B5EF4-FFF2-40B4-BE49-F238E27FC236}">
                  <a16:creationId xmlns:a16="http://schemas.microsoft.com/office/drawing/2014/main" id="{3F4A7D9C-9141-A74B-E1AE-2B1020837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132" name="Grupo 131">
            <a:extLst>
              <a:ext uri="{FF2B5EF4-FFF2-40B4-BE49-F238E27FC236}">
                <a16:creationId xmlns:a16="http://schemas.microsoft.com/office/drawing/2014/main" id="{E46A47C3-3698-86CF-50A0-8DF73DE88FA4}"/>
              </a:ext>
            </a:extLst>
          </p:cNvPr>
          <p:cNvGrpSpPr/>
          <p:nvPr/>
        </p:nvGrpSpPr>
        <p:grpSpPr>
          <a:xfrm>
            <a:off x="5727243" y="6010303"/>
            <a:ext cx="511155" cy="515365"/>
            <a:chOff x="4303459" y="2351379"/>
            <a:chExt cx="511155" cy="515365"/>
          </a:xfrm>
        </p:grpSpPr>
        <p:sp>
          <p:nvSpPr>
            <p:cNvPr id="133" name="Elipse 132">
              <a:extLst>
                <a:ext uri="{FF2B5EF4-FFF2-40B4-BE49-F238E27FC236}">
                  <a16:creationId xmlns:a16="http://schemas.microsoft.com/office/drawing/2014/main" id="{D89B592F-AA30-5ADB-C03F-3BBD4B99D7CF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34" name="Imagen 133">
              <a:extLst>
                <a:ext uri="{FF2B5EF4-FFF2-40B4-BE49-F238E27FC236}">
                  <a16:creationId xmlns:a16="http://schemas.microsoft.com/office/drawing/2014/main" id="{18781AAF-D6B8-B84D-3A95-5676293275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135" name="Grupo 134">
            <a:extLst>
              <a:ext uri="{FF2B5EF4-FFF2-40B4-BE49-F238E27FC236}">
                <a16:creationId xmlns:a16="http://schemas.microsoft.com/office/drawing/2014/main" id="{5028D8DB-CD84-B013-FA00-27A7E07156BA}"/>
              </a:ext>
            </a:extLst>
          </p:cNvPr>
          <p:cNvGrpSpPr/>
          <p:nvPr/>
        </p:nvGrpSpPr>
        <p:grpSpPr>
          <a:xfrm>
            <a:off x="7382266" y="6431683"/>
            <a:ext cx="511155" cy="515365"/>
            <a:chOff x="4303459" y="2351379"/>
            <a:chExt cx="511155" cy="515365"/>
          </a:xfrm>
        </p:grpSpPr>
        <p:sp>
          <p:nvSpPr>
            <p:cNvPr id="136" name="Elipse 135">
              <a:extLst>
                <a:ext uri="{FF2B5EF4-FFF2-40B4-BE49-F238E27FC236}">
                  <a16:creationId xmlns:a16="http://schemas.microsoft.com/office/drawing/2014/main" id="{C515A469-7969-F5FF-CBA0-A13383AA7E6D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37" name="Imagen 136">
              <a:extLst>
                <a:ext uri="{FF2B5EF4-FFF2-40B4-BE49-F238E27FC236}">
                  <a16:creationId xmlns:a16="http://schemas.microsoft.com/office/drawing/2014/main" id="{E4A72FAE-7C7D-F7BC-E467-9A46D3D878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  <p:grpSp>
        <p:nvGrpSpPr>
          <p:cNvPr id="138" name="Grupo 137">
            <a:extLst>
              <a:ext uri="{FF2B5EF4-FFF2-40B4-BE49-F238E27FC236}">
                <a16:creationId xmlns:a16="http://schemas.microsoft.com/office/drawing/2014/main" id="{D6AE2834-84DF-3F30-5A50-7BBA1936D929}"/>
              </a:ext>
            </a:extLst>
          </p:cNvPr>
          <p:cNvGrpSpPr/>
          <p:nvPr/>
        </p:nvGrpSpPr>
        <p:grpSpPr>
          <a:xfrm>
            <a:off x="4077433" y="3951667"/>
            <a:ext cx="511155" cy="515365"/>
            <a:chOff x="4303459" y="2351379"/>
            <a:chExt cx="511155" cy="515365"/>
          </a:xfrm>
        </p:grpSpPr>
        <p:sp>
          <p:nvSpPr>
            <p:cNvPr id="139" name="Elipse 138">
              <a:extLst>
                <a:ext uri="{FF2B5EF4-FFF2-40B4-BE49-F238E27FC236}">
                  <a16:creationId xmlns:a16="http://schemas.microsoft.com/office/drawing/2014/main" id="{6FCB38BF-D98F-58BF-050A-85D764E9A9FD}"/>
                </a:ext>
              </a:extLst>
            </p:cNvPr>
            <p:cNvSpPr/>
            <p:nvPr/>
          </p:nvSpPr>
          <p:spPr>
            <a:xfrm>
              <a:off x="4303459" y="2355589"/>
              <a:ext cx="511155" cy="511155"/>
            </a:xfrm>
            <a:prstGeom prst="ellipse">
              <a:avLst/>
            </a:prstGeom>
            <a:solidFill>
              <a:srgbClr val="FFFF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40" name="Imagen 139">
              <a:extLst>
                <a:ext uri="{FF2B5EF4-FFF2-40B4-BE49-F238E27FC236}">
                  <a16:creationId xmlns:a16="http://schemas.microsoft.com/office/drawing/2014/main" id="{364D06DE-1B53-F1CD-690D-C3531F3A3F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9756" y="2351379"/>
              <a:ext cx="458559" cy="4585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4127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D3849C-5557-8057-CD4D-52516E30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80ACE8F0-A235-7ED2-8906-E3FC2AFC7787}"/>
              </a:ext>
            </a:extLst>
          </p:cNvPr>
          <p:cNvSpPr/>
          <p:nvPr/>
        </p:nvSpPr>
        <p:spPr>
          <a:xfrm>
            <a:off x="4720833" y="5454677"/>
            <a:ext cx="511155" cy="51115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1" name="Imagen 90">
            <a:extLst>
              <a:ext uri="{FF2B5EF4-FFF2-40B4-BE49-F238E27FC236}">
                <a16:creationId xmlns:a16="http://schemas.microsoft.com/office/drawing/2014/main" id="{083CB73D-86E6-1493-39C0-7C87CCC3E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151" y="4640193"/>
            <a:ext cx="434259" cy="434259"/>
          </a:xfrm>
          <a:prstGeom prst="rect">
            <a:avLst/>
          </a:prstGeom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73EED150-2BEE-51A4-35CA-1C5390E20083}"/>
              </a:ext>
            </a:extLst>
          </p:cNvPr>
          <p:cNvSpPr/>
          <p:nvPr/>
        </p:nvSpPr>
        <p:spPr>
          <a:xfrm>
            <a:off x="2296812" y="3580411"/>
            <a:ext cx="511155" cy="511155"/>
          </a:xfrm>
          <a:prstGeom prst="ellipse">
            <a:avLst/>
          </a:prstGeom>
          <a:solidFill>
            <a:srgbClr val="F5C24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3" name="Imagen 122">
            <a:extLst>
              <a:ext uri="{FF2B5EF4-FFF2-40B4-BE49-F238E27FC236}">
                <a16:creationId xmlns:a16="http://schemas.microsoft.com/office/drawing/2014/main" id="{A3F4280B-D187-68C9-32E0-41E4F07C8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655" y="3835988"/>
            <a:ext cx="400251" cy="39930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EBA858E2-C677-B7AF-00FB-ED586A34D10D}"/>
              </a:ext>
            </a:extLst>
          </p:cNvPr>
          <p:cNvSpPr/>
          <p:nvPr/>
        </p:nvSpPr>
        <p:spPr>
          <a:xfrm>
            <a:off x="6315669" y="6079382"/>
            <a:ext cx="511155" cy="511155"/>
          </a:xfrm>
          <a:prstGeom prst="ellipse">
            <a:avLst/>
          </a:prstGeom>
          <a:solidFill>
            <a:srgbClr val="75FB4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496D25EB-3F95-3920-AC43-F02378C07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120" y="6098312"/>
            <a:ext cx="400251" cy="399300"/>
          </a:xfrm>
          <a:prstGeom prst="rect">
            <a:avLst/>
          </a:prstGeom>
          <a:noFill/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78CDB9C5-E5E4-B711-1866-F61B28A6DEA7}"/>
              </a:ext>
            </a:extLst>
          </p:cNvPr>
          <p:cNvSpPr/>
          <p:nvPr/>
        </p:nvSpPr>
        <p:spPr>
          <a:xfrm>
            <a:off x="8278822" y="5596961"/>
            <a:ext cx="511155" cy="511155"/>
          </a:xfrm>
          <a:prstGeom prst="ellipse">
            <a:avLst/>
          </a:prstGeom>
          <a:solidFill>
            <a:srgbClr val="FFFF5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6ECB6612-600E-C37D-3698-C119FAF23B78}"/>
              </a:ext>
            </a:extLst>
          </p:cNvPr>
          <p:cNvSpPr/>
          <p:nvPr/>
        </p:nvSpPr>
        <p:spPr>
          <a:xfrm>
            <a:off x="7037327" y="7820265"/>
            <a:ext cx="511155" cy="511155"/>
          </a:xfrm>
          <a:prstGeom prst="ellipse">
            <a:avLst/>
          </a:prstGeom>
          <a:solidFill>
            <a:srgbClr val="75FB4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6754C528-7982-3568-6198-521DC6DEC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778" y="7845189"/>
            <a:ext cx="400251" cy="399300"/>
          </a:xfrm>
          <a:prstGeom prst="rect">
            <a:avLst/>
          </a:prstGeom>
        </p:spPr>
      </p:pic>
      <p:sp>
        <p:nvSpPr>
          <p:cNvPr id="28" name="Elipse 27">
            <a:extLst>
              <a:ext uri="{FF2B5EF4-FFF2-40B4-BE49-F238E27FC236}">
                <a16:creationId xmlns:a16="http://schemas.microsoft.com/office/drawing/2014/main" id="{2358EBA2-30EF-1A1E-B85D-7D8AE248F649}"/>
              </a:ext>
            </a:extLst>
          </p:cNvPr>
          <p:cNvSpPr/>
          <p:nvPr/>
        </p:nvSpPr>
        <p:spPr>
          <a:xfrm>
            <a:off x="3260499" y="7742093"/>
            <a:ext cx="511155" cy="51115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9" name="Imagen 118">
            <a:extLst>
              <a:ext uri="{FF2B5EF4-FFF2-40B4-BE49-F238E27FC236}">
                <a16:creationId xmlns:a16="http://schemas.microsoft.com/office/drawing/2014/main" id="{48460632-5493-9E0C-A581-7DAD24BCB5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946" y="7762302"/>
            <a:ext cx="434259" cy="434259"/>
          </a:xfrm>
          <a:prstGeom prst="rect">
            <a:avLst/>
          </a:prstGeom>
        </p:spPr>
      </p:pic>
      <p:sp>
        <p:nvSpPr>
          <p:cNvPr id="22" name="Elipse 21">
            <a:extLst>
              <a:ext uri="{FF2B5EF4-FFF2-40B4-BE49-F238E27FC236}">
                <a16:creationId xmlns:a16="http://schemas.microsoft.com/office/drawing/2014/main" id="{E82382CD-0208-B7D3-3DEA-A25031F6A34E}"/>
              </a:ext>
            </a:extLst>
          </p:cNvPr>
          <p:cNvSpPr/>
          <p:nvPr/>
        </p:nvSpPr>
        <p:spPr>
          <a:xfrm>
            <a:off x="3058671" y="4813567"/>
            <a:ext cx="511155" cy="51115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666D796D-72A0-7BEF-AA16-54C29BA340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821" y="4782457"/>
            <a:ext cx="458558" cy="457468"/>
          </a:xfrm>
          <a:prstGeom prst="rect">
            <a:avLst/>
          </a:prstGeom>
        </p:spPr>
      </p:pic>
      <p:sp>
        <p:nvSpPr>
          <p:cNvPr id="85" name="Rectángulo 84">
            <a:extLst>
              <a:ext uri="{FF2B5EF4-FFF2-40B4-BE49-F238E27FC236}">
                <a16:creationId xmlns:a16="http://schemas.microsoft.com/office/drawing/2014/main" id="{FF33E6B8-2C4C-86FF-A069-4107CC5FA2A4}"/>
              </a:ext>
            </a:extLst>
          </p:cNvPr>
          <p:cNvSpPr/>
          <p:nvPr/>
        </p:nvSpPr>
        <p:spPr>
          <a:xfrm>
            <a:off x="2772876" y="2654118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TALLER DE ELECTRÓNICA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6" name="Rectángulo 85">
            <a:extLst>
              <a:ext uri="{FF2B5EF4-FFF2-40B4-BE49-F238E27FC236}">
                <a16:creationId xmlns:a16="http://schemas.microsoft.com/office/drawing/2014/main" id="{98AD7738-9BC8-E2F2-744F-04F63FB56BEC}"/>
              </a:ext>
            </a:extLst>
          </p:cNvPr>
          <p:cNvSpPr/>
          <p:nvPr/>
        </p:nvSpPr>
        <p:spPr>
          <a:xfrm>
            <a:off x="5964705" y="4358779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TALLER DE PRUEBA DE BANCOS DE BATERÍA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7" name="Rectángulo 86">
            <a:extLst>
              <a:ext uri="{FF2B5EF4-FFF2-40B4-BE49-F238E27FC236}">
                <a16:creationId xmlns:a16="http://schemas.microsoft.com/office/drawing/2014/main" id="{A9A070FF-171D-A1CC-3E00-64872FABECE2}"/>
              </a:ext>
            </a:extLst>
          </p:cNvPr>
          <p:cNvSpPr/>
          <p:nvPr/>
        </p:nvSpPr>
        <p:spPr>
          <a:xfrm>
            <a:off x="4771263" y="7943931"/>
            <a:ext cx="1724238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BODEGA DE MATERIALES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Rectángulo 87">
            <a:extLst>
              <a:ext uri="{FF2B5EF4-FFF2-40B4-BE49-F238E27FC236}">
                <a16:creationId xmlns:a16="http://schemas.microsoft.com/office/drawing/2014/main" id="{12383B03-BE82-855C-3F7F-F39B6103A596}"/>
              </a:ext>
            </a:extLst>
          </p:cNvPr>
          <p:cNvSpPr/>
          <p:nvPr/>
        </p:nvSpPr>
        <p:spPr>
          <a:xfrm>
            <a:off x="1959455" y="6225103"/>
            <a:ext cx="674717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OFICINA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Rectángulo 89">
            <a:extLst>
              <a:ext uri="{FF2B5EF4-FFF2-40B4-BE49-F238E27FC236}">
                <a16:creationId xmlns:a16="http://schemas.microsoft.com/office/drawing/2014/main" id="{B5B5E7D7-0BA2-6641-2A3F-DA0D1F63C468}"/>
              </a:ext>
            </a:extLst>
          </p:cNvPr>
          <p:cNvSpPr/>
          <p:nvPr/>
        </p:nvSpPr>
        <p:spPr>
          <a:xfrm>
            <a:off x="2014906" y="5476030"/>
            <a:ext cx="674717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BAÑO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5" name="Rectángulo 104">
            <a:extLst>
              <a:ext uri="{FF2B5EF4-FFF2-40B4-BE49-F238E27FC236}">
                <a16:creationId xmlns:a16="http://schemas.microsoft.com/office/drawing/2014/main" id="{27E91CF4-4034-CB08-F86E-7AC1669E0444}"/>
              </a:ext>
            </a:extLst>
          </p:cNvPr>
          <p:cNvSpPr/>
          <p:nvPr/>
        </p:nvSpPr>
        <p:spPr>
          <a:xfrm>
            <a:off x="4008707" y="6431468"/>
            <a:ext cx="674717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BAÑO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8" name="Rectángulo 117">
            <a:extLst>
              <a:ext uri="{FF2B5EF4-FFF2-40B4-BE49-F238E27FC236}">
                <a16:creationId xmlns:a16="http://schemas.microsoft.com/office/drawing/2014/main" id="{8ABADD0E-8003-F336-FB0E-E9EB7D7540BD}"/>
              </a:ext>
            </a:extLst>
          </p:cNvPr>
          <p:cNvSpPr/>
          <p:nvPr/>
        </p:nvSpPr>
        <p:spPr>
          <a:xfrm>
            <a:off x="8107974" y="3514054"/>
            <a:ext cx="941437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RECEPCIÓN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1" name="Rectángulo 120">
            <a:extLst>
              <a:ext uri="{FF2B5EF4-FFF2-40B4-BE49-F238E27FC236}">
                <a16:creationId xmlns:a16="http://schemas.microsoft.com/office/drawing/2014/main" id="{914EC3A4-C769-6147-C822-4E289C6F8C73}"/>
              </a:ext>
            </a:extLst>
          </p:cNvPr>
          <p:cNvSpPr/>
          <p:nvPr/>
        </p:nvSpPr>
        <p:spPr>
          <a:xfrm>
            <a:off x="6137067" y="4914380"/>
            <a:ext cx="674717" cy="24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BAÑO</a:t>
            </a:r>
            <a:endParaRPr lang="es-CL" sz="8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2" name="Elipse 121">
            <a:extLst>
              <a:ext uri="{FF2B5EF4-FFF2-40B4-BE49-F238E27FC236}">
                <a16:creationId xmlns:a16="http://schemas.microsoft.com/office/drawing/2014/main" id="{28D50535-1483-EE0B-FFDF-F525674D46AB}"/>
              </a:ext>
            </a:extLst>
          </p:cNvPr>
          <p:cNvSpPr/>
          <p:nvPr/>
        </p:nvSpPr>
        <p:spPr>
          <a:xfrm>
            <a:off x="3206698" y="3092257"/>
            <a:ext cx="511155" cy="511155"/>
          </a:xfrm>
          <a:prstGeom prst="ellipse">
            <a:avLst/>
          </a:prstGeom>
          <a:solidFill>
            <a:srgbClr val="F5C24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4" name="Imagen 123">
            <a:extLst>
              <a:ext uri="{FF2B5EF4-FFF2-40B4-BE49-F238E27FC236}">
                <a16:creationId xmlns:a16="http://schemas.microsoft.com/office/drawing/2014/main" id="{7E36D3C3-ED04-0C43-8276-1FD311C378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371" y="3067502"/>
            <a:ext cx="458558" cy="457468"/>
          </a:xfrm>
          <a:prstGeom prst="rect">
            <a:avLst/>
          </a:prstGeom>
        </p:spPr>
      </p:pic>
      <p:pic>
        <p:nvPicPr>
          <p:cNvPr id="107" name="Imagen 106">
            <a:extLst>
              <a:ext uri="{FF2B5EF4-FFF2-40B4-BE49-F238E27FC236}">
                <a16:creationId xmlns:a16="http://schemas.microsoft.com/office/drawing/2014/main" id="{2373C34C-A8FE-3797-2D1D-E91B07C51B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5509" y="5596960"/>
            <a:ext cx="504468" cy="468312"/>
          </a:xfrm>
          <a:prstGeom prst="rect">
            <a:avLst/>
          </a:prstGeom>
        </p:spPr>
      </p:pic>
      <p:sp>
        <p:nvSpPr>
          <p:cNvPr id="17" name="Elipse 16">
            <a:extLst>
              <a:ext uri="{FF2B5EF4-FFF2-40B4-BE49-F238E27FC236}">
                <a16:creationId xmlns:a16="http://schemas.microsoft.com/office/drawing/2014/main" id="{272B05A1-DF9A-6F2A-318F-745213D7927C}"/>
              </a:ext>
            </a:extLst>
          </p:cNvPr>
          <p:cNvSpPr/>
          <p:nvPr/>
        </p:nvSpPr>
        <p:spPr>
          <a:xfrm>
            <a:off x="767350" y="2150987"/>
            <a:ext cx="511155" cy="511155"/>
          </a:xfrm>
          <a:prstGeom prst="ellipse">
            <a:avLst/>
          </a:prstGeom>
          <a:solidFill>
            <a:srgbClr val="FFFF5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1444AA1-C704-073E-F6A5-002F546844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74" y="2150987"/>
            <a:ext cx="465342" cy="46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60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D149CA0-F203-22C2-0CE0-08E1EAECD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338" y="3874631"/>
            <a:ext cx="1854623" cy="180381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EAB3FF2-A8ED-873E-64C1-6257901996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204" y="1119400"/>
            <a:ext cx="1854623" cy="180381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A375E23-D19F-ED34-8BC2-4E6CC9EBEA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555" y="1263780"/>
            <a:ext cx="1854623" cy="180381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5F8226A-E3E5-0E04-BD94-66E75A2A59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830" y="5030589"/>
            <a:ext cx="1854623" cy="180381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28166F2-AF81-3FE8-E665-2F7489D8CA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5142" y="7026905"/>
            <a:ext cx="1854623" cy="180381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FBCD1D9-3314-AA1E-032F-4332AAB918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079" y="6677990"/>
            <a:ext cx="1854623" cy="1803811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A768EBC4-0337-6A5D-D274-64340CB71B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129" y="6834400"/>
            <a:ext cx="1841920" cy="1803811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9F4336A7-4CEC-6A0F-FCE0-CC8A833970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283" y="1564568"/>
            <a:ext cx="1841920" cy="1803811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DBD8FE02-154A-2832-2853-A820431CC8B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427" y="3898695"/>
            <a:ext cx="1854623" cy="1803811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79167A21-4885-3210-502B-30C0FBF121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8416" y="1937547"/>
            <a:ext cx="1854623" cy="1803811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00F83C4-7BC2-3130-F81B-4F5DFE266AD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1061" y="4343864"/>
            <a:ext cx="1841920" cy="1803811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D46A2BAF-F41D-C3B6-CA50-D0316A7C8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216" y="3874631"/>
            <a:ext cx="1854623" cy="1803811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D4F919D7-E608-25FA-2046-068E241CE6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708" y="5030589"/>
            <a:ext cx="1854623" cy="1803811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BFC32B03-7DC3-2392-3E1A-F0B88D53ED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4020" y="7026905"/>
            <a:ext cx="1854623" cy="1803811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D499B2A6-798D-3CC8-B578-4F91D0361A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957" y="6677990"/>
            <a:ext cx="1854623" cy="1803811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1194B290-04C3-31B5-C6DD-48EF002765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07" y="6834400"/>
            <a:ext cx="1841920" cy="1803811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2CB36F6C-245A-4764-C66D-CB89DDE5FF0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305" y="3898695"/>
            <a:ext cx="1854623" cy="1803811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912F4F7A-4EEB-9610-3A2F-C6008B654B7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939" y="4343864"/>
            <a:ext cx="1841920" cy="180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248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E577BF7E-AFCA-AF1B-E13A-8DC1D439D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695" y="445772"/>
            <a:ext cx="5335215" cy="5335215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8CCCE0D-5CF1-3C6F-E58E-690D63DAB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427" y="4093767"/>
            <a:ext cx="3873835" cy="386463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E4C0CB0-4C11-DA87-EC3F-975D17FDA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4" y="3301916"/>
            <a:ext cx="5335215" cy="533521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930B2B4-0DDA-D46F-C733-DDEE9895C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128" y="747251"/>
            <a:ext cx="5335215" cy="533521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26862247-F125-209D-5DF8-7461F9ECE2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7881" y="1642799"/>
            <a:ext cx="3811778" cy="380272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3B54CF2-8D77-F175-FD76-0D91827DF2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121" y="3128483"/>
            <a:ext cx="4103513" cy="4093766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D76118A-8F86-2C6A-1671-D6696F8D1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068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9066F8B-FB1A-7072-3919-A6FAEEC820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52168" y="3810328"/>
            <a:ext cx="5472485" cy="483286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CE37526-0C4F-12B3-9A99-AB7CB5457B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0702" y="-119003"/>
            <a:ext cx="4226173" cy="392327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D7ED140-FCA9-1A8D-155E-71E538EC3E0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28496" y="-596794"/>
            <a:ext cx="5105904" cy="486505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92783B7-B849-FBC0-0B6D-A06CDD359B8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74079" y="-122848"/>
            <a:ext cx="4146763" cy="366226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0769B53-C925-C0C7-44BA-7A1AA6519BD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47712" y="164892"/>
            <a:ext cx="4078631" cy="380272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BBBC608-6230-09F6-9505-7BA62D09F50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64621" y="5461904"/>
            <a:ext cx="4313596" cy="385496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767CA4A-DA99-5547-061E-434BA83A64F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28790" y="5394691"/>
            <a:ext cx="4103513" cy="436571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B888713-823C-1411-224A-31BA00ED545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38212" y="2591636"/>
            <a:ext cx="4644618" cy="420962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1D303EAB-F197-2842-25DF-CC79BBB6A3A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22409" y="5841350"/>
            <a:ext cx="3873835" cy="387383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280513B5-C5FE-C41C-9186-3A1EDA699D6B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0411" y="2003509"/>
            <a:ext cx="5335215" cy="533521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6F59201A-7E7B-F73C-1855-B2887BE506DC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441" y="3767160"/>
            <a:ext cx="5347918" cy="533521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A73FE5AE-169B-FDAA-7D49-C010B036004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208" y="2498808"/>
            <a:ext cx="3130764" cy="3130764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6F0E7617-E675-6AA7-8F0E-DC0E3FB5A743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108" y="3091108"/>
            <a:ext cx="5335215" cy="533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957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965</TotalTime>
  <Words>192</Words>
  <Application>Microsoft Office PowerPoint</Application>
  <PresentationFormat>Personalizado</PresentationFormat>
  <Paragraphs>63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Sysenmovimiento Sysenmovimiento</dc:creator>
  <cp:lastModifiedBy>Hector Oyarzun Muñoz</cp:lastModifiedBy>
  <cp:revision>19</cp:revision>
  <dcterms:created xsi:type="dcterms:W3CDTF">2024-12-27T15:11:21Z</dcterms:created>
  <dcterms:modified xsi:type="dcterms:W3CDTF">2025-05-16T19:37:48Z</dcterms:modified>
</cp:coreProperties>
</file>